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7"/>
    <p:restoredTop sz="94565"/>
  </p:normalViewPr>
  <p:slideViewPr>
    <p:cSldViewPr snapToGrid="0">
      <p:cViewPr varScale="1">
        <p:scale>
          <a:sx n="145" d="100"/>
          <a:sy n="145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800-7B2D-683C-5C36-5DE05A38A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C796E-B5BA-E980-AE05-E66B61171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FC02-A482-5704-290A-CF784392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7473-B184-A36C-A1AD-04619B4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B701-8E3C-E5CA-899A-BE5DB2B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B1F-0808-0E1B-57A3-7E15313B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7BA8-8F55-427E-0066-C6525FD4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BBFA-61AF-EEF7-8889-92330544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C1A6-161E-9B73-93B6-3C16CF15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F5A5-0B8E-207F-D335-BA0A9DB9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9EF1-57E4-91E3-DB62-372337FE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4B38-4E86-F4CE-C86A-7C35309D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348A-C7F4-DA41-D419-EBC42980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9AAB-7DC3-6F8A-2B39-9A0223BA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D228-E61F-A400-2D61-9B03D47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F598-EA5C-F056-BE3E-EA21688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AFD0-1799-9FD9-85DF-5D10C94C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6A39-3A2D-8411-7361-5A575D4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75DE-16FC-8AB6-9FA5-21259EF2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EB6B-D747-E74B-5CEE-BF19782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7501-F51F-4752-74EE-E9EEF467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98EE-068C-CF22-65C0-9CC58B13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E239-F61F-3FC2-743D-AD82FD12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44ED-01BB-3E73-186B-992DD5D8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5671-D5F2-BAE6-B0B7-8872331E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A4A0-159A-6844-036F-2431207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D4D6-7FE7-0B61-CCA7-69FD7000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277F4-606E-1F61-B5A2-D0D652DA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DAF4-C87D-8D71-A200-6581862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0033-C116-0E38-AC16-D7B6D3F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45DE-E4D1-B67A-1773-D3120C8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ACB9-395B-B3F6-6A10-0536042D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DC0C-336E-56DE-BB39-2A1AA6CC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42D3E-28A8-0E2E-9D07-13ACAE8A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2BA1F-AB29-4E56-123F-EC199EB7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54BF-9200-C0C9-0AAA-8A71B360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AAD1D-08E3-EFD2-8DBC-0F767C6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19BA-087F-C0E2-D9AF-7094D41A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1E838-AB15-AFDA-E909-674E0BFE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E45A-D417-3439-D666-2D10D49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9A88F-3AAC-0352-64BE-B1A122DB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DBB89-0E5B-3006-9EED-1CDFFD85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7E7F0-F752-0388-D4EB-CC698C95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503A9-1D36-24DB-E64A-CBB72F2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C6F6-6E34-9096-2726-6BABA02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2E52-CF91-CB67-6FF5-64EE9EA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33A7-71A6-1764-E6BC-52E43A06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D5F5-8688-EC78-1B36-9749E5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FB10-F1E6-91AC-EDB7-818BA3B7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1812-E6D4-2B51-1734-F55302B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679F-BD5F-A1C1-E9A7-3E35E572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29BC-6513-D390-64FD-AA1EB340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7B46-5987-3418-0BBC-69C8FD92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A564F-6918-758C-8BC3-B539E2741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E2E7-10E1-7B00-D6EA-911FDB9C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1CD5-960A-BC6F-9C9E-43BF9C55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BF19-2801-340D-AE2D-7CB53BE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0BD8D-643A-6D56-D7ED-20063E2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EDEDF-7949-E44E-11F7-87CB97D1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EC35-25E0-D29F-E70C-52742519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2CFA-E8C3-8F01-8497-B22E50DCC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3A816-DFDF-8B42-95C4-9A27724DA6F8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19F9-32E6-059F-0839-BB629923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A493-8859-F4A3-F7A4-32BDD91B1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B05-236C-26B4-FCED-9509ADA70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6894-9BEC-D7AA-D5A7-FD9BFB60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A4CF-8A38-0144-390A-4151F22E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Website </a:t>
            </a:r>
          </a:p>
          <a:p>
            <a:pPr lvl="1"/>
            <a:r>
              <a:rPr lang="en-US" dirty="0"/>
              <a:t>Project setup</a:t>
            </a:r>
          </a:p>
          <a:p>
            <a:pPr lvl="1"/>
            <a:r>
              <a:rPr lang="en-US" dirty="0"/>
              <a:t>Website Navigation</a:t>
            </a:r>
          </a:p>
          <a:p>
            <a:pPr lvl="1"/>
            <a:r>
              <a:rPr lang="en-US" dirty="0"/>
              <a:t>Website header</a:t>
            </a:r>
          </a:p>
          <a:p>
            <a:pPr lvl="1"/>
            <a:r>
              <a:rPr lang="en-US" dirty="0"/>
              <a:t>Website header </a:t>
            </a:r>
            <a:r>
              <a:rPr lang="en-US"/>
              <a:t>get offer modal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0D15-B8C6-DC5B-C9F9-11D85E67A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41F2-80A3-69FF-FDB5-A1FD35EE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  <a:p>
            <a:r>
              <a:rPr lang="en-US" dirty="0"/>
              <a:t>Header section</a:t>
            </a:r>
          </a:p>
          <a:p>
            <a:r>
              <a:rPr lang="en-US" dirty="0"/>
              <a:t>Header contact form</a:t>
            </a:r>
          </a:p>
          <a:p>
            <a:r>
              <a:rPr lang="en-US" dirty="0"/>
              <a:t>Website main section</a:t>
            </a:r>
          </a:p>
          <a:p>
            <a:r>
              <a:rPr lang="en-US" dirty="0"/>
              <a:t>Portrait </a:t>
            </a:r>
            <a:r>
              <a:rPr lang="en-US"/>
              <a:t>photo gallery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4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9B2D-7171-FE61-8F63-7A2CA72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5F2D-0020-FECC-7DBF-9C69313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developers</a:t>
            </a:r>
          </a:p>
          <a:p>
            <a:r>
              <a:rPr lang="en-US" dirty="0"/>
              <a:t>Back-end developers</a:t>
            </a:r>
          </a:p>
          <a:p>
            <a:r>
              <a:rPr lang="en-US" dirty="0"/>
              <a:t>WordPress developers</a:t>
            </a:r>
          </a:p>
          <a:p>
            <a:r>
              <a:rPr lang="en-US" dirty="0"/>
              <a:t>Beginners and advanced</a:t>
            </a:r>
          </a:p>
          <a:p>
            <a:r>
              <a:rPr lang="en-US" dirty="0"/>
              <a:t>Just have project</a:t>
            </a:r>
          </a:p>
        </p:txBody>
      </p:sp>
    </p:spTree>
    <p:extLst>
      <p:ext uri="{BB962C8B-B14F-4D97-AF65-F5344CB8AC3E}">
        <p14:creationId xmlns:p14="http://schemas.microsoft.com/office/powerpoint/2010/main" val="9783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A877-D8A3-B1E2-6AD2-6E09EAEF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743A-AC93-CC69-5ED3-C907030E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basics.</a:t>
            </a:r>
          </a:p>
          <a:p>
            <a:r>
              <a:rPr lang="en-US" dirty="0"/>
              <a:t>CSS basics.</a:t>
            </a:r>
          </a:p>
          <a:p>
            <a:r>
              <a:rPr lang="en-US" dirty="0"/>
              <a:t>No JavaScript knowledge is required</a:t>
            </a:r>
          </a:p>
          <a:p>
            <a:r>
              <a:rPr lang="en-US" dirty="0"/>
              <a:t>No previous Bootstrap knowledge is required</a:t>
            </a:r>
          </a:p>
        </p:txBody>
      </p:sp>
    </p:spTree>
    <p:extLst>
      <p:ext uri="{BB962C8B-B14F-4D97-AF65-F5344CB8AC3E}">
        <p14:creationId xmlns:p14="http://schemas.microsoft.com/office/powerpoint/2010/main" val="1975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C10D-7F06-1868-31EA-E40512F4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D21-1621-22C4-3C68-C9B5E3A9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front-end framework</a:t>
            </a:r>
          </a:p>
          <a:p>
            <a:r>
              <a:rPr lang="en-US" dirty="0"/>
              <a:t>HTML/CSS templates &amp; classes</a:t>
            </a:r>
          </a:p>
          <a:p>
            <a:r>
              <a:rPr lang="en-US" dirty="0"/>
              <a:t>JS widgets &amp; plugins	</a:t>
            </a:r>
          </a:p>
          <a:p>
            <a:r>
              <a:rPr lang="en-US" dirty="0"/>
              <a:t>Most popular CSS Framework for responsive and mobile-first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C188-7C80-C106-0C9E-7CFC235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7ECF-A822-DAA5-FCDC-040AD791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browser Compatibility /Fast development time.</a:t>
            </a:r>
          </a:p>
          <a:p>
            <a:r>
              <a:rPr lang="en-US" dirty="0"/>
              <a:t>Easy to learn/ no dosing skills or UI skills/ Responsive</a:t>
            </a:r>
          </a:p>
          <a:p>
            <a:r>
              <a:rPr lang="en-US" dirty="0"/>
              <a:t>Make money with templates.</a:t>
            </a:r>
          </a:p>
        </p:txBody>
      </p:sp>
    </p:spTree>
    <p:extLst>
      <p:ext uri="{BB962C8B-B14F-4D97-AF65-F5344CB8AC3E}">
        <p14:creationId xmlns:p14="http://schemas.microsoft.com/office/powerpoint/2010/main" val="11402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4CB-7739-D9A8-BEF2-DE243B15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8B61-31DF-B3AC-12D9-E3304EDC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design and structure</a:t>
            </a:r>
          </a:p>
          <a:p>
            <a:r>
              <a:rPr lang="en-US" dirty="0"/>
              <a:t>Enhance users experience</a:t>
            </a:r>
          </a:p>
          <a:p>
            <a:r>
              <a:rPr lang="en-US" dirty="0"/>
              <a:t>Smartphone-capable</a:t>
            </a:r>
          </a:p>
          <a:p>
            <a:r>
              <a:rPr lang="en-US" dirty="0"/>
              <a:t>Brand consist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FDD3-17E4-6987-E58D-BC08FF2B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983A-C175-D3CF-89AA-2ED51615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bootstrap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Spacing with margins and padding</a:t>
            </a:r>
          </a:p>
          <a:p>
            <a:r>
              <a:rPr lang="en-US" dirty="0"/>
              <a:t>Sizing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Breakpoints </a:t>
            </a:r>
            <a:r>
              <a:rPr lang="en-US"/>
              <a:t>and containers.</a:t>
            </a:r>
          </a:p>
        </p:txBody>
      </p:sp>
    </p:spTree>
    <p:extLst>
      <p:ext uri="{BB962C8B-B14F-4D97-AF65-F5344CB8AC3E}">
        <p14:creationId xmlns:p14="http://schemas.microsoft.com/office/powerpoint/2010/main" val="193742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4612-429F-629F-639C-13BA8EA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1C0E-6A81-BB7C-15AD-E9FCEA36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Accordion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Badges &amp; Button Groups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Carousel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List &amp; List Groups</a:t>
            </a:r>
          </a:p>
          <a:p>
            <a:r>
              <a:rPr lang="en-US" dirty="0"/>
              <a:t>Buttons</a:t>
            </a:r>
          </a:p>
          <a:p>
            <a:r>
              <a:rPr lang="en-US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E80-0F18-FC6D-8809-7801185A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C9F2-CD7B-643C-19A8-F881348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pPr lvl="1"/>
            <a:r>
              <a:rPr lang="en-US" dirty="0"/>
              <a:t>Portfolio</a:t>
            </a:r>
          </a:p>
          <a:p>
            <a:pPr lvl="1"/>
            <a:r>
              <a:rPr lang="en-US" dirty="0"/>
              <a:t>Project Setup</a:t>
            </a:r>
          </a:p>
          <a:p>
            <a:pPr lvl="1"/>
            <a:r>
              <a:rPr lang="en-US" dirty="0"/>
              <a:t>Webpage Navigation section</a:t>
            </a:r>
          </a:p>
          <a:p>
            <a:pPr lvl="1"/>
            <a:r>
              <a:rPr lang="en-US" dirty="0"/>
              <a:t>Header subsection Profile &amp; Email button groups</a:t>
            </a:r>
          </a:p>
          <a:p>
            <a:pPr lvl="1"/>
            <a:r>
              <a:rPr lang="en-US" dirty="0"/>
              <a:t>Header subsection dropdown content for about and contact</a:t>
            </a:r>
          </a:p>
          <a:p>
            <a:pPr lvl="1"/>
            <a:r>
              <a:rPr lang="en-US" dirty="0"/>
              <a:t>Profile </a:t>
            </a:r>
            <a:r>
              <a:rPr lang="en-US" dirty="0" err="1"/>
              <a:t>img</a:t>
            </a:r>
            <a:endParaRPr lang="en-US" dirty="0"/>
          </a:p>
          <a:p>
            <a:pPr lvl="1"/>
            <a:r>
              <a:rPr lang="en-IN" dirty="0"/>
              <a:t>PORTFOLIO OFFCANVES CONTENT</a:t>
            </a:r>
          </a:p>
          <a:p>
            <a:pPr lvl="1"/>
            <a:r>
              <a:rPr lang="en-IN" dirty="0"/>
              <a:t>EMAIL OF CANVES CONTENT</a:t>
            </a:r>
          </a:p>
          <a:p>
            <a:pPr lvl="1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7848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206</Words>
  <Application>Microsoft Macintosh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BootStrap</vt:lpstr>
      <vt:lpstr>Who is this course for?</vt:lpstr>
      <vt:lpstr>You</vt:lpstr>
      <vt:lpstr>What is Bootstrap</vt:lpstr>
      <vt:lpstr>Why should you learn Bootstrap</vt:lpstr>
      <vt:lpstr>What you learn?</vt:lpstr>
      <vt:lpstr>Basics</vt:lpstr>
      <vt:lpstr>Components</vt:lpstr>
      <vt:lpstr>PowerPoint Presentation</vt:lpstr>
      <vt:lpstr>Project02</vt:lpstr>
      <vt:lpstr>Project03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8</cp:revision>
  <dcterms:created xsi:type="dcterms:W3CDTF">2025-07-28T10:38:45Z</dcterms:created>
  <dcterms:modified xsi:type="dcterms:W3CDTF">2025-08-14T06:33:11Z</dcterms:modified>
</cp:coreProperties>
</file>