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13"/>
  </p:normalViewPr>
  <p:slideViewPr>
    <p:cSldViewPr snapToGrid="0">
      <p:cViewPr varScale="1">
        <p:scale>
          <a:sx n="93" d="100"/>
          <a:sy n="93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CCCA-0FDB-D277-E384-7297B6D8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821E-18B4-DC2F-B954-21D25B13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3449-F024-9644-547C-D184A7A4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08AA-7D83-1D01-372D-2FDD59B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989E-7C43-5FAB-069B-37CF383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E847-992F-EED8-1B39-FE13BEAD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92D7-B542-3BA7-01A3-768D21D0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7D0C-830C-53D6-66ED-D0A108D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0346-57DD-320A-82E2-658A3C4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0FC3-8A3D-6222-C7F6-302FDB4A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C160E-CA3D-DD8C-3065-71796929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B2A6-9B71-B599-DB28-BAFC18A4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9F84-32B1-4F0A-362C-F22B2D51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6A9F-A6B5-07EC-8B0D-F497224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5DBE-4FF2-9B8D-EE9C-5A27A8F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2A4-32A5-DC56-63DF-6859314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59D9-75C3-C3FA-7B00-99E14BC1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EBBB-A008-D996-5B36-535B52B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1FEAF-5C03-BC76-B420-E5E1501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2071-ECF3-8624-A18D-7B8F17D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9E63-652D-5492-9C69-3E837F7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F2B-4052-8FE4-FFEA-907BB894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A125-0762-5E22-512B-04878775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42FE-994A-7F7D-E13D-34ECA6A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AAD4-57A5-512E-4312-BB1773C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FA7-9295-DCC7-9C09-C6916C61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8A6B-FF3F-AD0B-C7DF-47C0F39AA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6C19-CA6C-12F5-4036-E8773A23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6EB9-C6FD-3AE3-968D-153231BE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4D30-A496-C92C-5974-3378C85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6523-EC93-044B-E65A-33B5B48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22B5-3E81-5B50-2B71-2584D214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D083-0DDC-B7EB-BE45-87B5E45F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D957-54B2-7FA9-A163-04DDAFDE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B6DF5-AB7F-4EE6-70C6-8CDF0150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57AD0-4D8F-10B3-CA32-A5AA05531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C865E-E12F-1255-638B-70A5510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A7C5C-C4FC-4E9A-BAB5-336AFF9D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095C1-3D69-8121-CD14-9E02ADE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FE9F-BC40-8B2F-407F-BBC87182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76B06-567A-94F5-89EC-533CFB7B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74243-4980-C5D7-41F2-3AE79292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6EE4-6DC2-29C4-BF2A-568E363F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D6489-D076-44CB-AF3F-F84861FD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16D5-820A-6C04-8103-25C42CA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276C-2612-F340-9878-9BE6AED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7C64-7940-3139-A25E-E6BD5E7A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4C6F-857B-394A-CF8D-224D6600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B85B7-4A39-0819-1818-4C6BDAB5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48E7-BCC4-2CE7-28B9-2E45ADC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F462-FD97-D049-671E-F9C50C2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94B-1122-3B00-7B35-3B333B8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E2D8-C3F4-5842-27D5-63D82AB5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688F-8E61-3506-2016-3156C0A1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B039-D9E0-CA55-3667-39EFB46E5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D216-2B11-34BB-5448-B0B039A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EEA8-4B94-31D4-7470-669B19A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C360-368A-B00E-BE7A-FA0DF95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13C14-D0F4-E3B6-21E8-CA315A5A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71E0-DB6B-8031-63E5-18D76FC8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DA92-133E-9857-1065-1AC0ADA5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4A9DE-5D16-5148-A31A-5AFF5E45A3E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7630-CCF0-A3E0-36E6-3B46E3F35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42EB-1DCC-EBFF-AB47-7B138B0E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544D-3FC7-64B3-835D-6CA4161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26EB-98E6-D89F-0C79-09B9B155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/>
              <a:t>Inline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Internal </a:t>
            </a:r>
            <a:r>
              <a:rPr lang="en-US"/>
              <a:t>css</a:t>
            </a:r>
            <a:endParaRPr lang="en-US" dirty="0"/>
          </a:p>
          <a:p>
            <a:r>
              <a:rPr lang="en-US" dirty="0"/>
              <a:t>External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Classes and ids</a:t>
            </a:r>
          </a:p>
          <a:p>
            <a:r>
              <a:rPr lang="en-US" dirty="0"/>
              <a:t>Div and span</a:t>
            </a:r>
          </a:p>
          <a:p>
            <a:r>
              <a:rPr lang="en-US" dirty="0"/>
              <a:t>Box modal</a:t>
            </a:r>
          </a:p>
          <a:p>
            <a:r>
              <a:rPr lang="en-US" dirty="0"/>
              <a:t>Box model : Border</a:t>
            </a:r>
          </a:p>
          <a:p>
            <a:r>
              <a:rPr lang="en-US" dirty="0"/>
              <a:t>Box Modal: Outline</a:t>
            </a:r>
          </a:p>
          <a:p>
            <a:r>
              <a:rPr lang="en-US" dirty="0"/>
              <a:t>Box Modal: Margin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Floating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Text decoration</a:t>
            </a:r>
          </a:p>
          <a:p>
            <a:r>
              <a:rPr lang="en-US" dirty="0"/>
              <a:t>Text align</a:t>
            </a:r>
          </a:p>
          <a:p>
            <a:r>
              <a:rPr lang="en-US" dirty="0"/>
              <a:t>Text font</a:t>
            </a:r>
          </a:p>
          <a:p>
            <a:r>
              <a:rPr lang="en-US" dirty="0"/>
              <a:t>Text effects</a:t>
            </a:r>
          </a:p>
          <a:p>
            <a:r>
              <a:rPr lang="en-US" dirty="0"/>
              <a:t>Image </a:t>
            </a:r>
            <a:r>
              <a:rPr lang="en-US" dirty="0" err="1"/>
              <a:t>sprities</a:t>
            </a:r>
            <a:endParaRPr lang="en-US" dirty="0"/>
          </a:p>
          <a:p>
            <a:r>
              <a:rPr lang="en-US" dirty="0"/>
              <a:t>Image opacity</a:t>
            </a:r>
          </a:p>
          <a:p>
            <a:r>
              <a:rPr lang="en-US" dirty="0"/>
              <a:t>Styling lists</a:t>
            </a:r>
          </a:p>
          <a:p>
            <a:r>
              <a:rPr lang="en-US" dirty="0"/>
              <a:t>2d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Transitions</a:t>
            </a:r>
          </a:p>
          <a:p>
            <a:r>
              <a:rPr lang="en-US" dirty="0"/>
              <a:t>Animations</a:t>
            </a:r>
          </a:p>
          <a:p>
            <a:r>
              <a:rPr lang="en-US" dirty="0" err="1"/>
              <a:t>Css</a:t>
            </a:r>
            <a:r>
              <a:rPr lang="en-US" dirty="0"/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21388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035D-9D97-DE4D-C463-C9C9B8B5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3021-A3B5-1912-9D2A-BE46856F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  <a:p>
            <a:r>
              <a:rPr lang="en-US" dirty="0"/>
              <a:t>Internal</a:t>
            </a:r>
          </a:p>
          <a:p>
            <a:r>
              <a:rPr lang="en-US" dirty="0"/>
              <a:t>External</a:t>
            </a:r>
          </a:p>
          <a:p>
            <a:r>
              <a:rPr lang="en-US" dirty="0"/>
              <a:t>Classes and id</a:t>
            </a:r>
          </a:p>
          <a:p>
            <a:r>
              <a:rPr lang="en-US" dirty="0"/>
              <a:t>Div and span</a:t>
            </a:r>
          </a:p>
          <a:p>
            <a:r>
              <a:rPr lang="en-US" dirty="0"/>
              <a:t>Box modal</a:t>
            </a:r>
          </a:p>
          <a:p>
            <a:r>
              <a:rPr lang="en-US" dirty="0"/>
              <a:t>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D398-5DEB-0D52-2853-69D16C55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747472"/>
          </a:xfrm>
        </p:spPr>
        <p:txBody>
          <a:bodyPr/>
          <a:lstStyle/>
          <a:p>
            <a:r>
              <a:rPr lang="en-US" dirty="0"/>
              <a:t>Mini project</a:t>
            </a:r>
          </a:p>
          <a:p>
            <a:r>
              <a:rPr lang="en-US" dirty="0"/>
              <a:t>Float</a:t>
            </a:r>
          </a:p>
          <a:p>
            <a:r>
              <a:rPr lang="en-US" dirty="0" err="1"/>
              <a:t>multiColumns</a:t>
            </a:r>
            <a:endParaRPr lang="en-US" dirty="0"/>
          </a:p>
          <a:p>
            <a:r>
              <a:rPr lang="en-US" dirty="0" err="1"/>
              <a:t>Absolute,relative,fixed,sticky</a:t>
            </a:r>
            <a:endParaRPr lang="en-US" dirty="0"/>
          </a:p>
          <a:p>
            <a:r>
              <a:rPr lang="en-US" dirty="0"/>
              <a:t>Grid</a:t>
            </a:r>
          </a:p>
          <a:p>
            <a:r>
              <a:rPr lang="en-US" dirty="0"/>
              <a:t>Flexbox</a:t>
            </a:r>
          </a:p>
          <a:p>
            <a:r>
              <a:rPr lang="en-US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9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79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11</cp:revision>
  <dcterms:created xsi:type="dcterms:W3CDTF">2025-07-02T10:33:21Z</dcterms:created>
  <dcterms:modified xsi:type="dcterms:W3CDTF">2025-07-22T10:54:51Z</dcterms:modified>
</cp:coreProperties>
</file>