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103"/>
    <p:restoredTop sz="94589"/>
  </p:normalViewPr>
  <p:slideViewPr>
    <p:cSldViewPr snapToGrid="0">
      <p:cViewPr varScale="1">
        <p:scale>
          <a:sx n="120" d="100"/>
          <a:sy n="120" d="100"/>
        </p:scale>
        <p:origin x="96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015171-3351-3AFB-2256-0DE953A5E47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3F569E-EB44-B357-D4D8-29776A30E7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5D6C8D-1F65-9037-B838-06A4C4CDE0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239B16B-60DE-17A1-20C9-E80096EB2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5739996-3B3E-7B98-FD79-687EC95D6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1781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FD686-9566-B659-F58F-5DE3B838DB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A6FAFB8-5603-63A9-3C90-BF0CF31DF18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A339C-8DFF-E8B9-DDF2-C5C0AC4DE4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AA0B03-EA48-4E06-A1A0-9A1E55F037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4BBBE1-FD8F-2DAC-3ED5-9C4C26E368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05205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2F6F920-FB0C-C4A1-3563-6FC0D56E05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16FB3EB-6B08-3EB2-A5FD-5B94ECE275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E6E7A3-5254-A7EE-1D18-D13E16070B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E2D0CD-87A8-ADB1-C0ED-6979FBA88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D4CF6A-9470-39DD-FDA1-DAB792BAB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2883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014B8-60DB-60E6-2660-B811C996B6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553CAF-F676-6E9B-BE9E-27C755865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9D5BE4-C55D-15A2-F9AD-A39B06BC7F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B72744-4909-3886-DC9E-41BA0C079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1D425-8BD4-E539-A86B-B92CDBC0AF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7688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EA908F-1946-A800-877A-B48F5D661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65027AF-18C3-6E32-C8AB-2BA75AD23D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8AFA2-51B3-0B0F-44E2-AED26316FC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10253-E747-7952-763F-2E9F429C41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5ADE2A-F59A-4DB2-101D-2D19901642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395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C894EF-3239-301A-3C9F-9739FE55F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EE5D8D-45A0-1827-E58F-A4732D56FD7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022672-3810-2979-D72F-0BAE9AC330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3B4F14D-7921-CD22-6390-04E3AA26C6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44BE07-3625-C37E-EEEF-AC5B3106C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0FEDC2-DF5C-CA57-9AE0-D960D621F2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9362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1D535-08AC-820B-10EE-354EB37C83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06EA3B4-101E-5AD9-831D-64C7ED99D2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8E1DE59-5489-CC22-CCD9-256D869861B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3C0A3DE-3CBB-A4DB-2A8B-F4ED5502FE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ECE368C-FBC3-4222-2823-CE02CC1E287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8E71EC-2D61-10C1-6A7B-8682C3F03F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0AA2B37-1F6F-D76A-6455-BC6DEAC75C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8280C0-1899-5D7D-20A5-40A06B6943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866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609D77-B5FE-EAD3-EAA7-AC946D90D9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861DC1-B6DF-C9B2-D234-2180EFF30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45ED5A-5B41-78AE-874A-B20F078514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5893C1-AFE4-1F8A-E218-8F8C64E281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1320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6996510-F36F-67C5-5A89-054C5253A5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868D20E-4129-0AD3-DDAD-605608A913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A95E0A6-9EB9-4E7C-6D03-3BFA764F7F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05167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81B863-A563-A91E-A347-7BBBB44D62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594D30-A9D9-0B6F-D549-50570C87D9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2BB6C6-2A47-0870-4F6D-7706827F01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3DF68C-3099-A295-3A2B-560A817E9E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558BEBA-17FC-D429-181B-2409FAE6D3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42965B-3CD2-3D8D-0F31-CAF0EBF3C7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7402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984B93-DED7-1E85-E561-ACFD7F3BB2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1A99AC8-1254-5F0D-7306-AC357AC45A8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AFBDE84-037B-9885-ECD9-1B6DBC11BD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0D50E0-4B79-74F4-B13D-A64ED18C6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10AAF6-F334-CD78-2DFE-0E11B9F433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C65AC09-0667-926A-A569-5F392BF775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14567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2C3EE71-8D9A-5FEF-DBDC-CDA62636F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E6DDF7-360F-8C86-E194-6D2A5A3C99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C0391F-AB8E-E51D-FD26-978E8BDF21A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EB1900A-CF1B-B843-834D-920A07F18114}" type="datetimeFigureOut">
              <a:rPr lang="en-US" smtClean="0"/>
              <a:t>9/7/25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35C3D0-1F10-2C9C-CEB0-EDB95D0E51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92EA51-AD32-AE97-3254-53649C18935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5F5ADFD-5763-4141-ADC7-849F5ED921D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90077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5C46-C707-132A-7052-F9991B749D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92553"/>
            <a:ext cx="9144000" cy="875113"/>
          </a:xfrm>
        </p:spPr>
        <p:txBody>
          <a:bodyPr>
            <a:normAutofit fontScale="90000"/>
          </a:bodyPr>
          <a:lstStyle/>
          <a:p>
            <a:r>
              <a:rPr lang="en-US" dirty="0"/>
              <a:t>What is JavaScript?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7B3A4E-8DA3-F968-07C9-5550657973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1145219"/>
            <a:ext cx="9144000" cy="5317725"/>
          </a:xfrm>
        </p:spPr>
        <p:txBody>
          <a:bodyPr anchor="ctr"/>
          <a:lstStyle/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 err="1"/>
              <a:t>Js</a:t>
            </a:r>
            <a:r>
              <a:rPr lang="en-US" dirty="0"/>
              <a:t> is a programming language used primarily for web development.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It’s executed on the client-side(in web browsers) to create interactive elements within web pages.</a:t>
            </a:r>
          </a:p>
          <a:p>
            <a:pPr marL="342900" indent="-342900"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dirty="0"/>
              <a:t>JavaScript adds functionality to web pages by allowing dynamic content updates without reloading the entire page.</a:t>
            </a:r>
          </a:p>
        </p:txBody>
      </p:sp>
    </p:spTree>
    <p:extLst>
      <p:ext uri="{BB962C8B-B14F-4D97-AF65-F5344CB8AC3E}">
        <p14:creationId xmlns:p14="http://schemas.microsoft.com/office/powerpoint/2010/main" val="18118351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6E1603-77D6-32FC-DCB9-990DB85E27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learn JavaScript 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C59A8D-DE9B-8048-6EC8-529F740DA4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 err="1"/>
              <a:t>Js</a:t>
            </a:r>
            <a:r>
              <a:rPr lang="en-US" dirty="0"/>
              <a:t> – 65%</a:t>
            </a:r>
          </a:p>
          <a:p>
            <a:r>
              <a:rPr lang="en-US" dirty="0"/>
              <a:t>Html/</a:t>
            </a:r>
            <a:r>
              <a:rPr lang="en-US" dirty="0" err="1"/>
              <a:t>css</a:t>
            </a:r>
            <a:r>
              <a:rPr lang="en-US" dirty="0"/>
              <a:t> – 55%</a:t>
            </a:r>
          </a:p>
          <a:p>
            <a:r>
              <a:rPr lang="en-US" dirty="0" err="1"/>
              <a:t>Sql</a:t>
            </a:r>
            <a:r>
              <a:rPr lang="en-US" dirty="0"/>
              <a:t> – 49%</a:t>
            </a:r>
          </a:p>
          <a:p>
            <a:r>
              <a:rPr lang="en-US" dirty="0"/>
              <a:t>Python – 48%</a:t>
            </a:r>
          </a:p>
          <a:p>
            <a:r>
              <a:rPr lang="en-US" dirty="0"/>
              <a:t>typescript – 34%</a:t>
            </a:r>
          </a:p>
          <a:p>
            <a:r>
              <a:rPr lang="en-US" dirty="0"/>
              <a:t>Java – 33%</a:t>
            </a:r>
          </a:p>
          <a:p>
            <a:endParaRPr lang="en-US" dirty="0"/>
          </a:p>
          <a:p>
            <a:r>
              <a:rPr lang="en-US" dirty="0"/>
              <a:t>JS remains for building modern and interactive website.</a:t>
            </a:r>
          </a:p>
          <a:p>
            <a:r>
              <a:rPr lang="en-US" dirty="0"/>
              <a:t>The demand for </a:t>
            </a:r>
            <a:r>
              <a:rPr lang="en-US" dirty="0" err="1"/>
              <a:t>js</a:t>
            </a:r>
            <a:r>
              <a:rPr lang="en-US" dirty="0"/>
              <a:t> developers continues to be high, with a wide range of job opportunities across various industries.</a:t>
            </a:r>
          </a:p>
          <a:p>
            <a:r>
              <a:rPr lang="en-US" dirty="0"/>
              <a:t>It’s not limited to just front-end development; JS is used on both client-side and server-side</a:t>
            </a:r>
          </a:p>
          <a:p>
            <a:r>
              <a:rPr lang="en-US" dirty="0"/>
              <a:t>Popular frameworks and libraries based on JavaScript</a:t>
            </a:r>
          </a:p>
        </p:txBody>
      </p:sp>
    </p:spTree>
    <p:extLst>
      <p:ext uri="{BB962C8B-B14F-4D97-AF65-F5344CB8AC3E}">
        <p14:creationId xmlns:p14="http://schemas.microsoft.com/office/powerpoint/2010/main" val="33330938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2EC3-A910-F3D8-2C9D-A1A72572BE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28474"/>
            <a:ext cx="10515600" cy="5848489"/>
          </a:xfrm>
        </p:spPr>
        <p:txBody>
          <a:bodyPr numCol="2"/>
          <a:lstStyle/>
          <a:p>
            <a:r>
              <a:rPr lang="en-US" dirty="0"/>
              <a:t>First Program in JS</a:t>
            </a:r>
          </a:p>
          <a:p>
            <a:r>
              <a:rPr lang="en-US" dirty="0"/>
              <a:t>Var keyword</a:t>
            </a:r>
          </a:p>
          <a:p>
            <a:r>
              <a:rPr lang="en-US" dirty="0"/>
              <a:t>Rules var</a:t>
            </a:r>
          </a:p>
          <a:p>
            <a:r>
              <a:rPr lang="en-US" dirty="0" err="1"/>
              <a:t>Let_const</a:t>
            </a:r>
            <a:endParaRPr lang="en-US" dirty="0"/>
          </a:p>
          <a:p>
            <a:r>
              <a:rPr lang="en-US" dirty="0"/>
              <a:t>String Indexing</a:t>
            </a:r>
          </a:p>
          <a:p>
            <a:r>
              <a:rPr lang="en-US" dirty="0"/>
              <a:t>String Method</a:t>
            </a:r>
          </a:p>
          <a:p>
            <a:r>
              <a:rPr lang="en-US" dirty="0" err="1"/>
              <a:t>Concat_template_string</a:t>
            </a:r>
            <a:endParaRPr lang="en-US" dirty="0"/>
          </a:p>
          <a:p>
            <a:r>
              <a:rPr lang="en-US" dirty="0" err="1"/>
              <a:t>Typeof</a:t>
            </a:r>
            <a:endParaRPr lang="en-US" dirty="0"/>
          </a:p>
          <a:p>
            <a:r>
              <a:rPr lang="en-US" dirty="0" err="1"/>
              <a:t>Bigint,undefined,null</a:t>
            </a:r>
            <a:endParaRPr lang="en-US" dirty="0"/>
          </a:p>
          <a:p>
            <a:r>
              <a:rPr lang="en-US" dirty="0"/>
              <a:t>Boolean</a:t>
            </a:r>
          </a:p>
          <a:p>
            <a:r>
              <a:rPr lang="en-US" dirty="0"/>
              <a:t>Comparison</a:t>
            </a:r>
          </a:p>
          <a:p>
            <a:r>
              <a:rPr lang="en-US" dirty="0" err="1"/>
              <a:t>Truthy_falsy</a:t>
            </a:r>
            <a:endParaRPr lang="en-US" dirty="0"/>
          </a:p>
          <a:p>
            <a:r>
              <a:rPr lang="en-US" dirty="0" err="1"/>
              <a:t>If_else</a:t>
            </a:r>
            <a:r>
              <a:rPr lang="en-US" dirty="0"/>
              <a:t> conditional statement</a:t>
            </a:r>
          </a:p>
          <a:p>
            <a:r>
              <a:rPr lang="en-US" dirty="0"/>
              <a:t>Ternary operator</a:t>
            </a:r>
          </a:p>
          <a:p>
            <a:r>
              <a:rPr lang="en-US" dirty="0" err="1"/>
              <a:t>Nested_if</a:t>
            </a:r>
            <a:endParaRPr lang="en-US" dirty="0"/>
          </a:p>
          <a:p>
            <a:r>
              <a:rPr lang="en-US" dirty="0"/>
              <a:t>And (&amp;&amp;) or (||) operator</a:t>
            </a:r>
          </a:p>
          <a:p>
            <a:r>
              <a:rPr lang="en-US" dirty="0" err="1"/>
              <a:t>Else_if</a:t>
            </a:r>
            <a:endParaRPr lang="en-US" dirty="0"/>
          </a:p>
          <a:p>
            <a:r>
              <a:rPr lang="en-US" dirty="0"/>
              <a:t>Switch keyword</a:t>
            </a:r>
          </a:p>
          <a:p>
            <a:r>
              <a:rPr lang="en-US" dirty="0" err="1"/>
              <a:t>For_loop</a:t>
            </a:r>
            <a:endParaRPr lang="en-US" dirty="0"/>
          </a:p>
          <a:p>
            <a:r>
              <a:rPr lang="en-US" dirty="0" err="1"/>
              <a:t>while_loop</a:t>
            </a:r>
            <a:endParaRPr lang="en-US" dirty="0"/>
          </a:p>
          <a:p>
            <a:r>
              <a:rPr lang="en-US" dirty="0" err="1"/>
              <a:t>Do_while_loop</a:t>
            </a:r>
            <a:endParaRPr lang="en-US" dirty="0"/>
          </a:p>
          <a:p>
            <a:r>
              <a:rPr lang="en-US"/>
              <a:t>Break_continue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3317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</TotalTime>
  <Words>198</Words>
  <Application>Microsoft Macintosh PowerPoint</Application>
  <PresentationFormat>Widescreen</PresentationFormat>
  <Paragraphs>38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Aptos</vt:lpstr>
      <vt:lpstr>Aptos Display</vt:lpstr>
      <vt:lpstr>Arial</vt:lpstr>
      <vt:lpstr>Office Theme</vt:lpstr>
      <vt:lpstr>What is JavaScript?</vt:lpstr>
      <vt:lpstr>Why learn JavaScript ?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Aeeron Academy</dc:creator>
  <cp:lastModifiedBy>Aeeron Academy</cp:lastModifiedBy>
  <cp:revision>4</cp:revision>
  <dcterms:created xsi:type="dcterms:W3CDTF">2025-09-01T11:51:28Z</dcterms:created>
  <dcterms:modified xsi:type="dcterms:W3CDTF">2025-09-07T09:04:13Z</dcterms:modified>
</cp:coreProperties>
</file>