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3"/>
    <p:restoredTop sz="94645"/>
  </p:normalViewPr>
  <p:slideViewPr>
    <p:cSldViewPr snapToGrid="0">
      <p:cViewPr varScale="1">
        <p:scale>
          <a:sx n="113" d="100"/>
          <a:sy n="113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5171-3351-3AFB-2256-0DE953A5E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F569E-EB44-B357-D4D8-29776A30E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6C8D-1F65-9037-B838-06A4C4CD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B16B-60DE-17A1-20C9-E80096EB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39996-3B3E-7B98-FD79-687EC95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D686-9566-B659-F58F-5DE3B838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FAFB8-5603-63A9-3C90-BF0CF31DF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339C-8DFF-E8B9-DDF2-C5C0AC4D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0B03-EA48-4E06-A1A0-9A1E55F0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BBE1-FD8F-2DAC-3ED5-9C4C26E3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6F920-FB0C-C4A1-3563-6FC0D56E0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FB3EB-6B08-3EB2-A5FD-5B94ECE27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E7A3-5254-A7EE-1D18-D13E1607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2D0CD-87A8-ADB1-C0ED-6979FBA8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CF6A-9470-39DD-FDA1-DAB792BA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8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14B8-60DB-60E6-2660-B811C996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3CAF-F676-6E9B-BE9E-27C755865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5BE4-C55D-15A2-F9AD-A39B06BC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2744-4909-3886-DC9E-41BA0C07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D425-8BD4-E539-A86B-B92CDBC0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6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908F-1946-A800-877A-B48F5D66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027AF-18C3-6E32-C8AB-2BA75AD23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AFA2-51B3-0B0F-44E2-AED26316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0253-E747-7952-763F-2E9F429C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ADE2A-F59A-4DB2-101D-2D199016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94EF-3239-301A-3C9F-9739FE55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5D8D-45A0-1827-E58F-A4732D56F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22672-3810-2979-D72F-0BAE9AC33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4F14D-7921-CD22-6390-04E3AA26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4BE07-3625-C37E-EEEF-AC5B3106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FEDC2-DF5C-CA57-9AE0-D960D621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6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D535-08AC-820B-10EE-354EB37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EA3B4-101E-5AD9-831D-64C7ED99D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1DE59-5489-CC22-CCD9-256D86986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0A3DE-3CBB-A4DB-2A8B-F4ED5502F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E368C-FBC3-4222-2823-CE02CC1E2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E71EC-2D61-10C1-6A7B-8682C3F0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A2B37-1F6F-D76A-6455-BC6DEAC7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280C0-1899-5D7D-20A5-40A06B69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9D77-B5FE-EAD3-EAA7-AC946D90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61DC1-B6DF-C9B2-D234-2180EFF3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ED5A-5B41-78AE-874A-B20F0785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893C1-AFE4-1F8A-E218-8F8C64E2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96510-F36F-67C5-5A89-054C5253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8D20E-4129-0AD3-DDAD-605608A9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5E0A6-9EB9-4E7C-6D03-3BFA764F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B863-A563-A91E-A347-7BBBB44D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4D30-A9D9-0B6F-D549-50570C87D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B6C6-2A47-0870-4F6D-7706827F0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DF68C-3099-A295-3A2B-560A817E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BEBA-17FC-D429-181B-2409FAE6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2965B-3CD2-3D8D-0F31-CAF0EBF3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4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4B93-DED7-1E85-E561-ACFD7F3B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99AC8-1254-5F0D-7306-AC357AC45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BDE84-037B-9885-ECD9-1B6DBC11B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D50E0-4B79-74F4-B13D-A64ED18C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AAF6-F334-CD78-2DFE-0E11B9F4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5AC09-0667-926A-A569-5F392BF7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5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3EE71-8D9A-5FEF-DBDC-CDA62636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6DDF7-360F-8C86-E194-6D2A5A3C9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391F-AB8E-E51D-FD26-978E8BDF2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1900A-CF1B-B843-834D-920A07F1811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C3D0-1F10-2C9C-CEB0-EDB95D0E5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2EA51-AD32-AE97-3254-53649C189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0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5C46-C707-132A-7052-F9991B749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553"/>
            <a:ext cx="9144000" cy="87511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B3A4E-8DA3-F968-07C9-555065797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5219"/>
            <a:ext cx="9144000" cy="5317725"/>
          </a:xfrm>
        </p:spPr>
        <p:txBody>
          <a:bodyPr anchor="ctr"/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is a programming language used primarily for web development.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It’s executed on the client-side(in web browsers) to create interactive elements within web pages.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adds functionality to web pages by allowing dynamic content updates without reloading the entire page.</a:t>
            </a:r>
          </a:p>
        </p:txBody>
      </p:sp>
    </p:spTree>
    <p:extLst>
      <p:ext uri="{BB962C8B-B14F-4D97-AF65-F5344CB8AC3E}">
        <p14:creationId xmlns:p14="http://schemas.microsoft.com/office/powerpoint/2010/main" val="181183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AE63-4821-B67E-0360-7409DE31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and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6C0B-669B-6CF8-9757-957DF116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672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Tree like Structure</a:t>
            </a:r>
          </a:p>
          <a:p>
            <a:r>
              <a:rPr lang="en-US" dirty="0"/>
              <a:t>Root nodes: represent entire document</a:t>
            </a:r>
          </a:p>
          <a:p>
            <a:r>
              <a:rPr lang="en-US" dirty="0"/>
              <a:t>Nodes: Element , attribute and text</a:t>
            </a:r>
          </a:p>
          <a:p>
            <a:r>
              <a:rPr lang="en-US" dirty="0"/>
              <a:t>Children of HTML – </a:t>
            </a:r>
            <a:r>
              <a:rPr lang="en-US" dirty="0" err="1"/>
              <a:t>Head,Body</a:t>
            </a:r>
            <a:endParaRPr lang="en-US" dirty="0"/>
          </a:p>
          <a:p>
            <a:r>
              <a:rPr lang="en-US" dirty="0"/>
              <a:t>Parent of meta – Head</a:t>
            </a:r>
          </a:p>
          <a:p>
            <a:r>
              <a:rPr lang="en-US" dirty="0"/>
              <a:t>Sibling of Header – main</a:t>
            </a:r>
          </a:p>
          <a:p>
            <a:r>
              <a:rPr lang="en-US" dirty="0"/>
              <a:t>Meta and title is sibling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Browser doesn’t wait for html parse when JS load complete it start execute immediately</a:t>
            </a: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A61514B5-CB28-D3A5-8C5F-31BDEEC398C1}"/>
              </a:ext>
            </a:extLst>
          </p:cNvPr>
          <p:cNvSpPr/>
          <p:nvPr/>
        </p:nvSpPr>
        <p:spPr>
          <a:xfrm>
            <a:off x="7734748" y="178118"/>
            <a:ext cx="2958353" cy="89288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(root)</a:t>
            </a:r>
          </a:p>
        </p:txBody>
      </p:sp>
      <p:sp>
        <p:nvSpPr>
          <p:cNvPr id="5" name="Alternative Process 4">
            <a:extLst>
              <a:ext uri="{FF2B5EF4-FFF2-40B4-BE49-F238E27FC236}">
                <a16:creationId xmlns:a16="http://schemas.microsoft.com/office/drawing/2014/main" id="{6AA9B1C3-B3E6-F455-A99B-BF68A37A00BD}"/>
              </a:ext>
            </a:extLst>
          </p:cNvPr>
          <p:cNvSpPr/>
          <p:nvPr/>
        </p:nvSpPr>
        <p:spPr>
          <a:xfrm>
            <a:off x="7820810" y="1318428"/>
            <a:ext cx="2872291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357D3A-6D7C-DBE7-B607-4EC678F0C3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213925" y="1071003"/>
            <a:ext cx="43031" cy="247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lternative Process 7">
            <a:extLst>
              <a:ext uri="{FF2B5EF4-FFF2-40B4-BE49-F238E27FC236}">
                <a16:creationId xmlns:a16="http://schemas.microsoft.com/office/drawing/2014/main" id="{5140C4D8-39EF-6CBA-C35A-6196F77F401F}"/>
              </a:ext>
            </a:extLst>
          </p:cNvPr>
          <p:cNvSpPr/>
          <p:nvPr/>
        </p:nvSpPr>
        <p:spPr>
          <a:xfrm>
            <a:off x="5735619" y="2756030"/>
            <a:ext cx="2872291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2FC0157F-5715-451E-90CB-E5E584E49A16}"/>
              </a:ext>
            </a:extLst>
          </p:cNvPr>
          <p:cNvSpPr/>
          <p:nvPr/>
        </p:nvSpPr>
        <p:spPr>
          <a:xfrm>
            <a:off x="9213924" y="2622176"/>
            <a:ext cx="2872291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153D0B-0713-300F-3862-C7D5CC0363C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H="1" flipV="1">
            <a:off x="9256956" y="2125252"/>
            <a:ext cx="1393114" cy="496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3DE9BF-8275-4C0C-4A09-5725EAE6E64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171765" y="2125252"/>
            <a:ext cx="2085191" cy="630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lternative Process 14">
            <a:extLst>
              <a:ext uri="{FF2B5EF4-FFF2-40B4-BE49-F238E27FC236}">
                <a16:creationId xmlns:a16="http://schemas.microsoft.com/office/drawing/2014/main" id="{55C0E4EA-A635-1911-C288-12CBC6630D27}"/>
              </a:ext>
            </a:extLst>
          </p:cNvPr>
          <p:cNvSpPr/>
          <p:nvPr/>
        </p:nvSpPr>
        <p:spPr>
          <a:xfrm>
            <a:off x="4551381" y="4001294"/>
            <a:ext cx="1437939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</a:t>
            </a:r>
          </a:p>
        </p:txBody>
      </p:sp>
      <p:sp>
        <p:nvSpPr>
          <p:cNvPr id="16" name="Alternative Process 15">
            <a:extLst>
              <a:ext uri="{FF2B5EF4-FFF2-40B4-BE49-F238E27FC236}">
                <a16:creationId xmlns:a16="http://schemas.microsoft.com/office/drawing/2014/main" id="{3624DA37-C0A1-8E95-4949-2DB8948F8642}"/>
              </a:ext>
            </a:extLst>
          </p:cNvPr>
          <p:cNvSpPr/>
          <p:nvPr/>
        </p:nvSpPr>
        <p:spPr>
          <a:xfrm>
            <a:off x="6452794" y="4001294"/>
            <a:ext cx="1437939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7" name="Alternative Process 16">
            <a:extLst>
              <a:ext uri="{FF2B5EF4-FFF2-40B4-BE49-F238E27FC236}">
                <a16:creationId xmlns:a16="http://schemas.microsoft.com/office/drawing/2014/main" id="{2FBF92BB-5B56-3A16-007E-7AF2ABBF8ED5}"/>
              </a:ext>
            </a:extLst>
          </p:cNvPr>
          <p:cNvSpPr/>
          <p:nvPr/>
        </p:nvSpPr>
        <p:spPr>
          <a:xfrm>
            <a:off x="6776421" y="5246558"/>
            <a:ext cx="1437939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8" name="Alternative Process 17">
            <a:extLst>
              <a:ext uri="{FF2B5EF4-FFF2-40B4-BE49-F238E27FC236}">
                <a16:creationId xmlns:a16="http://schemas.microsoft.com/office/drawing/2014/main" id="{1CFBF6F4-12A3-9274-BE0D-9ECCA194F867}"/>
              </a:ext>
            </a:extLst>
          </p:cNvPr>
          <p:cNvSpPr/>
          <p:nvPr/>
        </p:nvSpPr>
        <p:spPr>
          <a:xfrm>
            <a:off x="8481509" y="4001294"/>
            <a:ext cx="1340223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9" name="Alternative Process 18">
            <a:extLst>
              <a:ext uri="{FF2B5EF4-FFF2-40B4-BE49-F238E27FC236}">
                <a16:creationId xmlns:a16="http://schemas.microsoft.com/office/drawing/2014/main" id="{9E5D6A51-DF69-7957-D2FD-D1564C8277FD}"/>
              </a:ext>
            </a:extLst>
          </p:cNvPr>
          <p:cNvSpPr/>
          <p:nvPr/>
        </p:nvSpPr>
        <p:spPr>
          <a:xfrm>
            <a:off x="10290587" y="3957076"/>
            <a:ext cx="1340223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20" name="Alternative Process 19">
            <a:extLst>
              <a:ext uri="{FF2B5EF4-FFF2-40B4-BE49-F238E27FC236}">
                <a16:creationId xmlns:a16="http://schemas.microsoft.com/office/drawing/2014/main" id="{2DC50BF0-69C5-4185-417F-51DF21796ABA}"/>
              </a:ext>
            </a:extLst>
          </p:cNvPr>
          <p:cNvSpPr/>
          <p:nvPr/>
        </p:nvSpPr>
        <p:spPr>
          <a:xfrm>
            <a:off x="8586843" y="5136160"/>
            <a:ext cx="1340223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21" name="Alternative Process 20">
            <a:extLst>
              <a:ext uri="{FF2B5EF4-FFF2-40B4-BE49-F238E27FC236}">
                <a16:creationId xmlns:a16="http://schemas.microsoft.com/office/drawing/2014/main" id="{DDF0AE31-1E89-D7AA-DEA9-2ED28DE29C0F}"/>
              </a:ext>
            </a:extLst>
          </p:cNvPr>
          <p:cNvSpPr/>
          <p:nvPr/>
        </p:nvSpPr>
        <p:spPr>
          <a:xfrm>
            <a:off x="10442987" y="5136160"/>
            <a:ext cx="1340223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BDC1A1-07D0-B2E3-D01D-AEFCA604195F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5270351" y="3562854"/>
            <a:ext cx="1901414" cy="438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9EB0C7-0C77-0F45-01BC-2A496959164D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7171764" y="3562854"/>
            <a:ext cx="1" cy="438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0D643D-0A6A-EFFD-464F-23107151CC7D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7171764" y="4808118"/>
            <a:ext cx="323627" cy="438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DCD9E-2545-904C-BEA2-A15B92738CCA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flipH="1">
            <a:off x="9151621" y="3429000"/>
            <a:ext cx="1498449" cy="572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DCBE97-BA8C-515C-42D3-F6D081A13CCB}"/>
              </a:ext>
            </a:extLst>
          </p:cNvPr>
          <p:cNvCxnSpPr>
            <a:stCxn id="9" idx="2"/>
            <a:endCxn id="19" idx="0"/>
          </p:cNvCxnSpPr>
          <p:nvPr/>
        </p:nvCxnSpPr>
        <p:spPr>
          <a:xfrm>
            <a:off x="10650070" y="3429000"/>
            <a:ext cx="310629" cy="528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A7401C0-DA9F-C84A-2139-3940CCA46432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960699" y="4763900"/>
            <a:ext cx="152400" cy="372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049A30-DEBF-5B81-92EF-1A79BF658A2A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9151621" y="4808118"/>
            <a:ext cx="105334" cy="3280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77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095BF-BC36-F0F1-3DD8-CB0571F7A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638E39C-9B5E-785E-BE0C-02F255C8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6282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Attach stylesheet inside HTML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select element using 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getElementById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and 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getElementByClassName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select element using 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querySelector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and 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querySelectorAll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change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style using DOM Method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7652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1603-77D6-32FC-DCB9-990DB85E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JavaScript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9A8D-DE9B-8048-6EC8-529F740DA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Js</a:t>
            </a:r>
            <a:r>
              <a:rPr lang="en-US" dirty="0"/>
              <a:t> – 65%</a:t>
            </a:r>
          </a:p>
          <a:p>
            <a:r>
              <a:rPr lang="en-US" dirty="0"/>
              <a:t>Html/</a:t>
            </a:r>
            <a:r>
              <a:rPr lang="en-US" dirty="0" err="1"/>
              <a:t>css</a:t>
            </a:r>
            <a:r>
              <a:rPr lang="en-US" dirty="0"/>
              <a:t> – 55%</a:t>
            </a:r>
          </a:p>
          <a:p>
            <a:r>
              <a:rPr lang="en-US" dirty="0" err="1"/>
              <a:t>Sql</a:t>
            </a:r>
            <a:r>
              <a:rPr lang="en-US" dirty="0"/>
              <a:t> – 49%</a:t>
            </a:r>
          </a:p>
          <a:p>
            <a:r>
              <a:rPr lang="en-US" dirty="0"/>
              <a:t>Python – 48%</a:t>
            </a:r>
          </a:p>
          <a:p>
            <a:r>
              <a:rPr lang="en-US" dirty="0"/>
              <a:t>typescript – 34%</a:t>
            </a:r>
          </a:p>
          <a:p>
            <a:r>
              <a:rPr lang="en-US" dirty="0"/>
              <a:t>Java – 33%</a:t>
            </a:r>
          </a:p>
          <a:p>
            <a:endParaRPr lang="en-US" dirty="0"/>
          </a:p>
          <a:p>
            <a:r>
              <a:rPr lang="en-US" dirty="0"/>
              <a:t>JS remains for building modern and interactive website.</a:t>
            </a:r>
          </a:p>
          <a:p>
            <a:r>
              <a:rPr lang="en-US" dirty="0"/>
              <a:t>The demand for </a:t>
            </a:r>
            <a:r>
              <a:rPr lang="en-US" dirty="0" err="1"/>
              <a:t>js</a:t>
            </a:r>
            <a:r>
              <a:rPr lang="en-US" dirty="0"/>
              <a:t> developers continues to be high, with a wide range of job opportunities across various industries.</a:t>
            </a:r>
          </a:p>
          <a:p>
            <a:r>
              <a:rPr lang="en-US" dirty="0"/>
              <a:t>It’s not limited to just front-end development; JS is used on both client-side and server-side</a:t>
            </a:r>
          </a:p>
          <a:p>
            <a:r>
              <a:rPr lang="en-US" dirty="0"/>
              <a:t>Popular frameworks and libraries based on JavaScript</a:t>
            </a:r>
          </a:p>
        </p:txBody>
      </p:sp>
    </p:spTree>
    <p:extLst>
      <p:ext uri="{BB962C8B-B14F-4D97-AF65-F5344CB8AC3E}">
        <p14:creationId xmlns:p14="http://schemas.microsoft.com/office/powerpoint/2010/main" val="333309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2EC3-A910-F3D8-2C9D-A1A72572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 numCol="2"/>
          <a:lstStyle/>
          <a:p>
            <a:r>
              <a:rPr lang="en-US" dirty="0"/>
              <a:t>First Program in JS</a:t>
            </a:r>
          </a:p>
          <a:p>
            <a:r>
              <a:rPr lang="en-US" dirty="0"/>
              <a:t>Var keyword</a:t>
            </a:r>
          </a:p>
          <a:p>
            <a:r>
              <a:rPr lang="en-US" dirty="0"/>
              <a:t>Rules var</a:t>
            </a:r>
          </a:p>
          <a:p>
            <a:r>
              <a:rPr lang="en-US" dirty="0" err="1"/>
              <a:t>Let_const</a:t>
            </a:r>
            <a:endParaRPr lang="en-US" dirty="0"/>
          </a:p>
          <a:p>
            <a:r>
              <a:rPr lang="en-US" dirty="0"/>
              <a:t>String Indexing</a:t>
            </a:r>
          </a:p>
          <a:p>
            <a:r>
              <a:rPr lang="en-US" dirty="0"/>
              <a:t>String Method</a:t>
            </a:r>
          </a:p>
          <a:p>
            <a:r>
              <a:rPr lang="en-US" dirty="0" err="1"/>
              <a:t>Concat_template_string</a:t>
            </a:r>
            <a:endParaRPr lang="en-US" dirty="0"/>
          </a:p>
          <a:p>
            <a:r>
              <a:rPr lang="en-US" dirty="0" err="1"/>
              <a:t>Typeof</a:t>
            </a:r>
            <a:endParaRPr lang="en-US" dirty="0"/>
          </a:p>
          <a:p>
            <a:r>
              <a:rPr lang="en-US" dirty="0" err="1"/>
              <a:t>Bigint,undefined,null</a:t>
            </a:r>
            <a:endParaRPr lang="en-US" dirty="0"/>
          </a:p>
          <a:p>
            <a:r>
              <a:rPr lang="en-US" dirty="0"/>
              <a:t>Boolean</a:t>
            </a:r>
          </a:p>
          <a:p>
            <a:r>
              <a:rPr lang="en-US" dirty="0"/>
              <a:t>Comparison</a:t>
            </a:r>
          </a:p>
          <a:p>
            <a:r>
              <a:rPr lang="en-US" dirty="0" err="1"/>
              <a:t>Truthy_falsy</a:t>
            </a:r>
            <a:endParaRPr lang="en-US" dirty="0"/>
          </a:p>
          <a:p>
            <a:r>
              <a:rPr lang="en-US" dirty="0" err="1"/>
              <a:t>If_else</a:t>
            </a:r>
            <a:r>
              <a:rPr lang="en-US" dirty="0"/>
              <a:t> conditional statement</a:t>
            </a:r>
          </a:p>
          <a:p>
            <a:r>
              <a:rPr lang="en-US" dirty="0"/>
              <a:t>Ternary operator</a:t>
            </a:r>
          </a:p>
          <a:p>
            <a:r>
              <a:rPr lang="en-US" dirty="0" err="1"/>
              <a:t>Nested_if</a:t>
            </a:r>
            <a:endParaRPr lang="en-US" dirty="0"/>
          </a:p>
          <a:p>
            <a:r>
              <a:rPr lang="en-US" dirty="0"/>
              <a:t>And (&amp;&amp;) or (||) operator</a:t>
            </a:r>
          </a:p>
          <a:p>
            <a:r>
              <a:rPr lang="en-US" dirty="0" err="1"/>
              <a:t>Else_if</a:t>
            </a:r>
            <a:endParaRPr lang="en-US" dirty="0"/>
          </a:p>
          <a:p>
            <a:r>
              <a:rPr lang="en-US" dirty="0"/>
              <a:t>Switch keyword</a:t>
            </a:r>
          </a:p>
          <a:p>
            <a:r>
              <a:rPr lang="en-US" dirty="0" err="1"/>
              <a:t>For_loop</a:t>
            </a:r>
            <a:endParaRPr lang="en-US" dirty="0"/>
          </a:p>
          <a:p>
            <a:r>
              <a:rPr lang="en-US" dirty="0" err="1"/>
              <a:t>while_loop</a:t>
            </a:r>
            <a:endParaRPr lang="en-US" dirty="0"/>
          </a:p>
          <a:p>
            <a:r>
              <a:rPr lang="en-US" dirty="0" err="1"/>
              <a:t>Do_while_loop</a:t>
            </a:r>
            <a:endParaRPr lang="en-US" dirty="0"/>
          </a:p>
          <a:p>
            <a:r>
              <a:rPr lang="en-US" dirty="0" err="1"/>
              <a:t>Break_continue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3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2AA8-3169-D789-5E2A-19E8FE18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275"/>
            <a:ext cx="10515600" cy="5789688"/>
          </a:xfrm>
        </p:spPr>
        <p:txBody>
          <a:bodyPr numCol="2">
            <a:normAutofit/>
          </a:bodyPr>
          <a:lstStyle/>
          <a:p>
            <a:r>
              <a:rPr lang="en-US" dirty="0"/>
              <a:t>Introduction of Array</a:t>
            </a:r>
          </a:p>
          <a:p>
            <a:r>
              <a:rPr lang="en-US" dirty="0"/>
              <a:t>Array methods </a:t>
            </a:r>
            <a:r>
              <a:rPr lang="en-US" dirty="0" err="1"/>
              <a:t>push,pop,shift,unshift</a:t>
            </a:r>
            <a:endParaRPr lang="en-US" dirty="0"/>
          </a:p>
          <a:p>
            <a:r>
              <a:rPr lang="en-US" dirty="0"/>
              <a:t>Array methods </a:t>
            </a:r>
            <a:r>
              <a:rPr lang="en-US" dirty="0" err="1"/>
              <a:t>includes,indexOf,slice,join,concat</a:t>
            </a:r>
            <a:endParaRPr lang="en-US" dirty="0"/>
          </a:p>
          <a:p>
            <a:r>
              <a:rPr lang="en-US" dirty="0"/>
              <a:t>Array clone</a:t>
            </a:r>
          </a:p>
          <a:p>
            <a:r>
              <a:rPr lang="en-US" dirty="0"/>
              <a:t>Array iterate for and for of loop</a:t>
            </a:r>
          </a:p>
          <a:p>
            <a:r>
              <a:rPr lang="en-US" dirty="0"/>
              <a:t>Array iterate for in and While loop</a:t>
            </a:r>
          </a:p>
          <a:p>
            <a:r>
              <a:rPr lang="en-US" dirty="0"/>
              <a:t>Array </a:t>
            </a:r>
            <a:r>
              <a:rPr lang="en-US" dirty="0" err="1"/>
              <a:t>destructure</a:t>
            </a:r>
            <a:endParaRPr lang="en-US" dirty="0"/>
          </a:p>
          <a:p>
            <a:r>
              <a:rPr lang="en-US" dirty="0"/>
              <a:t>Object in JS</a:t>
            </a:r>
          </a:p>
          <a:p>
            <a:r>
              <a:rPr lang="en-US" dirty="0" err="1"/>
              <a:t>Object_add_remove</a:t>
            </a:r>
            <a:endParaRPr lang="en-US" dirty="0"/>
          </a:p>
          <a:p>
            <a:r>
              <a:rPr lang="en-US" dirty="0" err="1"/>
              <a:t>Object_iterate</a:t>
            </a:r>
            <a:endParaRPr lang="en-US" dirty="0"/>
          </a:p>
          <a:p>
            <a:r>
              <a:rPr lang="en-US" dirty="0" err="1"/>
              <a:t>spread_operator</a:t>
            </a:r>
            <a:r>
              <a:rPr lang="en-US" dirty="0"/>
              <a:t> in arrays and objects</a:t>
            </a:r>
          </a:p>
          <a:p>
            <a:r>
              <a:rPr lang="en-US" dirty="0"/>
              <a:t>Object </a:t>
            </a:r>
            <a:r>
              <a:rPr lang="en-US" dirty="0" err="1"/>
              <a:t>destructuring</a:t>
            </a:r>
            <a:r>
              <a:rPr lang="en-US" dirty="0"/>
              <a:t> and discuss different method of </a:t>
            </a:r>
            <a:r>
              <a:rPr lang="en-US" dirty="0" err="1"/>
              <a:t>destructure</a:t>
            </a:r>
            <a:r>
              <a:rPr lang="en-US" dirty="0"/>
              <a:t> Object</a:t>
            </a:r>
          </a:p>
          <a:p>
            <a:r>
              <a:rPr lang="en-US" dirty="0"/>
              <a:t>FAQ interview</a:t>
            </a:r>
          </a:p>
        </p:txBody>
      </p:sp>
    </p:spTree>
    <p:extLst>
      <p:ext uri="{BB962C8B-B14F-4D97-AF65-F5344CB8AC3E}">
        <p14:creationId xmlns:p14="http://schemas.microsoft.com/office/powerpoint/2010/main" val="362843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AA08-0679-EF1F-6CA7-501310A5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725121"/>
          </a:xfrm>
        </p:spPr>
        <p:txBody>
          <a:bodyPr/>
          <a:lstStyle/>
          <a:p>
            <a:r>
              <a:rPr lang="en-US" dirty="0"/>
              <a:t>Advance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1F5E-8915-996D-C746-D91987F7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892"/>
            <a:ext cx="10515600" cy="5368071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/>
              <a:t>What is functions in JS</a:t>
            </a:r>
          </a:p>
          <a:p>
            <a:r>
              <a:rPr lang="en-US" dirty="0"/>
              <a:t>Functions return keywords, arguments, parameters, default parameters</a:t>
            </a:r>
          </a:p>
          <a:p>
            <a:r>
              <a:rPr lang="en-US" dirty="0" err="1"/>
              <a:t>Define_function</a:t>
            </a:r>
            <a:endParaRPr lang="en-US" dirty="0"/>
          </a:p>
          <a:p>
            <a:r>
              <a:rPr lang="en-US" dirty="0"/>
              <a:t>Arrow Function Practice</a:t>
            </a:r>
          </a:p>
          <a:p>
            <a:r>
              <a:rPr lang="en-US" dirty="0"/>
              <a:t>What is Rest Parameters in Functions</a:t>
            </a:r>
          </a:p>
          <a:p>
            <a:r>
              <a:rPr lang="en-US" dirty="0"/>
              <a:t>Hosting and Temporal Dead Zone</a:t>
            </a:r>
          </a:p>
          <a:p>
            <a:r>
              <a:rPr lang="en-US" dirty="0"/>
              <a:t>Define functions inside functions</a:t>
            </a:r>
          </a:p>
          <a:p>
            <a:r>
              <a:rPr lang="en-US" dirty="0"/>
              <a:t>Lexical Scope</a:t>
            </a:r>
          </a:p>
          <a:p>
            <a:r>
              <a:rPr lang="en-US" dirty="0"/>
              <a:t>block scope vs function scope</a:t>
            </a:r>
          </a:p>
          <a:p>
            <a:r>
              <a:rPr lang="en-US" dirty="0"/>
              <a:t>Params </a:t>
            </a:r>
            <a:r>
              <a:rPr lang="en-US" dirty="0" err="1"/>
              <a:t>Destruturing</a:t>
            </a:r>
            <a:endParaRPr lang="en-US" dirty="0"/>
          </a:p>
          <a:p>
            <a:r>
              <a:rPr lang="en-US" dirty="0"/>
              <a:t>Callback function</a:t>
            </a:r>
          </a:p>
          <a:p>
            <a:r>
              <a:rPr lang="en-US" dirty="0"/>
              <a:t>Function return function</a:t>
            </a:r>
          </a:p>
          <a:p>
            <a:r>
              <a:rPr lang="en-US" dirty="0"/>
              <a:t>.Map() method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Reduce</a:t>
            </a:r>
          </a:p>
          <a:p>
            <a:r>
              <a:rPr lang="en-US" dirty="0"/>
              <a:t>Map, reduce and filter</a:t>
            </a:r>
          </a:p>
          <a:p>
            <a:r>
              <a:rPr lang="en-US" dirty="0"/>
              <a:t>Foreach Method</a:t>
            </a:r>
          </a:p>
          <a:p>
            <a:r>
              <a:rPr lang="en-US" dirty="0"/>
              <a:t>Every Method</a:t>
            </a:r>
          </a:p>
          <a:p>
            <a:r>
              <a:rPr lang="en-US" dirty="0"/>
              <a:t>Some Method</a:t>
            </a:r>
          </a:p>
          <a:p>
            <a:r>
              <a:rPr lang="en-US" dirty="0"/>
              <a:t>Find, reverse, fill, splice</a:t>
            </a:r>
          </a:p>
          <a:p>
            <a:r>
              <a:rPr lang="en-US" dirty="0"/>
              <a:t>Flat()</a:t>
            </a:r>
          </a:p>
          <a:p>
            <a:r>
              <a:rPr lang="en-US" dirty="0"/>
              <a:t>Sort()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74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A0B3-B50C-AAF7-90BA-E517EC3E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B171-11C0-EB6B-609C-563F9D70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  <a:p>
            <a:r>
              <a:rPr lang="en-US" dirty="0"/>
              <a:t>Sets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Option chain</a:t>
            </a:r>
          </a:p>
        </p:txBody>
      </p:sp>
    </p:spTree>
    <p:extLst>
      <p:ext uri="{BB962C8B-B14F-4D97-AF65-F5344CB8AC3E}">
        <p14:creationId xmlns:p14="http://schemas.microsoft.com/office/powerpoint/2010/main" val="189602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04EE-BDC1-8047-0775-8C45916E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JavaScript (</a:t>
            </a:r>
            <a:r>
              <a:rPr lang="en-US" dirty="0" err="1"/>
              <a:t>Classes,methods,prototype,getset</a:t>
            </a:r>
            <a:r>
              <a:rPr lang="en-US" dirty="0"/>
              <a:t>())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8321-3545-4627-947C-BBD6967D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This</a:t>
            </a:r>
          </a:p>
          <a:p>
            <a:r>
              <a:rPr lang="en-US" dirty="0"/>
              <a:t>Call()</a:t>
            </a:r>
          </a:p>
          <a:p>
            <a:r>
              <a:rPr lang="en-US" dirty="0"/>
              <a:t>Apply()</a:t>
            </a:r>
          </a:p>
          <a:p>
            <a:r>
              <a:rPr lang="en-US" dirty="0"/>
              <a:t>Bind()</a:t>
            </a:r>
          </a:p>
          <a:p>
            <a:r>
              <a:rPr lang="en-US" dirty="0"/>
              <a:t>Arrow function and Regular function</a:t>
            </a:r>
          </a:p>
          <a:p>
            <a:r>
              <a:rPr lang="en-US" dirty="0"/>
              <a:t>_proto_</a:t>
            </a:r>
          </a:p>
          <a:p>
            <a:r>
              <a:rPr lang="en-US" dirty="0"/>
              <a:t>Prototype in JS</a:t>
            </a:r>
          </a:p>
          <a:p>
            <a:r>
              <a:rPr lang="en-US" dirty="0"/>
              <a:t>Introduction of Class in JS</a:t>
            </a:r>
          </a:p>
          <a:p>
            <a:r>
              <a:rPr lang="en-US" dirty="0"/>
              <a:t>Static Method</a:t>
            </a:r>
          </a:p>
          <a:p>
            <a:r>
              <a:rPr lang="en-US" dirty="0"/>
              <a:t>Inheritance</a:t>
            </a:r>
          </a:p>
          <a:p>
            <a:r>
              <a:rPr lang="en-US" dirty="0" err="1"/>
              <a:t>Getset</a:t>
            </a:r>
            <a:r>
              <a:rPr lang="en-US" dirty="0"/>
              <a:t>()</a:t>
            </a:r>
          </a:p>
          <a:p>
            <a:r>
              <a:rPr lang="en-US" dirty="0"/>
              <a:t>Static properties</a:t>
            </a:r>
          </a:p>
        </p:txBody>
      </p:sp>
    </p:spTree>
    <p:extLst>
      <p:ext uri="{BB962C8B-B14F-4D97-AF65-F5344CB8AC3E}">
        <p14:creationId xmlns:p14="http://schemas.microsoft.com/office/powerpoint/2010/main" val="140170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B68C-1158-0CFB-FADB-19B67B91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JS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897A-3CF0-8862-CA94-5E899DA31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Runtime</a:t>
            </a:r>
          </a:p>
          <a:p>
            <a:r>
              <a:rPr lang="en-US" dirty="0"/>
              <a:t>Compile time – Early Error checking phase</a:t>
            </a:r>
          </a:p>
          <a:p>
            <a:endParaRPr lang="en-US" dirty="0"/>
          </a:p>
          <a:p>
            <a:r>
              <a:rPr lang="en-US" dirty="0"/>
              <a:t>Compilation phase</a:t>
            </a:r>
          </a:p>
          <a:p>
            <a:pPr lvl="1"/>
            <a:r>
              <a:rPr lang="en-US" dirty="0"/>
              <a:t>Tokenizing – break the code into smaller chunks</a:t>
            </a:r>
          </a:p>
          <a:p>
            <a:pPr lvl="1"/>
            <a:r>
              <a:rPr lang="en-US" dirty="0"/>
              <a:t>Passing – ASIIC coding into execution format</a:t>
            </a:r>
          </a:p>
          <a:p>
            <a:pPr lvl="1"/>
            <a:r>
              <a:rPr lang="en-US" dirty="0"/>
              <a:t>Code generation – generate the code</a:t>
            </a:r>
          </a:p>
          <a:p>
            <a:r>
              <a:rPr lang="en-US" dirty="0"/>
              <a:t>Execution phase</a:t>
            </a:r>
          </a:p>
          <a:p>
            <a:pPr lvl="1"/>
            <a:r>
              <a:rPr lang="en-US" dirty="0"/>
              <a:t>Inside JS execution context</a:t>
            </a:r>
          </a:p>
          <a:p>
            <a:pPr lvl="1"/>
            <a:r>
              <a:rPr lang="en-US" dirty="0"/>
              <a:t>Present and it called Global Exec. Context</a:t>
            </a:r>
          </a:p>
          <a:p>
            <a:r>
              <a:rPr lang="en-US" dirty="0"/>
              <a:t>Hosting</a:t>
            </a:r>
          </a:p>
          <a:p>
            <a:r>
              <a:rPr lang="en-US" dirty="0"/>
              <a:t>Scope Chain</a:t>
            </a:r>
          </a:p>
          <a:p>
            <a:r>
              <a:rPr lang="en-US" dirty="0"/>
              <a:t>Closures</a:t>
            </a:r>
          </a:p>
        </p:txBody>
      </p:sp>
    </p:spTree>
    <p:extLst>
      <p:ext uri="{BB962C8B-B14F-4D97-AF65-F5344CB8AC3E}">
        <p14:creationId xmlns:p14="http://schemas.microsoft.com/office/powerpoint/2010/main" val="37895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709E-A7DE-AD4D-B6E7-41A88BCF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7363-167F-8C13-C1E6-73DA2F46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interact that represent structure or doc. As a tree obj</a:t>
            </a:r>
          </a:p>
          <a:p>
            <a:r>
              <a:rPr lang="en-US" dirty="0"/>
              <a:t>Chang or modify complete dynamically</a:t>
            </a:r>
          </a:p>
        </p:txBody>
      </p:sp>
    </p:spTree>
    <p:extLst>
      <p:ext uri="{BB962C8B-B14F-4D97-AF65-F5344CB8AC3E}">
        <p14:creationId xmlns:p14="http://schemas.microsoft.com/office/powerpoint/2010/main" val="250892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8349</TotalTime>
  <Words>582</Words>
  <Application>Microsoft Macintosh PowerPoint</Application>
  <PresentationFormat>Widescreen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What is JavaScript?</vt:lpstr>
      <vt:lpstr>Why learn JavaScript ?</vt:lpstr>
      <vt:lpstr>PowerPoint Presentation</vt:lpstr>
      <vt:lpstr>PowerPoint Presentation</vt:lpstr>
      <vt:lpstr>Advance JS</vt:lpstr>
      <vt:lpstr>Intermediate JS</vt:lpstr>
      <vt:lpstr>Object Oriented JavaScript (Classes,methods,prototype,getset())</vt:lpstr>
      <vt:lpstr>How JS Works?</vt:lpstr>
      <vt:lpstr>What is DOM ?</vt:lpstr>
      <vt:lpstr>Hierarchical and Nodes</vt:lpstr>
      <vt:lpstr>1. Attach stylesheet inside HTML  2. select element using .getElementById() and .getElementByClassName() 3. select element using .querySelector() and .querySelectorAll() 4. change css style using DOM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21</cp:revision>
  <dcterms:created xsi:type="dcterms:W3CDTF">2025-09-01T11:51:28Z</dcterms:created>
  <dcterms:modified xsi:type="dcterms:W3CDTF">2025-10-07T15:24:15Z</dcterms:modified>
</cp:coreProperties>
</file>