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/>
    <p:restoredTop sz="94565"/>
  </p:normalViewPr>
  <p:slideViewPr>
    <p:cSldViewPr snapToGrid="0">
      <p:cViewPr varScale="1">
        <p:scale>
          <a:sx n="145" d="100"/>
          <a:sy n="145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/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/>
              <a:t>Array clone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223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5</cp:revision>
  <dcterms:created xsi:type="dcterms:W3CDTF">2025-09-01T11:51:28Z</dcterms:created>
  <dcterms:modified xsi:type="dcterms:W3CDTF">2025-09-08T14:50:30Z</dcterms:modified>
</cp:coreProperties>
</file>