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972"/>
    <p:restoredTop sz="94682"/>
  </p:normalViewPr>
  <p:slideViewPr>
    <p:cSldViewPr snapToGrid="0">
      <p:cViewPr varScale="1">
        <p:scale>
          <a:sx n="94" d="100"/>
          <a:sy n="94" d="100"/>
        </p:scale>
        <p:origin x="216" y="7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CCCA-0FDB-D277-E384-7297B6D87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E821E-18B4-DC2F-B954-21D25B137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73449-F024-9644-547C-D184A7A4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208AA-7D83-1D01-372D-2FDD59B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E989E-7C43-5FAB-069B-37CF383B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7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E847-992F-EED8-1B39-FE13BEAD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C92D7-B542-3BA7-01A3-768D21D0F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27D0C-830C-53D6-66ED-D0A108D1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0346-57DD-320A-82E2-658A3C4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0FC3-8A3D-6222-C7F6-302FDB4A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C160E-CA3D-DD8C-3065-71796929B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DB2A6-9B71-B599-DB28-BAFC18A46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9F84-32B1-4F0A-362C-F22B2D51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6A9F-A6B5-07EC-8B0D-F4972247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65DBE-4FF2-9B8D-EE9C-5A27A8F3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1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42A4-32A5-DC56-63DF-68593149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59D9-75C3-C3FA-7B00-99E14BC1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7EBBB-A008-D996-5B36-535B52BC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1FEAF-5C03-BC76-B420-E5E15012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2071-ECF3-8624-A18D-7B8F17D5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9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9E63-652D-5492-9C69-3E837F7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8F2B-4052-8FE4-FFEA-907BB8942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7A125-0762-5E22-512B-04878775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42FE-994A-7F7D-E13D-34ECA6A6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AAD4-57A5-512E-4312-BB1773C2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3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6FA7-9295-DCC7-9C09-C6916C61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8A6B-FF3F-AD0B-C7DF-47C0F39AA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E6C19-CA6C-12F5-4036-E8773A23A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96EB9-C6FD-3AE3-968D-153231BE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94D30-A496-C92C-5974-3378C85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46523-EC93-044B-E65A-33B5B488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22B5-3E81-5B50-2B71-2584D214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BD083-0DDC-B7EB-BE45-87B5E45FC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CD957-54B2-7FA9-A163-04DDAFDEF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B6DF5-AB7F-4EE6-70C6-8CDF01506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57AD0-4D8F-10B3-CA32-A5AA05531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C865E-E12F-1255-638B-70A5510A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A7C5C-C4FC-4E9A-BAB5-336AFF9D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095C1-3D69-8121-CD14-9E02ADE9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FE9F-BC40-8B2F-407F-BBC87182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76B06-567A-94F5-89EC-533CFB7B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74243-4980-C5D7-41F2-3AE79292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06EE4-6DC2-29C4-BF2A-568E363F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8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D6489-D076-44CB-AF3F-F84861FD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C16D5-820A-6C04-8103-25C42CA6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D276C-2612-F340-9878-9BE6AEDB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7C64-7940-3139-A25E-E6BD5E7A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4C6F-857B-394A-CF8D-224D6600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B85B7-4A39-0819-1818-4C6BDAB5C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148E7-BCC4-2CE7-28B9-2E45ADC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9F462-FD97-D049-671E-F9C50C23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7694B-1122-3B00-7B35-3B333B8C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E2D8-C3F4-5842-27D5-63D82AB5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D688F-8E61-3506-2016-3156C0A1D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0B039-D9E0-CA55-3667-39EFB46E5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8D216-2B11-34BB-5448-B0B039A8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6EEA8-4B94-31D4-7470-669B19A0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1C360-368A-B00E-BE7A-FA0DF95A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13C14-D0F4-E3B6-21E8-CA315A5A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371E0-DB6B-8031-63E5-18D76FC87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DA92-133E-9857-1065-1AC0ADA5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04A9DE-5D16-5148-A31A-5AFF5E45A3E1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7630-CCF0-A3E0-36E6-3B46E3F35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242EB-1DCC-EBFF-AB47-7B138B0ED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9E8C9-9B55-0AF4-D46C-E5F0ED9C15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583" y="357809"/>
            <a:ext cx="10628243" cy="6096000"/>
          </a:xfrm>
        </p:spPr>
        <p:txBody>
          <a:bodyPr>
            <a:noAutofit/>
          </a:bodyPr>
          <a:lstStyle/>
          <a:p>
            <a:r>
              <a:rPr lang="en-US" sz="3600" dirty="0"/>
              <a:t>1800</a:t>
            </a:r>
            <a:br>
              <a:rPr lang="en-US" sz="3600" dirty="0"/>
            </a:br>
            <a:r>
              <a:rPr lang="en-US" sz="3600" dirty="0"/>
              <a:t>1969 (oct) – ARPANET “Lo” </a:t>
            </a:r>
            <a:br>
              <a:rPr lang="en-US" sz="3600" dirty="0"/>
            </a:br>
            <a:r>
              <a:rPr lang="en-US" sz="3600" dirty="0"/>
              <a:t>1971 – First email sent over ARPANET</a:t>
            </a:r>
            <a:br>
              <a:rPr lang="en-US" sz="3600" dirty="0"/>
            </a:br>
            <a:r>
              <a:rPr lang="en-US" sz="3600" dirty="0"/>
              <a:t>1973- ARPANET node in London</a:t>
            </a:r>
            <a:br>
              <a:rPr lang="en-US" sz="3600" dirty="0"/>
            </a:br>
            <a:r>
              <a:rPr lang="en-US" sz="3600" dirty="0"/>
              <a:t>1983 – TCP/IP</a:t>
            </a:r>
            <a:br>
              <a:rPr lang="en-US" sz="3600" dirty="0"/>
            </a:br>
            <a:r>
              <a:rPr lang="en-US" sz="3600" dirty="0"/>
              <a:t>1989 – www</a:t>
            </a:r>
            <a:br>
              <a:rPr lang="en-US" sz="3600" dirty="0"/>
            </a:br>
            <a:r>
              <a:rPr lang="en-US" sz="3600" dirty="0"/>
              <a:t>1990 – First web server</a:t>
            </a:r>
            <a:br>
              <a:rPr lang="en-US" sz="3600" dirty="0"/>
            </a:br>
            <a:r>
              <a:rPr lang="en-US" sz="3600" dirty="0"/>
              <a:t>1991 – released public www</a:t>
            </a:r>
            <a:br>
              <a:rPr lang="en-US" sz="3600" dirty="0"/>
            </a:br>
            <a:r>
              <a:rPr lang="en-US" sz="3600" dirty="0"/>
              <a:t>1993, graphical browser Mosaic</a:t>
            </a:r>
            <a:br>
              <a:rPr lang="en-US" sz="3600" dirty="0"/>
            </a:br>
            <a:r>
              <a:rPr lang="en-US" sz="3600" dirty="0"/>
              <a:t>1995 – Commercial Internet open; Amazon, Yahoo, </a:t>
            </a:r>
            <a:r>
              <a:rPr lang="en-US" sz="3600" dirty="0" err="1"/>
              <a:t>NEtscape</a:t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4540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4B06-67DF-D605-8AAF-922AC73C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Save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8D8EB-9FF3-A493-50B5-C3AA8507C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Filename</a:t>
            </a:r>
            <a:r>
              <a:rPr lang="en-US" dirty="0" err="1">
                <a:solidFill>
                  <a:srgbClr val="FF0000"/>
                </a:solidFill>
              </a:rPr>
              <a:t>.html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Domain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Hosting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5374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0570B-94B9-284F-AE49-2F1037E6E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3D5D-AF28-40AB-A3D4-4A10BE41B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US" dirty="0"/>
              <a:t>Heading1</a:t>
            </a:r>
          </a:p>
          <a:p>
            <a:r>
              <a:rPr lang="en-US" dirty="0"/>
              <a:t>Paragraph</a:t>
            </a:r>
          </a:p>
          <a:p>
            <a:r>
              <a:rPr lang="en-US" dirty="0"/>
              <a:t>Links</a:t>
            </a:r>
          </a:p>
          <a:p>
            <a:r>
              <a:rPr lang="en-US" dirty="0"/>
              <a:t>Images</a:t>
            </a:r>
          </a:p>
          <a:p>
            <a:r>
              <a:rPr lang="en-US" dirty="0"/>
              <a:t>Inline vs block elements</a:t>
            </a:r>
          </a:p>
          <a:p>
            <a:r>
              <a:rPr lang="en-US" dirty="0" err="1"/>
              <a:t>Iframe</a:t>
            </a:r>
            <a:endParaRPr lang="en-US" dirty="0"/>
          </a:p>
          <a:p>
            <a:r>
              <a:rPr lang="en-US" dirty="0"/>
              <a:t>Unordered Lists</a:t>
            </a:r>
          </a:p>
          <a:p>
            <a:r>
              <a:rPr lang="en-US" dirty="0"/>
              <a:t>Ordered lists</a:t>
            </a:r>
          </a:p>
          <a:p>
            <a:r>
              <a:rPr lang="en-US" dirty="0"/>
              <a:t>Description Lists</a:t>
            </a:r>
          </a:p>
          <a:p>
            <a:r>
              <a:rPr lang="en-US" dirty="0"/>
              <a:t>Tables</a:t>
            </a:r>
          </a:p>
          <a:p>
            <a:r>
              <a:rPr lang="en-US" dirty="0"/>
              <a:t>Entities</a:t>
            </a:r>
          </a:p>
          <a:p>
            <a:r>
              <a:rPr lang="en-US" dirty="0"/>
              <a:t>Word decoration</a:t>
            </a:r>
          </a:p>
          <a:p>
            <a:r>
              <a:rPr lang="en-US" dirty="0"/>
              <a:t>Comments ctrl+/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9993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E7F1-E7DF-A987-A1FE-83D89564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93A69-9759-EBF1-855B-7B391F39C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LoginProject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B85245-488B-B681-612E-D91986E16AAB}"/>
              </a:ext>
            </a:extLst>
          </p:cNvPr>
          <p:cNvSpPr txBox="1"/>
          <p:nvPr/>
        </p:nvSpPr>
        <p:spPr>
          <a:xfrm>
            <a:off x="3050771" y="3248490"/>
            <a:ext cx="7040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From existing files </a:t>
            </a:r>
          </a:p>
          <a:p>
            <a:endParaRPr lang="en-IN" sz="2800" dirty="0"/>
          </a:p>
          <a:p>
            <a:pPr marL="514350" indent="-514350">
              <a:buAutoNum type="arabicPeriod"/>
            </a:pPr>
            <a:r>
              <a:rPr lang="en-IN" sz="2800" dirty="0"/>
              <a:t>git init</a:t>
            </a:r>
          </a:p>
          <a:p>
            <a:pPr marL="514350" indent="-514350">
              <a:buAutoNum type="arabicPeriod"/>
            </a:pPr>
            <a:r>
              <a:rPr lang="en-IN" sz="2800" dirty="0"/>
              <a:t>Git clone ……</a:t>
            </a:r>
          </a:p>
          <a:p>
            <a:pPr marL="514350" indent="-514350">
              <a:buAutoNum type="arabicPeriod"/>
            </a:pPr>
            <a:r>
              <a:rPr lang="en-IN" sz="2800" dirty="0"/>
              <a:t>Git status</a:t>
            </a:r>
          </a:p>
          <a:p>
            <a:pPr marL="514350" indent="-514350">
              <a:buAutoNum type="arabicPeriod"/>
            </a:pPr>
            <a:r>
              <a:rPr lang="en-IN" sz="2800" dirty="0"/>
              <a:t>Git add .</a:t>
            </a:r>
          </a:p>
          <a:p>
            <a:pPr marL="514350" indent="-514350">
              <a:buAutoNum type="arabicPeriod"/>
            </a:pPr>
            <a:r>
              <a:rPr lang="en-IN" sz="2800" dirty="0"/>
              <a:t>Git commit –m “message”</a:t>
            </a:r>
          </a:p>
          <a:p>
            <a:pPr marL="514350" indent="-514350">
              <a:buAutoNum type="arabicPeriod"/>
            </a:pPr>
            <a:r>
              <a:rPr lang="en-IN" sz="2800" dirty="0"/>
              <a:t>Git push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9600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544D-3FC7-64B3-835D-6CA41611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26EB-98E6-D89F-0C79-09B9B1551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/>
              <a:t>Inline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Internal </a:t>
            </a:r>
            <a:r>
              <a:rPr lang="en-US"/>
              <a:t>css</a:t>
            </a:r>
            <a:endParaRPr lang="en-US" dirty="0"/>
          </a:p>
          <a:p>
            <a:r>
              <a:rPr lang="en-US" dirty="0"/>
              <a:t>External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Classes and ids</a:t>
            </a:r>
          </a:p>
          <a:p>
            <a:r>
              <a:rPr lang="en-US" dirty="0"/>
              <a:t>Div and span</a:t>
            </a:r>
          </a:p>
          <a:p>
            <a:r>
              <a:rPr lang="en-US" dirty="0"/>
              <a:t>Box modal</a:t>
            </a:r>
          </a:p>
          <a:p>
            <a:r>
              <a:rPr lang="en-US" dirty="0"/>
              <a:t>Box model : Border</a:t>
            </a:r>
          </a:p>
          <a:p>
            <a:r>
              <a:rPr lang="en-US" dirty="0"/>
              <a:t>Box Modal: Outline</a:t>
            </a:r>
          </a:p>
          <a:p>
            <a:r>
              <a:rPr lang="en-US" dirty="0"/>
              <a:t>Box Modal: Margin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Floating</a:t>
            </a:r>
          </a:p>
          <a:p>
            <a:r>
              <a:rPr lang="en-US" dirty="0"/>
              <a:t>Positioning</a:t>
            </a:r>
          </a:p>
          <a:p>
            <a:r>
              <a:rPr lang="en-US" dirty="0"/>
              <a:t>Display</a:t>
            </a:r>
          </a:p>
          <a:p>
            <a:r>
              <a:rPr lang="en-US" dirty="0"/>
              <a:t>Text decoration</a:t>
            </a:r>
          </a:p>
          <a:p>
            <a:r>
              <a:rPr lang="en-US" dirty="0"/>
              <a:t>Text align</a:t>
            </a:r>
          </a:p>
          <a:p>
            <a:r>
              <a:rPr lang="en-US" dirty="0"/>
              <a:t>Text font</a:t>
            </a:r>
          </a:p>
          <a:p>
            <a:r>
              <a:rPr lang="en-US" dirty="0"/>
              <a:t>Text effects</a:t>
            </a:r>
          </a:p>
          <a:p>
            <a:r>
              <a:rPr lang="en-US" dirty="0"/>
              <a:t>Image </a:t>
            </a:r>
            <a:r>
              <a:rPr lang="en-US" dirty="0" err="1"/>
              <a:t>sprities</a:t>
            </a:r>
            <a:endParaRPr lang="en-US" dirty="0"/>
          </a:p>
          <a:p>
            <a:r>
              <a:rPr lang="en-US" dirty="0"/>
              <a:t>Image opacity</a:t>
            </a:r>
          </a:p>
          <a:p>
            <a:r>
              <a:rPr lang="en-US" dirty="0"/>
              <a:t>Styling lists</a:t>
            </a:r>
          </a:p>
          <a:p>
            <a:r>
              <a:rPr lang="en-US" dirty="0"/>
              <a:t>2d </a:t>
            </a:r>
            <a:r>
              <a:rPr lang="en-US" dirty="0" err="1"/>
              <a:t>tranforms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tranforms</a:t>
            </a:r>
            <a:endParaRPr lang="en-US" dirty="0"/>
          </a:p>
          <a:p>
            <a:r>
              <a:rPr lang="en-US" dirty="0"/>
              <a:t>Transitions</a:t>
            </a:r>
          </a:p>
          <a:p>
            <a:r>
              <a:rPr lang="en-US" dirty="0"/>
              <a:t>Animations</a:t>
            </a:r>
          </a:p>
          <a:p>
            <a:r>
              <a:rPr lang="en-US" dirty="0" err="1"/>
              <a:t>Css</a:t>
            </a:r>
            <a:r>
              <a:rPr lang="en-US" dirty="0"/>
              <a:t> quiz</a:t>
            </a:r>
          </a:p>
        </p:txBody>
      </p:sp>
    </p:spTree>
    <p:extLst>
      <p:ext uri="{BB962C8B-B14F-4D97-AF65-F5344CB8AC3E}">
        <p14:creationId xmlns:p14="http://schemas.microsoft.com/office/powerpoint/2010/main" val="213884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2AD27-D4C4-705E-6514-DFC3ED7E5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C8E0D-0B56-0EB8-E467-18345E6062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583" y="357809"/>
            <a:ext cx="10628243" cy="6096000"/>
          </a:xfrm>
        </p:spPr>
        <p:txBody>
          <a:bodyPr/>
          <a:lstStyle/>
          <a:p>
            <a:r>
              <a:rPr lang="en-US" dirty="0"/>
              <a:t>Local network</a:t>
            </a:r>
            <a:br>
              <a:rPr lang="en-US" dirty="0"/>
            </a:br>
            <a:r>
              <a:rPr lang="en-US" dirty="0"/>
              <a:t>Global network</a:t>
            </a:r>
            <a:br>
              <a:rPr lang="en-US" dirty="0"/>
            </a:br>
            <a:r>
              <a:rPr lang="en-US" dirty="0"/>
              <a:t>www</a:t>
            </a:r>
          </a:p>
        </p:txBody>
      </p:sp>
    </p:spTree>
    <p:extLst>
      <p:ext uri="{BB962C8B-B14F-4D97-AF65-F5344CB8AC3E}">
        <p14:creationId xmlns:p14="http://schemas.microsoft.com/office/powerpoint/2010/main" val="32553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BCE33-9386-C138-EA48-89C00FACF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05E4-A9FD-EA3A-D7F1-C8894CD789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583" y="357809"/>
            <a:ext cx="10628243" cy="6096000"/>
          </a:xfrm>
        </p:spPr>
        <p:txBody>
          <a:bodyPr>
            <a:normAutofit fontScale="90000"/>
          </a:bodyPr>
          <a:lstStyle/>
          <a:p>
            <a:r>
              <a:rPr lang="en-US" dirty="0"/>
              <a:t>ASCII</a:t>
            </a:r>
            <a:br>
              <a:rPr lang="en-US" dirty="0"/>
            </a:br>
            <a:r>
              <a:rPr lang="en-US" dirty="0"/>
              <a:t>American Standard Code for Information Interchange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0 – current off</a:t>
            </a:r>
            <a:br>
              <a:rPr lang="en-US" dirty="0"/>
            </a:br>
            <a:r>
              <a:rPr lang="en-US" dirty="0"/>
              <a:t>1 – current present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563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E09F0-661C-8261-8317-B6E65BB04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736C9-339D-159D-DBE5-7DCB44C9E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Probability – 256 1 </a:t>
            </a:r>
            <a:r>
              <a:rPr lang="en-US" dirty="0" err="1"/>
              <a:t>gb</a:t>
            </a:r>
            <a:r>
              <a:rPr lang="en-US" dirty="0"/>
              <a:t> – 2gb – 4gb – 8gb – 12gb</a:t>
            </a:r>
          </a:p>
          <a:p>
            <a:r>
              <a:rPr lang="en-US" dirty="0"/>
              <a:t>0 to 255</a:t>
            </a:r>
          </a:p>
          <a:p>
            <a:pPr marL="0" indent="0">
              <a:buNone/>
            </a:pPr>
            <a:r>
              <a:rPr lang="en-US" dirty="0"/>
              <a:t>0 – 1</a:t>
            </a:r>
          </a:p>
          <a:p>
            <a:pPr marL="0" indent="0">
              <a:buNone/>
            </a:pPr>
            <a:r>
              <a:rPr lang="en-US" dirty="0"/>
              <a:t>0000 0000</a:t>
            </a:r>
          </a:p>
          <a:p>
            <a:pPr marL="0" indent="0">
              <a:buNone/>
            </a:pPr>
            <a:r>
              <a:rPr lang="en-US" dirty="0"/>
              <a:t>0000 0001</a:t>
            </a:r>
          </a:p>
          <a:p>
            <a:pPr marL="0" indent="0">
              <a:buNone/>
            </a:pPr>
            <a:r>
              <a:rPr lang="en-US" dirty="0"/>
              <a:t>0000 0010</a:t>
            </a:r>
          </a:p>
          <a:p>
            <a:pPr marL="0" indent="0">
              <a:buNone/>
            </a:pPr>
            <a:r>
              <a:rPr lang="en-US" dirty="0"/>
              <a:t>0000 0100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1111 1111</a:t>
            </a:r>
          </a:p>
          <a:p>
            <a:pPr marL="0" indent="0">
              <a:buNone/>
            </a:pPr>
            <a:r>
              <a:rPr lang="en-US" dirty="0"/>
              <a:t>0000 1111 – </a:t>
            </a:r>
          </a:p>
          <a:p>
            <a:pPr marL="0" indent="0">
              <a:buNone/>
            </a:pPr>
            <a:r>
              <a:rPr lang="en-US" dirty="0"/>
              <a:t>8 bytes – 1 bit – 1 character</a:t>
            </a:r>
          </a:p>
        </p:txBody>
      </p:sp>
    </p:spTree>
    <p:extLst>
      <p:ext uri="{BB962C8B-B14F-4D97-AF65-F5344CB8AC3E}">
        <p14:creationId xmlns:p14="http://schemas.microsoft.com/office/powerpoint/2010/main" val="325995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E4C1-7885-91AE-5DB2-91AB61DDA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HTML?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1C10F-0DE2-5099-84A7-C5F63D8B9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Www</a:t>
            </a:r>
          </a:p>
          <a:p>
            <a:r>
              <a:rPr lang="en-US" dirty="0"/>
              <a:t>Html -hyper text</a:t>
            </a:r>
          </a:p>
          <a:p>
            <a:r>
              <a:rPr lang="en-US" dirty="0"/>
              <a:t>http – hyper text transmission protocol</a:t>
            </a:r>
          </a:p>
          <a:p>
            <a:r>
              <a:rPr lang="en-US" dirty="0"/>
              <a:t>Protocol – set of rules and regulations</a:t>
            </a:r>
          </a:p>
          <a:p>
            <a:r>
              <a:rPr lang="en-US" dirty="0"/>
              <a:t>Website/ Web Pages</a:t>
            </a:r>
          </a:p>
          <a:p>
            <a:r>
              <a:rPr lang="en-US" dirty="0"/>
              <a:t>Career as a Web designer, web developer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FF01-FFD9-11AA-226D-52AD8E6C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HTML version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5C26D-D057-F0B9-2F5E-FF64725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Html5 and html 4</a:t>
            </a:r>
          </a:p>
        </p:txBody>
      </p:sp>
    </p:spTree>
    <p:extLst>
      <p:ext uri="{BB962C8B-B14F-4D97-AF65-F5344CB8AC3E}">
        <p14:creationId xmlns:p14="http://schemas.microsoft.com/office/powerpoint/2010/main" val="22690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62863-0AE6-33AE-FA4C-B809DB405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A296-7AFC-F9D5-767B-E7A019610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Editor</a:t>
            </a:r>
          </a:p>
          <a:p>
            <a:r>
              <a:rPr lang="en-US" dirty="0"/>
              <a:t>Browser</a:t>
            </a:r>
          </a:p>
          <a:p>
            <a:endParaRPr lang="en-US" dirty="0"/>
          </a:p>
          <a:p>
            <a:r>
              <a:rPr lang="en-US" dirty="0"/>
              <a:t>Notepad, </a:t>
            </a:r>
            <a:r>
              <a:rPr lang="en-US" dirty="0" err="1"/>
              <a:t>VSCode</a:t>
            </a:r>
            <a:r>
              <a:rPr lang="en-US" dirty="0"/>
              <a:t> , sublime, </a:t>
            </a:r>
          </a:p>
          <a:p>
            <a:r>
              <a:rPr lang="en-US" dirty="0"/>
              <a:t>Chrome, </a:t>
            </a:r>
            <a:r>
              <a:rPr lang="en-US" dirty="0" err="1"/>
              <a:t>firefox</a:t>
            </a:r>
            <a:r>
              <a:rPr lang="en-US" dirty="0"/>
              <a:t>, </a:t>
            </a:r>
            <a:r>
              <a:rPr lang="en-US" dirty="0" err="1"/>
              <a:t>brave,safari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369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60F69-8A48-71BD-7D98-75EBBAF5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C31D7-7CAC-D60E-0D51-7C71BAC44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&lt;&gt;</a:t>
            </a:r>
          </a:p>
          <a:p>
            <a:pPr marL="0" indent="0">
              <a:buNone/>
            </a:pPr>
            <a:r>
              <a:rPr lang="en-US" dirty="0"/>
              <a:t>&lt;tag&gt;</a:t>
            </a:r>
          </a:p>
          <a:p>
            <a:pPr marL="0" indent="0">
              <a:buNone/>
            </a:pPr>
            <a:r>
              <a:rPr lang="en-US" dirty="0"/>
              <a:t>Hello </a:t>
            </a:r>
          </a:p>
          <a:p>
            <a:pPr marL="0" indent="0">
              <a:buNone/>
            </a:pPr>
            <a:r>
              <a:rPr lang="en-US" dirty="0"/>
              <a:t>&lt;/tag&gt;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07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360AF-5401-C37D-EF5B-7E445EF03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0F139-7790-2E56-D7E3-C586E817C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	&lt;title&gt;First Web Page&lt;/title&gt;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&lt;body&gt;</a:t>
            </a:r>
          </a:p>
          <a:p>
            <a:pPr marL="0" indent="0">
              <a:buNone/>
            </a:pPr>
            <a:r>
              <a:rPr lang="en-US" dirty="0"/>
              <a:t>Hello World</a:t>
            </a:r>
          </a:p>
          <a:p>
            <a:pPr marL="0" indent="0">
              <a:buNone/>
            </a:pPr>
            <a:r>
              <a:rPr lang="en-US" dirty="0"/>
              <a:t>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178951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344</Words>
  <Application>Microsoft Macintosh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1800 1969 (oct) – ARPANET “Lo”  1971 – First email sent over ARPANET 1973- ARPANET node in London 1983 – TCP/IP 1989 – www 1990 – First web server 1991 – released public www 1993, graphical browser Mosaic 1995 – Commercial Internet open; Amazon, Yahoo, NEtscape </vt:lpstr>
      <vt:lpstr>Local network Global network www</vt:lpstr>
      <vt:lpstr>ASCII American Standard Code for Information Interchange  0 – current off 1 – current present  </vt:lpstr>
      <vt:lpstr>PowerPoint Presentation</vt:lpstr>
      <vt:lpstr>Why Learn HTML?</vt:lpstr>
      <vt:lpstr>Which HTML version ?</vt:lpstr>
      <vt:lpstr>Software Requirement </vt:lpstr>
      <vt:lpstr>Basic Syntax</vt:lpstr>
      <vt:lpstr>PowerPoint Presentation</vt:lpstr>
      <vt:lpstr>HTML File Save</vt:lpstr>
      <vt:lpstr>PowerPoint Presentation</vt:lpstr>
      <vt:lpstr>PowerPoint Presentation</vt:lpstr>
      <vt:lpstr>CSS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6</cp:revision>
  <dcterms:created xsi:type="dcterms:W3CDTF">2025-07-02T10:33:21Z</dcterms:created>
  <dcterms:modified xsi:type="dcterms:W3CDTF">2025-07-10T11:11:29Z</dcterms:modified>
</cp:coreProperties>
</file>