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/>
    <p:restoredTop sz="94653"/>
  </p:normalViewPr>
  <p:slideViewPr>
    <p:cSldViewPr snapToGrid="0">
      <p:cViewPr varScale="1">
        <p:scale>
          <a:sx n="146" d="100"/>
          <a:sy n="146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.Map() method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Map, reduce and filter</a:t>
            </a:r>
          </a:p>
          <a:p>
            <a:r>
              <a:rPr lang="en-US" dirty="0"/>
              <a:t>Foreach Method</a:t>
            </a:r>
          </a:p>
          <a:p>
            <a:r>
              <a:rPr lang="en-US" dirty="0"/>
              <a:t>Every Method</a:t>
            </a:r>
          </a:p>
          <a:p>
            <a:r>
              <a:rPr lang="en-US" dirty="0"/>
              <a:t>Some Method</a:t>
            </a:r>
          </a:p>
          <a:p>
            <a:r>
              <a:rPr lang="en-US" dirty="0"/>
              <a:t>Find, reverse, fill, splice</a:t>
            </a:r>
          </a:p>
          <a:p>
            <a:r>
              <a:rPr lang="en-US" dirty="0"/>
              <a:t>Flat()</a:t>
            </a:r>
          </a:p>
          <a:p>
            <a:r>
              <a:rPr lang="en-US" dirty="0"/>
              <a:t>Sort()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0B3-B50C-AAF7-90BA-E517EC3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171-11C0-EB6B-609C-563F9D70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1896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4EE-BDC1-8047-0775-8C45916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JavaScript (</a:t>
            </a:r>
            <a:r>
              <a:rPr lang="en-US" dirty="0" err="1"/>
              <a:t>Classes,methods,prototype,getset</a:t>
            </a:r>
            <a:r>
              <a:rPr lang="en-US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8321-3545-4627-947C-BBD6967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Call()</a:t>
            </a:r>
          </a:p>
          <a:p>
            <a:r>
              <a:rPr lang="en-US" dirty="0"/>
              <a:t>Apply()</a:t>
            </a:r>
          </a:p>
          <a:p>
            <a:r>
              <a:rPr lang="en-US" dirty="0"/>
              <a:t>Bind()</a:t>
            </a:r>
          </a:p>
          <a:p>
            <a:r>
              <a:rPr lang="en-US" dirty="0"/>
              <a:t>Arrow function and Regular function</a:t>
            </a:r>
          </a:p>
          <a:p>
            <a:r>
              <a:rPr lang="en-US" dirty="0"/>
              <a:t>_proto_</a:t>
            </a:r>
          </a:p>
          <a:p>
            <a:r>
              <a:rPr lang="en-US" dirty="0"/>
              <a:t>Prototype in JS</a:t>
            </a:r>
          </a:p>
          <a:p>
            <a:r>
              <a:rPr lang="en-US" dirty="0"/>
              <a:t>Introduction of Class in JS</a:t>
            </a:r>
          </a:p>
          <a:p>
            <a:r>
              <a:rPr lang="en-US" dirty="0"/>
              <a:t>Static Method</a:t>
            </a:r>
          </a:p>
          <a:p>
            <a:r>
              <a:rPr lang="en-US"/>
              <a:t>inheirtance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0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394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  <vt:lpstr>Intermediate JS</vt:lpstr>
      <vt:lpstr>Object Oriented JavaScript (Classes,methods,prototype,getset())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17</cp:revision>
  <dcterms:created xsi:type="dcterms:W3CDTF">2025-09-01T11:51:28Z</dcterms:created>
  <dcterms:modified xsi:type="dcterms:W3CDTF">2025-09-27T01:25:15Z</dcterms:modified>
</cp:coreProperties>
</file>