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31"/>
  </p:normalViewPr>
  <p:slideViewPr>
    <p:cSldViewPr snapToGrid="0">
      <p:cViewPr varScale="1">
        <p:scale>
          <a:sx n="101" d="100"/>
          <a:sy n="10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8C9-9B55-0AF4-D46C-E5F0ED9C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>
            <a:noAutofit/>
          </a:bodyPr>
          <a:lstStyle/>
          <a:p>
            <a:r>
              <a:rPr lang="en-US" sz="3600" dirty="0"/>
              <a:t>1800</a:t>
            </a:r>
            <a:br>
              <a:rPr lang="en-US" sz="3600" dirty="0"/>
            </a:br>
            <a:r>
              <a:rPr lang="en-US" sz="3600" dirty="0"/>
              <a:t>1969 (oct) – ARPANET “Lo” </a:t>
            </a:r>
            <a:br>
              <a:rPr lang="en-US" sz="3600" dirty="0"/>
            </a:br>
            <a:r>
              <a:rPr lang="en-US" sz="3600" dirty="0"/>
              <a:t>1971 – First email sent over ARPANET</a:t>
            </a:r>
            <a:br>
              <a:rPr lang="en-US" sz="3600" dirty="0"/>
            </a:br>
            <a:r>
              <a:rPr lang="en-US" sz="3600" dirty="0"/>
              <a:t>1973- ARPANET node in London</a:t>
            </a:r>
            <a:br>
              <a:rPr lang="en-US" sz="3600" dirty="0"/>
            </a:br>
            <a:r>
              <a:rPr lang="en-US" sz="3600" dirty="0"/>
              <a:t>1983 – TCP/IP</a:t>
            </a:r>
            <a:br>
              <a:rPr lang="en-US" sz="3600" dirty="0"/>
            </a:br>
            <a:r>
              <a:rPr lang="en-US" sz="3600" dirty="0"/>
              <a:t>1989 – www</a:t>
            </a:r>
            <a:br>
              <a:rPr lang="en-US" sz="3600" dirty="0"/>
            </a:br>
            <a:r>
              <a:rPr lang="en-US" sz="3600" dirty="0"/>
              <a:t>1990 – First web server</a:t>
            </a:r>
            <a:br>
              <a:rPr lang="en-US" sz="3600" dirty="0"/>
            </a:br>
            <a:r>
              <a:rPr lang="en-US" sz="3600" dirty="0"/>
              <a:t>1991 – released public www</a:t>
            </a:r>
            <a:br>
              <a:rPr lang="en-US" sz="3600" dirty="0"/>
            </a:br>
            <a:r>
              <a:rPr lang="en-US" sz="3600" dirty="0"/>
              <a:t>1993, graphical browser Mosaic</a:t>
            </a:r>
            <a:br>
              <a:rPr lang="en-US" sz="3600" dirty="0"/>
            </a:br>
            <a:r>
              <a:rPr lang="en-US" sz="3600" dirty="0"/>
              <a:t>1995 – Commercial Internet open; Amazon, Yahoo, </a:t>
            </a:r>
            <a:r>
              <a:rPr lang="en-US" sz="3600" dirty="0" err="1"/>
              <a:t>NEtscape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54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4B06-67DF-D605-8AAF-922AC73C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8EB-9FF3-A493-50B5-C3AA8507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Filename</a:t>
            </a:r>
            <a:r>
              <a:rPr lang="en-US" dirty="0" err="1">
                <a:solidFill>
                  <a:srgbClr val="FF0000"/>
                </a:solidFill>
              </a:rPr>
              <a:t>.html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AD27-D4C4-705E-6514-DFC3ED7E5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8E0D-0B56-0EB8-E467-18345E60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/>
          <a:lstStyle/>
          <a:p>
            <a:r>
              <a:rPr lang="en-US" dirty="0"/>
              <a:t>Local network</a:t>
            </a:r>
            <a:br>
              <a:rPr lang="en-US" dirty="0"/>
            </a:br>
            <a:r>
              <a:rPr lang="en-US" dirty="0"/>
              <a:t>Global network</a:t>
            </a:r>
            <a:br>
              <a:rPr lang="en-US" dirty="0"/>
            </a:br>
            <a:r>
              <a:rPr lang="en-US" dirty="0"/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3255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BCE33-9386-C138-EA48-89C00FAC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05E4-A9FD-EA3A-D7F1-C8894CD78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>
            <a:normAutofit fontScale="90000"/>
          </a:bodyPr>
          <a:lstStyle/>
          <a:p>
            <a:r>
              <a:rPr lang="en-US" dirty="0"/>
              <a:t>ASCII</a:t>
            </a:r>
            <a:br>
              <a:rPr lang="en-US" dirty="0"/>
            </a:br>
            <a:r>
              <a:rPr lang="en-US" dirty="0"/>
              <a:t>American Standard Code for Information Interchange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 – current off</a:t>
            </a:r>
            <a:br>
              <a:rPr lang="en-US" dirty="0"/>
            </a:br>
            <a:r>
              <a:rPr lang="en-US" dirty="0"/>
              <a:t>1 – current present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9F0-661C-8261-8317-B6E65BB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36C9-339D-159D-DBE5-7DCB44C9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Probability – 256 1 </a:t>
            </a:r>
            <a:r>
              <a:rPr lang="en-US" dirty="0" err="1"/>
              <a:t>gb</a:t>
            </a:r>
            <a:r>
              <a:rPr lang="en-US" dirty="0"/>
              <a:t> – 2gb – 4gb – 8gb – 12gb</a:t>
            </a:r>
          </a:p>
          <a:p>
            <a:r>
              <a:rPr lang="en-US" dirty="0"/>
              <a:t>0 to 255</a:t>
            </a:r>
          </a:p>
          <a:p>
            <a:pPr marL="0" indent="0">
              <a:buNone/>
            </a:pPr>
            <a:r>
              <a:rPr lang="en-US" dirty="0"/>
              <a:t>0 – 1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0000 0010</a:t>
            </a:r>
          </a:p>
          <a:p>
            <a:pPr marL="0" indent="0">
              <a:buNone/>
            </a:pPr>
            <a:r>
              <a:rPr lang="en-US" dirty="0"/>
              <a:t>0000 0100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1111 1111</a:t>
            </a:r>
          </a:p>
          <a:p>
            <a:pPr marL="0" indent="0">
              <a:buNone/>
            </a:pPr>
            <a:r>
              <a:rPr lang="en-US" dirty="0"/>
              <a:t>0000 1111 – </a:t>
            </a:r>
          </a:p>
          <a:p>
            <a:pPr marL="0" indent="0">
              <a:buNone/>
            </a:pPr>
            <a:r>
              <a:rPr lang="en-US" dirty="0"/>
              <a:t>8 bytes – 1 bit – 1 character</a:t>
            </a:r>
          </a:p>
        </p:txBody>
      </p:sp>
    </p:spTree>
    <p:extLst>
      <p:ext uri="{BB962C8B-B14F-4D97-AF65-F5344CB8AC3E}">
        <p14:creationId xmlns:p14="http://schemas.microsoft.com/office/powerpoint/2010/main" val="325995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4C1-7885-91AE-5DB2-91AB61DD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C10F-0DE2-5099-84A7-C5F63D8B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</a:t>
            </a:r>
          </a:p>
          <a:p>
            <a:r>
              <a:rPr lang="en-US" dirty="0"/>
              <a:t>Html -hyper text</a:t>
            </a:r>
          </a:p>
          <a:p>
            <a:r>
              <a:rPr lang="en-US" dirty="0"/>
              <a:t>http – hyper text transmission protocol</a:t>
            </a:r>
          </a:p>
          <a:p>
            <a:r>
              <a:rPr lang="en-US" dirty="0"/>
              <a:t>Protocol – set of rules and regulations</a:t>
            </a:r>
          </a:p>
          <a:p>
            <a:r>
              <a:rPr lang="en-US" dirty="0"/>
              <a:t>Website/ Web Pages</a:t>
            </a:r>
          </a:p>
          <a:p>
            <a:r>
              <a:rPr lang="en-US" dirty="0"/>
              <a:t>Career as a Web designer, web developer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F01-FFD9-11AA-226D-52AD8E6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26D-D057-F0B9-2F5E-FF64725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and html 4</a:t>
            </a:r>
          </a:p>
        </p:txBody>
      </p:sp>
    </p:spTree>
    <p:extLst>
      <p:ext uri="{BB962C8B-B14F-4D97-AF65-F5344CB8AC3E}">
        <p14:creationId xmlns:p14="http://schemas.microsoft.com/office/powerpoint/2010/main" val="22690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863-0AE6-33AE-FA4C-B809DB40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A296-7AFC-F9D5-767B-E7A01961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  <a:p>
            <a:endParaRPr lang="en-US" dirty="0"/>
          </a:p>
          <a:p>
            <a:r>
              <a:rPr lang="en-US" dirty="0"/>
              <a:t>Notepad, </a:t>
            </a:r>
            <a:r>
              <a:rPr lang="en-US" dirty="0" err="1"/>
              <a:t>VSCode</a:t>
            </a:r>
            <a:r>
              <a:rPr lang="en-US" dirty="0"/>
              <a:t> , sublime, </a:t>
            </a:r>
          </a:p>
          <a:p>
            <a:r>
              <a:rPr lang="en-US" dirty="0"/>
              <a:t>Chrome, </a:t>
            </a:r>
            <a:r>
              <a:rPr lang="en-US" dirty="0" err="1"/>
              <a:t>firefox</a:t>
            </a:r>
            <a:r>
              <a:rPr lang="en-US" dirty="0"/>
              <a:t>, </a:t>
            </a:r>
            <a:r>
              <a:rPr lang="en-US" dirty="0" err="1"/>
              <a:t>brave,safari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F69-8A48-71BD-7D98-75EBBAF5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31D7-7CAC-D60E-0D51-7C71BAC4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0AF-5401-C37D-EF5B-7E445EF0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F139-7790-2E56-D7E3-C586E817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89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244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1800 1969 (oct) – ARPANET “Lo”  1971 – First email sent over ARPANET 1973- ARPANET node in London 1983 – TCP/IP 1989 – www 1990 – First web server 1991 – released public www 1993, graphical browser Mosaic 1995 – Commercial Internet open; Amazon, Yahoo, NEtscape </vt:lpstr>
      <vt:lpstr>Local network Global network www</vt:lpstr>
      <vt:lpstr>ASCII American Standard Code for Information Interchange  0 – current off 1 – current present  </vt:lpstr>
      <vt:lpstr>PowerPoint Presentation</vt:lpstr>
      <vt:lpstr>Why Learn HTML?</vt:lpstr>
      <vt:lpstr>Which HTML version ?</vt:lpstr>
      <vt:lpstr>Software Requirement </vt:lpstr>
      <vt:lpstr>Basic Syntax</vt:lpstr>
      <vt:lpstr>PowerPoint Presentation</vt:lpstr>
      <vt:lpstr>HTML File Save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</cp:revision>
  <dcterms:created xsi:type="dcterms:W3CDTF">2025-07-02T10:33:21Z</dcterms:created>
  <dcterms:modified xsi:type="dcterms:W3CDTF">2025-07-02T11:41:49Z</dcterms:modified>
</cp:coreProperties>
</file>