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653A-685E-6AA1-5C5A-0FC5A8F9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05554-0249-4FF9-D8BC-68F49A9E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EA10-5F3D-0B1F-5DFE-CD51F8F8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9AF4-93B0-98B4-D755-AADADDCA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1596-F8DA-3FEF-A2CE-F32FE789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F3BC-0AD6-AEC8-1C23-7CA0AEEA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DC6C6-5D5A-5CDA-561B-B76F5ACA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17EA-4F66-ABFC-1E39-8BC35455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50F8-159D-1FC5-D7A3-3F2A443E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2229-E7F4-5EBF-FC19-2AEBFCAE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A9697-8645-4112-A8FE-AF9645B31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41DB-9537-BC0E-2533-205CACB32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8E56-CCC5-AE20-BA1A-3724B6D0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8C73-C00D-4191-6E8E-6926F7E2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2FC7-8F04-875F-3714-7E2F770C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B3F5-D95B-E0E0-9CE5-5EE80DCB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CFF8-D981-D8A1-1A80-47C70BAC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9935-0F66-6FB0-EAFE-2B537E23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AE3-85E1-6FD5-821E-910167FB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E9CB-485F-8E1F-04D4-5996346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049-B19F-6DE8-8778-AF59BEC8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1243-E298-1351-517E-44B017D3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4EAA-D79E-EC55-0173-2893B51C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675D-3F7C-99FF-1E98-B0F9E85F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6B74-F7CC-B014-FB69-BE6897A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122-2B02-C946-5E93-0EB0D064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10E-2C3E-F330-AB44-943F2CAF9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8A1C8-8EBB-C88F-D29C-F3C00FE6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2429-8C34-8E20-DB12-DD6FAB1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EAA2A-9CFD-2755-9E0A-EA6E35FA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4F84-038B-E611-687A-FA7D05E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0040-AB72-AF32-E274-EB33A5E5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1D8D-4226-2B4E-BFD7-8D96EB5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EEDC-E5C2-C49F-0F08-7403D679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37170-30B4-42DE-7D8C-01AC44D5B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45DB-A7CF-E107-87E5-B95750B7F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E89AF-FFC4-7471-BFD6-E9CD775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9943A-86A6-5D8A-606F-BAA82CA8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2B7F8-A773-A347-4AC9-8CF4050F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86CA-4C26-3415-09BA-C26CBA9A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14085-7A5B-3016-B14E-20CD960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B5B64-DF59-8027-90EC-38AE90A2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95861-DD0B-40FF-7EAC-6B8C8B5F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E758-6211-A821-1AC6-A67F0F2D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A68D4-3243-40AB-C9E0-D051717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56F7-375D-1302-34D3-CD96FF23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C912-D930-DFDA-3D5C-65900660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CCE5-07A6-642F-3553-98E84C27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48609-D82D-059D-DC27-165FE834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7D45-96E1-26AA-D896-25A0BFAE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086E-3A8F-9DA5-E931-82CB65DE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A081-DF4C-8082-692D-FFEA77ED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FE75-7576-8E0B-9867-C0786DF1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6B7CF-A4F3-F8C2-2AE6-2DAC9542C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4BA0D-AAEE-B171-6F96-ED188B0C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A0A7-4875-74C3-5BF2-18ACB483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7717-A9E3-6C7F-F90F-C633CB34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0259-54C1-E79F-4BCC-8C40C302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AB22C-E111-4EE0-B707-E2EF374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568B-A961-E772-5B73-6E72943A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4663-2F06-C9AA-407C-8C575BF9A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6E7F-DEE0-4B38-99CD-CBB24213280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B9BE-B39C-45BF-B580-4C0BD09A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A864-7727-8B0D-FD70-F3ABA970C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bucke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33C0-66EE-5E60-7A32-E56D198B7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1EF3-9B58-0F00-EC48-22CC2319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Repo-pushing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E619-E863-DBB6-72F9-36D7D9DA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adding our local changes to the remote repository is called pushing.</a:t>
            </a:r>
          </a:p>
        </p:txBody>
      </p:sp>
    </p:spTree>
    <p:extLst>
      <p:ext uri="{BB962C8B-B14F-4D97-AF65-F5344CB8AC3E}">
        <p14:creationId xmlns:p14="http://schemas.microsoft.com/office/powerpoint/2010/main" val="92593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1570-CD02-BE49-2857-094D684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3290-19C3-DAC0-0D80-ACF9A52A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A web based hosting service for version control using git.</a:t>
            </a:r>
          </a:p>
          <a:p>
            <a:r>
              <a:rPr lang="en-US" dirty="0"/>
              <a:t>Allows for code collaboration with anyone online</a:t>
            </a:r>
          </a:p>
          <a:p>
            <a:r>
              <a:rPr lang="en-US" dirty="0"/>
              <a:t>Founded in 2008</a:t>
            </a:r>
          </a:p>
          <a:p>
            <a:r>
              <a:rPr lang="en-US" dirty="0"/>
              <a:t>Free for students.</a:t>
            </a:r>
          </a:p>
        </p:txBody>
      </p:sp>
    </p:spTree>
    <p:extLst>
      <p:ext uri="{BB962C8B-B14F-4D97-AF65-F5344CB8AC3E}">
        <p14:creationId xmlns:p14="http://schemas.microsoft.com/office/powerpoint/2010/main" val="118807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C1EF-0BC0-3CC4-44F8-D64D9B4B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1D0F-4086-DFBC-B66B-CF0D7EEF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www.bitbucket.org</a:t>
            </a:r>
            <a:endParaRPr lang="en-US" dirty="0"/>
          </a:p>
          <a:p>
            <a:r>
              <a:rPr lang="en-US" dirty="0"/>
              <a:t>Founded in 2010</a:t>
            </a:r>
          </a:p>
          <a:p>
            <a:r>
              <a:rPr lang="en-US" dirty="0"/>
              <a:t>Free for </a:t>
            </a:r>
            <a:r>
              <a:rPr lang="en-US" dirty="0" err="1"/>
              <a:t>upto</a:t>
            </a:r>
            <a:r>
              <a:rPr lang="en-US" dirty="0"/>
              <a:t> 5 users</a:t>
            </a:r>
          </a:p>
        </p:txBody>
      </p:sp>
    </p:spTree>
    <p:extLst>
      <p:ext uri="{BB962C8B-B14F-4D97-AF65-F5344CB8AC3E}">
        <p14:creationId xmlns:p14="http://schemas.microsoft.com/office/powerpoint/2010/main" val="360937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754A-069C-97F9-BE5F-B23FB77A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BAA3-C09C-9E7C-73C2-047294E5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87347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FB0-19DC-94D0-CB6F-B3196CB4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E8F8-B23F-1894-2902-D5CDA6C2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A02C-0E20-4999-F821-D1A3E913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5865-2685-0444-5946-BAE53695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A6C1-27B7-396A-8220-A7D0C456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67BE-B0BF-BE5E-E2A1-C577EC11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keeps records for changes</a:t>
            </a:r>
          </a:p>
          <a:p>
            <a:r>
              <a:rPr lang="en-US" dirty="0"/>
              <a:t>Allows for collaborative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2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E9D3-9420-04E7-6D33-F818A4CE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C905-8E4B-DBCD-3A99-DC1F59D9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information Tracker</a:t>
            </a:r>
          </a:p>
          <a:p>
            <a:r>
              <a:rPr lang="en-US" dirty="0"/>
              <a:t>Gist is a distributed version control system</a:t>
            </a:r>
          </a:p>
          <a:p>
            <a:r>
              <a:rPr lang="en-US" dirty="0"/>
              <a:t>Every dev has a working copy of the code and full change history on their local machine.</a:t>
            </a:r>
          </a:p>
          <a:p>
            <a:r>
              <a:rPr lang="en-US" dirty="0"/>
              <a:t>Started in 2005</a:t>
            </a:r>
          </a:p>
          <a:p>
            <a:r>
              <a:rPr lang="en-US" dirty="0"/>
              <a:t>Created by </a:t>
            </a:r>
            <a:r>
              <a:rPr lang="en-US" dirty="0" err="1"/>
              <a:t>linus</a:t>
            </a:r>
            <a:r>
              <a:rPr lang="en-US" dirty="0"/>
              <a:t> Torvald to aid in Linux kernel development</a:t>
            </a:r>
          </a:p>
          <a:p>
            <a:r>
              <a:rPr lang="en-US" dirty="0"/>
              <a:t>Git is a CLI based tool which is used for every version of your code.</a:t>
            </a:r>
          </a:p>
        </p:txBody>
      </p:sp>
    </p:spTree>
    <p:extLst>
      <p:ext uri="{BB962C8B-B14F-4D97-AF65-F5344CB8AC3E}">
        <p14:creationId xmlns:p14="http://schemas.microsoft.com/office/powerpoint/2010/main" val="242218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6657-2274-C5F4-C0D0-3FED139E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2DEE-A191-0410-6394-0D5056F6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Cloning</a:t>
            </a:r>
          </a:p>
          <a:p>
            <a:pPr lvl="1"/>
            <a:r>
              <a:rPr lang="en-US" dirty="0"/>
              <a:t>Pulling</a:t>
            </a:r>
          </a:p>
          <a:p>
            <a:pPr lvl="1"/>
            <a:r>
              <a:rPr lang="en-US" dirty="0"/>
              <a:t>Pushing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9717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6C0A-D991-F879-DD29-31E5F097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A32B-A52C-F8D3-66B6-09D7861B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information about the changed from previous.</a:t>
            </a:r>
          </a:p>
        </p:txBody>
      </p:sp>
    </p:spTree>
    <p:extLst>
      <p:ext uri="{BB962C8B-B14F-4D97-AF65-F5344CB8AC3E}">
        <p14:creationId xmlns:p14="http://schemas.microsoft.com/office/powerpoint/2010/main" val="34462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5544-6BA1-442C-E939-4D4CE59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D646-D40E-33EF-90EF-9A74FF6E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form of repo is knows ass repository in GIT</a:t>
            </a:r>
          </a:p>
          <a:p>
            <a:r>
              <a:rPr lang="en-US" dirty="0"/>
              <a:t>It’s a collection of all the files and the history of those files</a:t>
            </a:r>
          </a:p>
          <a:p>
            <a:r>
              <a:rPr lang="en-US" dirty="0"/>
              <a:t>A place where all our hard work is stored</a:t>
            </a:r>
          </a:p>
        </p:txBody>
      </p:sp>
    </p:spTree>
    <p:extLst>
      <p:ext uri="{BB962C8B-B14F-4D97-AF65-F5344CB8AC3E}">
        <p14:creationId xmlns:p14="http://schemas.microsoft.com/office/powerpoint/2010/main" val="97661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CD38-6649-DD6A-867B-6A5F5B62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-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DA03-75B6-C9EA-D84B-45F0A7D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 of copying a repository from a remote server is called cloning.</a:t>
            </a:r>
          </a:p>
          <a:p>
            <a:r>
              <a:rPr lang="en-US" dirty="0"/>
              <a:t>Cloning from a remote server allows teams to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35586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2E69-5865-D4DF-DBA0-23241078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Repo-Pulling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BB72-F8D6-1E84-9368-8FE9CDA9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downloading commits that don’t exist in our local machine from a remote </a:t>
            </a:r>
            <a:r>
              <a:rPr lang="en-US" dirty="0" err="1"/>
              <a:t>rpeo</a:t>
            </a:r>
            <a:r>
              <a:rPr lang="en-US" dirty="0"/>
              <a:t> is called pulling.</a:t>
            </a:r>
          </a:p>
        </p:txBody>
      </p:sp>
    </p:spTree>
    <p:extLst>
      <p:ext uri="{BB962C8B-B14F-4D97-AF65-F5344CB8AC3E}">
        <p14:creationId xmlns:p14="http://schemas.microsoft.com/office/powerpoint/2010/main" val="25362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250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Git and Github</vt:lpstr>
      <vt:lpstr>PowerPoint Presentation</vt:lpstr>
      <vt:lpstr>What is Version Control ?</vt:lpstr>
      <vt:lpstr>What is Git?</vt:lpstr>
      <vt:lpstr>How does git works</vt:lpstr>
      <vt:lpstr>Commit</vt:lpstr>
      <vt:lpstr>Repositories</vt:lpstr>
      <vt:lpstr>Repo - cloning</vt:lpstr>
      <vt:lpstr>Repo-Pulling</vt:lpstr>
      <vt:lpstr>Repo-pushing</vt:lpstr>
      <vt:lpstr>GitHub</vt:lpstr>
      <vt:lpstr>BitBucket</vt:lpstr>
      <vt:lpstr>Install Git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3</cp:revision>
  <dcterms:created xsi:type="dcterms:W3CDTF">2024-10-15T15:24:33Z</dcterms:created>
  <dcterms:modified xsi:type="dcterms:W3CDTF">2024-10-16T15:07:18Z</dcterms:modified>
</cp:coreProperties>
</file>