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213A-44D4-8DB2-F412-02AFBF7BF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69BC2-DA4A-B684-6BB7-7E32D9837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3C43-FE1E-7CF3-774C-FF33A6B6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3767F-610F-D071-6F42-3636BD61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666CA-5964-A213-7A62-9AF300BA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8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F23E-7728-6EE9-0880-09E88B41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986F8-F24C-57C0-2D94-665B10280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BB5AB-6077-AFF6-BE4D-F04D5E45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1D5BF-C492-31F6-2100-AA99C00B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86B0A-FF24-8BAF-3D28-6D3ADC9D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A8C70-2C97-624D-9F63-0AB1C919D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F330D-A121-4CEC-453B-576367517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A7B7A-BD87-1497-E82E-9763E15E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7EB7D-DBF3-7C1D-5FAD-31D17500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5E14B-AC7C-3DE5-2D46-22D39C3B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986C-22F3-DCD2-A79C-B00D8A1E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920C-57F1-36B0-D5EB-6D394160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A11F-F26F-C13E-A1E3-45F763BA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AFC8-0C3A-BB92-93B4-A35965FD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E900E-A908-0DC6-15BA-403C1F46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8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E24A-7016-0340-5D5D-94673242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20D5B-4A6F-8C08-178A-35CB8E158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05401-2899-F00E-0073-3E4326AF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998A-E810-6085-7F1E-1E2DE6B8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A4F75-D2B1-9225-A206-F1652AE7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4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2291-A441-EC8E-01C8-C32473E5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BAEE3-C923-3C28-B933-6A98DB197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68878-1FDC-8342-12A2-82B93AFF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D7810-A584-9DA8-B026-BA516AE8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2197D-87E6-74F7-18D4-126079D9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762C4-8ED7-59DB-8444-DCA4F33C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2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E2BE-2120-D154-5962-4B389965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F98B5-AB96-B700-B1A6-7CB23621E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FC0A-50D4-89DD-50FB-668C185DF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2785C-AF46-A368-B651-D9B62731C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B9345-4B2F-5225-16F7-DFC53ECD0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2635F-95E7-A5BA-5392-C7573C46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39A52-5F8D-85DD-FE1A-153BE28C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D6C9E-69C3-949E-D78B-DDE00219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5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1CB3-0723-4FA8-6FCC-6886408F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CB22B-F9EE-EB8D-52A8-01BE11EF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FBB90-0079-1CEF-02BD-F11884D2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B4BC4-9974-8A05-D4FE-D9C1348A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6C20D-4F44-5DF3-1284-EE921ABD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7C961-A036-F28D-6311-1BEBB9FF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CBE86-9ED4-F11D-8CD8-BC3414B3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8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49B9-C0B1-6A36-6F1D-0991358C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5E69B-9B69-C7B9-99C4-887EEF68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91383-FDA2-E550-CF37-041CB7A13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E68AA-D3C3-0D93-1CEB-C6E39DF8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8D5F6-41D1-D3C6-2310-46ECD418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BBF9A-3293-8D33-123B-9EE195C1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2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6D18-DA04-67FC-9605-CF8109B7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8AC6C-06FA-90CB-B914-FBC9E8C94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F0A23-34DF-6183-90FF-3275CF35B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CC391-8E94-469F-62B1-E434CA80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C76F-92DF-44BC-AFBF-C4833088319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8D939-24EC-CD08-BFF1-1CA06D59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50D7C-72B7-4295-6B5C-714453AC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8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1EA83-87CC-DF9B-B45E-6256A966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196C9-64AD-5972-F6AF-6285D7EB6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AEE8C-F433-F682-9D6F-4C5DCA24E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0C76F-92DF-44BC-AFBF-C4833088319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18C89-D78A-2838-CF8D-9ABA377E9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BDE8A-BB89-195E-2C9C-8C638B14D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9C70D-44EB-4175-A38B-2CF645E2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reference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8800-A8FE-7FCE-3623-AB51B732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05CB-B013-BEC7-9020-F0214594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Website/ Web Pages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4D2BF0-CA5F-4C66-3035-3462D08D4650}"/>
              </a:ext>
            </a:extLst>
          </p:cNvPr>
          <p:cNvSpPr txBox="1">
            <a:spLocks/>
          </p:cNvSpPr>
          <p:nvPr/>
        </p:nvSpPr>
        <p:spPr>
          <a:xfrm>
            <a:off x="838200" y="2675731"/>
            <a:ext cx="10515600" cy="1997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Which HTML version</a:t>
            </a:r>
          </a:p>
          <a:p>
            <a:r>
              <a:rPr lang="en-US" dirty="0"/>
              <a:t>HTML 5 and HTML 4</a:t>
            </a:r>
          </a:p>
        </p:txBody>
      </p:sp>
    </p:spTree>
    <p:extLst>
      <p:ext uri="{BB962C8B-B14F-4D97-AF65-F5344CB8AC3E}">
        <p14:creationId xmlns:p14="http://schemas.microsoft.com/office/powerpoint/2010/main" val="11315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BCEC-28CC-9611-4652-7C504F79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CD689-A3DA-2FF1-0E9B-897D539CB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  <a:p>
            <a:r>
              <a:rPr lang="en-US" dirty="0"/>
              <a:t>Paragraphs</a:t>
            </a:r>
          </a:p>
          <a:p>
            <a:r>
              <a:rPr lang="en-US" dirty="0"/>
              <a:t>Bold</a:t>
            </a:r>
          </a:p>
          <a:p>
            <a:r>
              <a:rPr lang="en-US" dirty="0"/>
              <a:t>Italic</a:t>
            </a:r>
          </a:p>
          <a:p>
            <a:r>
              <a:rPr lang="en-US" dirty="0"/>
              <a:t>Underline</a:t>
            </a:r>
          </a:p>
          <a:p>
            <a:r>
              <a:rPr lang="en-US" dirty="0"/>
              <a:t>Strikethrough</a:t>
            </a:r>
          </a:p>
        </p:txBody>
      </p:sp>
    </p:spTree>
    <p:extLst>
      <p:ext uri="{BB962C8B-B14F-4D97-AF65-F5344CB8AC3E}">
        <p14:creationId xmlns:p14="http://schemas.microsoft.com/office/powerpoint/2010/main" val="317051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EFBC-93D9-3B79-41D5-345CEC0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91D71-9C97-9D2C-FC56-1C1D33DD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 Script</a:t>
            </a:r>
          </a:p>
          <a:p>
            <a:r>
              <a:rPr lang="en-US" dirty="0"/>
              <a:t>Super Script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Non-Breaking space</a:t>
            </a:r>
          </a:p>
        </p:txBody>
      </p:sp>
    </p:spTree>
    <p:extLst>
      <p:ext uri="{BB962C8B-B14F-4D97-AF65-F5344CB8AC3E}">
        <p14:creationId xmlns:p14="http://schemas.microsoft.com/office/powerpoint/2010/main" val="227952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B8C2-7C88-582B-54D7-DBE87041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AABB-0C3B-D867-114F-E3CAD9F3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61CEE-659B-B8FC-BE82-D105B6435B80}"/>
              </a:ext>
            </a:extLst>
          </p:cNvPr>
          <p:cNvSpPr txBox="1"/>
          <p:nvPr/>
        </p:nvSpPr>
        <p:spPr>
          <a:xfrm>
            <a:off x="2510971" y="4920343"/>
            <a:ext cx="275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https://websafecolors.info/</a:t>
            </a:r>
          </a:p>
        </p:txBody>
      </p:sp>
    </p:spTree>
    <p:extLst>
      <p:ext uri="{BB962C8B-B14F-4D97-AF65-F5344CB8AC3E}">
        <p14:creationId xmlns:p14="http://schemas.microsoft.com/office/powerpoint/2010/main" val="391274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FB10-F1FC-649B-1D64-AC3162CA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A23D-9C48-81CD-0710-70F2BE596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15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Unorder List</a:t>
            </a:r>
          </a:p>
          <a:p>
            <a:r>
              <a:rPr lang="en-US" dirty="0"/>
              <a:t>Orange</a:t>
            </a:r>
          </a:p>
          <a:p>
            <a:r>
              <a:rPr lang="en-US" dirty="0"/>
              <a:t>Banana</a:t>
            </a:r>
          </a:p>
          <a:p>
            <a:r>
              <a:rPr lang="en-US" dirty="0"/>
              <a:t>Apple</a:t>
            </a:r>
          </a:p>
          <a:p>
            <a:r>
              <a:rPr lang="en-US" dirty="0"/>
              <a:t>mango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F5E68E-08FF-720A-C431-572FF01683D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39515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order List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Orange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Banana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Apple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Mango</a:t>
            </a:r>
          </a:p>
        </p:txBody>
      </p:sp>
    </p:spTree>
    <p:extLst>
      <p:ext uri="{BB962C8B-B14F-4D97-AF65-F5344CB8AC3E}">
        <p14:creationId xmlns:p14="http://schemas.microsoft.com/office/powerpoint/2010/main" val="320841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1D70-0A51-E5BC-AC0E-96F30846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8CD4-7E1A-DE66-7488-214AB7A6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Description list</a:t>
            </a:r>
          </a:p>
          <a:p>
            <a:pPr marL="0" indent="0">
              <a:buNone/>
            </a:pPr>
            <a:r>
              <a:rPr lang="en-US" dirty="0"/>
              <a:t>Heading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klasjdklasjdklsajkdljsakldklksld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Heading 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l;askdl;askl;da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Heading 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asdkljkdasljkda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8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2B0B-6743-3074-DD76-777DC566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Marquee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F90FC-501F-2F56-6508-746E55A1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https://htmlreference.io/</a:t>
            </a:r>
            <a:endParaRPr lang="en-US" dirty="0"/>
          </a:p>
          <a:p>
            <a:r>
              <a:rPr lang="en-US" dirty="0"/>
              <a:t>https://cssreference.io/</a:t>
            </a:r>
          </a:p>
        </p:txBody>
      </p:sp>
    </p:spTree>
    <p:extLst>
      <p:ext uri="{BB962C8B-B14F-4D97-AF65-F5344CB8AC3E}">
        <p14:creationId xmlns:p14="http://schemas.microsoft.com/office/powerpoint/2010/main" val="3541796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D44B-25A4-96FD-E234-67566700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Preformatted &amp; Horizontal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47CC-AF6F-0256-8B68-E85BAB7B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4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4218-C296-0A93-15ED-B065F992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C16-DF32-343E-13BB-491B3C8F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13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AD78-E20C-1961-5512-D2FBEE12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139A-04B0-F754-1AA9-F69685FB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Link (Page Link or Other site Link)</a:t>
            </a:r>
          </a:p>
          <a:p>
            <a:r>
              <a:rPr lang="en-US" dirty="0"/>
              <a:t>Internal Link (same Page)</a:t>
            </a:r>
          </a:p>
          <a:p>
            <a:r>
              <a:rPr lang="en-US" dirty="0" err="1"/>
              <a:t>Mailto</a:t>
            </a:r>
            <a:r>
              <a:rPr lang="en-US" dirty="0"/>
              <a:t> Link (Email)</a:t>
            </a:r>
          </a:p>
        </p:txBody>
      </p:sp>
    </p:spTree>
    <p:extLst>
      <p:ext uri="{BB962C8B-B14F-4D97-AF65-F5344CB8AC3E}">
        <p14:creationId xmlns:p14="http://schemas.microsoft.com/office/powerpoint/2010/main" val="67368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A9FC-6A15-308D-8ECC-C451914B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Requiremetn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D902E-9B49-51BB-783B-09BCEA13A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54905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8878-1928-898F-1F96-AA88B110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A7D7-A19C-7BBD-EEBD-35CEE33E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50082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B5C1-3E64-07B6-D4FA-BD94DAF1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E373-CDFF-A7C7-BFA8-A41751B6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</a:t>
            </a:r>
          </a:p>
          <a:p>
            <a:r>
              <a:rPr lang="en-US" dirty="0"/>
              <a:t>Firefox</a:t>
            </a:r>
          </a:p>
          <a:p>
            <a:r>
              <a:rPr lang="en-US" dirty="0" err="1"/>
              <a:t>iE</a:t>
            </a:r>
            <a:endParaRPr lang="en-US" dirty="0"/>
          </a:p>
          <a:p>
            <a:r>
              <a:rPr lang="en-US" dirty="0"/>
              <a:t>Safari</a:t>
            </a:r>
          </a:p>
          <a:p>
            <a:r>
              <a:rPr lang="en-US" dirty="0"/>
              <a:t>Opera</a:t>
            </a:r>
          </a:p>
        </p:txBody>
      </p:sp>
    </p:spTree>
    <p:extLst>
      <p:ext uri="{BB962C8B-B14F-4D97-AF65-F5344CB8AC3E}">
        <p14:creationId xmlns:p14="http://schemas.microsoft.com/office/powerpoint/2010/main" val="239239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8D57-536E-5922-83EF-2329C719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A3E0-6732-17CB-155E-B737448C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 &gt;</a:t>
            </a:r>
          </a:p>
          <a:p>
            <a:pPr marL="0" indent="0">
              <a:buNone/>
            </a:pPr>
            <a:r>
              <a:rPr lang="en-US" dirty="0"/>
              <a:t>&lt;tag&gt;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&lt;/tag&gt;</a:t>
            </a:r>
          </a:p>
        </p:txBody>
      </p:sp>
    </p:spTree>
    <p:extLst>
      <p:ext uri="{BB962C8B-B14F-4D97-AF65-F5344CB8AC3E}">
        <p14:creationId xmlns:p14="http://schemas.microsoft.com/office/powerpoint/2010/main" val="2998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74F0-CED8-4893-1BF2-DC961F21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93A8-6E03-090B-B4F6-4986E1DF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9514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76FC-6275-64C7-1F0C-CFA0AAAA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8576C-1F26-E6AB-7F06-B07961163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&lt;title&gt;First Web Page&lt;/title&gt;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9410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8362-903B-9E47-3FBD-A92AD010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927E-8E48-0A32-733E-2EDFE2501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Filename.html</a:t>
            </a:r>
          </a:p>
        </p:txBody>
      </p:sp>
    </p:spTree>
    <p:extLst>
      <p:ext uri="{BB962C8B-B14F-4D97-AF65-F5344CB8AC3E}">
        <p14:creationId xmlns:p14="http://schemas.microsoft.com/office/powerpoint/2010/main" val="120466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C65E-0382-5701-37A7-BD7836AA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BCB4-CC70-07D7-15A6-240EA07F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4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199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Why learn HTML?</vt:lpstr>
      <vt:lpstr>Software Requiremetn</vt:lpstr>
      <vt:lpstr>HTML Editor</vt:lpstr>
      <vt:lpstr>Browser</vt:lpstr>
      <vt:lpstr>Basic Syntax</vt:lpstr>
      <vt:lpstr>PowerPoint Presentation</vt:lpstr>
      <vt:lpstr>PowerPoint Presentation</vt:lpstr>
      <vt:lpstr>File Save</vt:lpstr>
      <vt:lpstr>HTML Text Formatting</vt:lpstr>
      <vt:lpstr>Text Formatting</vt:lpstr>
      <vt:lpstr>Text Formatting</vt:lpstr>
      <vt:lpstr>Text Formatting</vt:lpstr>
      <vt:lpstr>Listing</vt:lpstr>
      <vt:lpstr>Listing</vt:lpstr>
      <vt:lpstr>Marquee Tag</vt:lpstr>
      <vt:lpstr>Preformatted &amp; Horizontal Rule</vt:lpstr>
      <vt:lpstr>Image Tag</vt:lpstr>
      <vt:lpstr>Anchor Tag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2</cp:revision>
  <dcterms:created xsi:type="dcterms:W3CDTF">2024-10-16T15:06:53Z</dcterms:created>
  <dcterms:modified xsi:type="dcterms:W3CDTF">2024-10-16T15:59:43Z</dcterms:modified>
</cp:coreProperties>
</file>