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13A-44D4-8DB2-F412-02AFBF7B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9BC2-DA4A-B684-6BB7-7E32D9837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3C43-FE1E-7CF3-774C-FF33A6B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767F-610F-D071-6F42-3636BD61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66CA-5964-A213-7A62-9AF300BA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F23E-7728-6EE9-0880-09E88B4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86F8-F24C-57C0-2D94-665B1028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B5AB-6077-AFF6-BE4D-F04D5E45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D5BF-C492-31F6-2100-AA99C00B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6B0A-FF24-8BAF-3D28-6D3ADC9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8C70-2C97-624D-9F63-0AB1C919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330D-A121-4CEC-453B-57636751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7B7A-BD87-1497-E82E-9763E15E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EB7D-DBF3-7C1D-5FAD-31D1750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E14B-AC7C-3DE5-2D46-22D39C3B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86C-22F3-DCD2-A79C-B00D8A1E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920C-57F1-36B0-D5EB-6D394160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11F-F26F-C13E-A1E3-45F763BA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AFC8-0C3A-BB92-93B4-A35965F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00E-A908-0DC6-15BA-403C1F4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24A-7016-0340-5D5D-9467324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0D5B-4A6F-8C08-178A-35CB8E15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5401-2899-F00E-0073-3E4326AF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998A-E810-6085-7F1E-1E2DE6B8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4F75-D2B1-9225-A206-F1652AE7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2291-A441-EC8E-01C8-C32473E5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AEE3-C923-3C28-B933-6A98DB19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68878-1FDC-8342-12A2-82B93AFF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7810-A584-9DA8-B026-BA516AE8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2197D-87E6-74F7-18D4-126079D9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62C4-8ED7-59DB-8444-DCA4F33C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2BE-2120-D154-5962-4B389965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98B5-AB96-B700-B1A6-7CB23621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FC0A-50D4-89DD-50FB-668C185D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2785C-AF46-A368-B651-D9B62731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B9345-4B2F-5225-16F7-DFC53ECD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2635F-95E7-A5BA-5392-C7573C4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39A52-5F8D-85DD-FE1A-153BE28C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D6C9E-69C3-949E-D78B-DDE0021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1CB3-0723-4FA8-6FCC-6886408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CB22B-F9EE-EB8D-52A8-01BE11EF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FBB90-0079-1CEF-02BD-F11884D2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B4BC4-9974-8A05-D4FE-D9C1348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6C20D-4F44-5DF3-1284-EE921ABD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7C961-A036-F28D-6311-1BEBB9FF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CBE86-9ED4-F11D-8CD8-BC3414B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9B9-C0B1-6A36-6F1D-0991358C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E69B-9B69-C7B9-99C4-887EEF68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1383-FDA2-E550-CF37-041CB7A1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68AA-D3C3-0D93-1CEB-C6E39DF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8D5F6-41D1-D3C6-2310-46ECD418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BF9A-3293-8D33-123B-9EE195C1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D18-DA04-67FC-9605-CF8109B7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8AC6C-06FA-90CB-B914-FBC9E8C9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0A23-34DF-6183-90FF-3275CF35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C391-8E94-469F-62B1-E434CA80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D939-24EC-CD08-BFF1-1CA06D59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0D7C-72B7-4295-6B5C-714453A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EA83-87CC-DF9B-B45E-6256A96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96C9-64AD-5972-F6AF-6285D7EB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EE8C-F433-F682-9D6F-4C5DCA24E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C76F-92DF-44BC-AFBF-C4833088319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8C89-D78A-2838-CF8D-9ABA377E9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DE8A-BB89-195E-2C9C-8C638B14D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referenc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8800-A8FE-7FCE-3623-AB51B7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05CB-B013-BEC7-9020-F021459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Website/ Web Pages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4D2BF0-CA5F-4C66-3035-3462D08D4650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99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HTML version</a:t>
            </a:r>
          </a:p>
          <a:p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11315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CEC-28CC-9611-4652-7C504F79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D689-A3DA-2FF1-0E9B-897D539C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Bold</a:t>
            </a:r>
          </a:p>
          <a:p>
            <a:r>
              <a:rPr lang="en-US" dirty="0"/>
              <a:t>Italic</a:t>
            </a:r>
          </a:p>
          <a:p>
            <a:r>
              <a:rPr lang="en-US" dirty="0"/>
              <a:t>Underline</a:t>
            </a:r>
          </a:p>
          <a:p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317051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FBC-93D9-3B79-41D5-345CEC0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1D71-9C97-9D2C-FC56-1C1D33D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22795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B8C2-7C88-582B-54D7-DBE8704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ABB-0C3B-D867-114F-E3CAD9F3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61CEE-659B-B8FC-BE82-D105B6435B80}"/>
              </a:ext>
            </a:extLst>
          </p:cNvPr>
          <p:cNvSpPr txBox="1"/>
          <p:nvPr/>
        </p:nvSpPr>
        <p:spPr>
          <a:xfrm>
            <a:off x="2510971" y="4920343"/>
            <a:ext cx="275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https://websafecolors.info/</a:t>
            </a:r>
          </a:p>
        </p:txBody>
      </p:sp>
    </p:spTree>
    <p:extLst>
      <p:ext uri="{BB962C8B-B14F-4D97-AF65-F5344CB8AC3E}">
        <p14:creationId xmlns:p14="http://schemas.microsoft.com/office/powerpoint/2010/main" val="391274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FB10-F1FC-649B-1D64-AC3162CA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A23D-9C48-81CD-0710-70F2BE59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5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5E68E-08FF-720A-C431-572FF01683D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951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320841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1D70-0A51-E5BC-AC0E-96F30846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8CD4-7E1A-DE66-7488-214AB7A6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klasjdklasjdklsajkdljsakldklksld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Heading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l;askdl;askl;da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asdkljkdasljkda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B0B-6743-3074-DD76-777DC566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90FC-501F-2F56-6508-746E55A1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https://htmlreference.io/</a:t>
            </a:r>
            <a:endParaRPr lang="en-US" dirty="0"/>
          </a:p>
          <a:p>
            <a:r>
              <a:rPr lang="en-US" dirty="0"/>
              <a:t>https://cssreference.io/</a:t>
            </a:r>
          </a:p>
        </p:txBody>
      </p:sp>
    </p:spTree>
    <p:extLst>
      <p:ext uri="{BB962C8B-B14F-4D97-AF65-F5344CB8AC3E}">
        <p14:creationId xmlns:p14="http://schemas.microsoft.com/office/powerpoint/2010/main" val="35417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D44B-25A4-96FD-E234-67566700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7CC-AF6F-0256-8B68-E85BAB7B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4218-C296-0A93-15ED-B065F992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C16-DF32-343E-13BB-491B3C8F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D78-E20C-1961-5512-D2FBEE12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139A-04B0-F754-1AA9-F69685FB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Link (Page Link or Other site Link)</a:t>
            </a:r>
          </a:p>
          <a:p>
            <a:r>
              <a:rPr lang="en-US" dirty="0"/>
              <a:t>Internal Link (same Page)</a:t>
            </a:r>
          </a:p>
          <a:p>
            <a:r>
              <a:rPr lang="en-US" dirty="0" err="1"/>
              <a:t>Mailto</a:t>
            </a:r>
            <a:r>
              <a:rPr lang="en-US" dirty="0"/>
              <a:t> Link (Email)</a:t>
            </a:r>
          </a:p>
        </p:txBody>
      </p:sp>
    </p:spTree>
    <p:extLst>
      <p:ext uri="{BB962C8B-B14F-4D97-AF65-F5344CB8AC3E}">
        <p14:creationId xmlns:p14="http://schemas.microsoft.com/office/powerpoint/2010/main" val="67368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1295-C5DB-5F58-07EF-BBB78AE5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F60CD4-64B3-5A26-B892-4803E1569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781383"/>
              </p:ext>
            </p:extLst>
          </p:nvPr>
        </p:nvGraphicFramePr>
        <p:xfrm>
          <a:off x="838200" y="1825625"/>
          <a:ext cx="10515600" cy="247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007726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517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3702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0082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2804842"/>
                    </a:ext>
                  </a:extLst>
                </a:gridCol>
              </a:tblGrid>
              <a:tr h="12353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13370"/>
                  </a:ext>
                </a:extLst>
              </a:tr>
              <a:tr h="12353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991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A3EB0A-8533-EF5A-5D5A-686884D6AFD3}"/>
              </a:ext>
            </a:extLst>
          </p:cNvPr>
          <p:cNvSpPr txBox="1"/>
          <p:nvPr/>
        </p:nvSpPr>
        <p:spPr>
          <a:xfrm>
            <a:off x="1175657" y="4992914"/>
            <a:ext cx="103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Colspan</a:t>
            </a:r>
            <a:endParaRPr lang="en-US" dirty="0"/>
          </a:p>
          <a:p>
            <a:r>
              <a:rPr lang="en-US" dirty="0" err="1"/>
              <a:t>Rowspan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9FC-6A15-308D-8ECC-C451914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Requiremetn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902E-9B49-51BB-783B-09BCEA13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4905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045A-93CA-C297-ECF4-5B781E26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1C1-CA2D-85DC-138E-E63E37E2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</a:t>
            </a:r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8878-1928-898F-1F96-AA88B11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A7D7-A19C-7BBD-EEBD-35CEE33E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50082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5C1-3E64-07B6-D4FA-BD94DAF1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E373-CDFF-A7C7-BFA8-A41751B6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23923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D57-536E-5922-83EF-2329C719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A3E0-6732-17CB-155E-B737448C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2998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4F0-CED8-4893-1BF2-DC961F21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93A8-6E03-090B-B4F6-4986E1DF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51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6FC-6275-64C7-1F0C-CFA0AAA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576C-1F26-E6AB-7F06-B0796116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941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8362-903B-9E47-3FBD-A92AD01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27E-8E48-0A32-733E-2EDFE250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20466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65E-0382-5701-37A7-BD7836AA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BCB4-CC70-07D7-15A6-240EA07F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207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Why learn HTML?</vt:lpstr>
      <vt:lpstr>Software Requiremetn</vt:lpstr>
      <vt:lpstr>HTML Editor</vt:lpstr>
      <vt:lpstr>Browser</vt:lpstr>
      <vt:lpstr>Basic Syntax</vt:lpstr>
      <vt:lpstr>PowerPoint Presentation</vt:lpstr>
      <vt:lpstr>PowerPoint Presentation</vt:lpstr>
      <vt:lpstr>File Save</vt:lpstr>
      <vt:lpstr>HTML Text Formatting</vt:lpstr>
      <vt:lpstr>Text Formatting</vt:lpstr>
      <vt:lpstr>Text Formatting</vt:lpstr>
      <vt:lpstr>Text Formatting</vt:lpstr>
      <vt:lpstr>Listing</vt:lpstr>
      <vt:lpstr>Listing</vt:lpstr>
      <vt:lpstr>Marquee Tag</vt:lpstr>
      <vt:lpstr>Preformatted &amp; Horizontal Rule</vt:lpstr>
      <vt:lpstr>Image Tag</vt:lpstr>
      <vt:lpstr>Anchor Tag</vt:lpstr>
      <vt:lpstr>Table Tag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2024-10-16T15:06:53Z</dcterms:created>
  <dcterms:modified xsi:type="dcterms:W3CDTF">2024-10-18T16:14:29Z</dcterms:modified>
</cp:coreProperties>
</file>