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903E-C798-A98C-A4A3-C5902B14F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E57D-077A-0328-2FC9-621AE8CF6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9CEE-C329-B4A3-6EE0-CDE36E34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FEAED-BD59-8499-1118-02D22CB0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501E-F390-CB52-039A-07029439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1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9C97-FB7B-548F-C6E2-456C1A8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D73C-C83A-C51F-D252-1D1EFC88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2B78-871A-57FE-17D7-195A0E52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6AB2-9B4B-745C-40E2-A3296426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BF93-107D-9F92-E015-E75C89B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54DD9-B2F6-0672-BD15-432ECDFA7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5E67B-4715-3FF6-BBB2-AD858A960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909-B2FE-351E-8D6B-5DF08D3E8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6453-6BF5-FE03-D418-719ED65F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805E2-1437-CFE1-11A5-8CFDA23C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8D40-9972-1759-6922-D6D799EE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4B86-6276-A1C4-83FD-B9F3C013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4A4B-3456-6ED5-EE17-0ED1D08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E3A8-0CD7-BF1B-A0F4-9A8BA097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DCD0-5D87-90B5-8474-8DCFB3DA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AF7D-8E2E-09DE-15DA-B9AF687C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575B-D211-EC41-4F20-6CEC52E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A9762-3CA5-F2F8-AA89-CC0E127C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3F4A-5F4D-ADBE-6404-E27148F8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812-24C9-4158-CD2D-0EC8E83C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9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E43E-484B-E8E7-948B-26D5CED9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83E1-9D6C-1FB6-2F52-9E0F1667D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6609-0416-F7BE-BA89-69E3EACC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A2F5-127D-7F2D-45ED-BB389EC7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FE20-7270-CAC1-38E5-CFA4094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8C9D4-BB12-6988-10A2-75FD0588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2D6-8B39-E76B-2394-C484D930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9786-BFF1-86B0-97C8-AD4A1F5D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54522-9EED-19F5-DC29-875DBA8A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EFE8F-A9A6-9097-CCD0-54785E308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E4F6C-6BAC-CF87-9258-4C8173323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2F6DE-518B-D6CD-BDDC-CB5D81F4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DBA96-05F2-F909-DB4D-0495004F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BA80-911C-9D81-AF4C-F49446DB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816E-7451-1592-CC29-41BC7875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B4BEB-0C20-B763-7504-50F089D5D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22E0-8556-B67B-4808-D0B0648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15CC-32DF-6FFA-6959-4FC26767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5F5D9-D884-C84A-37B4-B263508E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793AD-92A3-A885-6686-830859FF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73CB6-10EA-2DD0-2652-8F6002AF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7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8609-B557-5D39-E498-AC042240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FF8E-12EB-4493-8A42-EE4C328A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6616-E44B-198D-72D1-CB9E5DBB0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83B93-CC6E-40EF-8148-B8108E19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CD03D-9B54-8292-423B-4ECE534A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37BA-D136-1668-1176-3FF0A945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D72-6B63-B329-01E3-2DC7718E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5295B-2E8C-3399-3AF5-AC62573A2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D441-B436-26FE-920E-F0CC4E3E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4F0D-87CA-DC76-019F-CC5A164E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A6C19-9C58-849E-E6A6-8089F988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0F291-3195-3429-DBAD-BF11A1C4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1F55D-025C-CAE9-7487-7C30AA6C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BB545-75B2-CD0A-63B3-3C313975A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DA5-F18C-EF48-3C67-63BBC7862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D18C-14DF-42B3-A5BD-77D05B72A41B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C7ECF-FFF5-5211-DE23-92C5E69A6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591F-25F5-1177-42BC-0AC69DB9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C01A-39C0-4930-A878-A27B768A0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9291-790E-2E08-A278-B9335708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963"/>
            <a:ext cx="9144000" cy="1127351"/>
          </a:xfrm>
        </p:spPr>
        <p:txBody>
          <a:bodyPr/>
          <a:lstStyle/>
          <a:p>
            <a:r>
              <a:rPr lang="en-US" dirty="0"/>
              <a:t>What’s a Cookie?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99170-CE85-C30A-355F-EFE59E9A2D8E}"/>
              </a:ext>
            </a:extLst>
          </p:cNvPr>
          <p:cNvSpPr/>
          <p:nvPr/>
        </p:nvSpPr>
        <p:spPr>
          <a:xfrm>
            <a:off x="3897086" y="1422400"/>
            <a:ext cx="4397828" cy="7402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Cookies are stored on the client-side!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F28EB-1285-5C76-0975-B10F488418ED}"/>
              </a:ext>
            </a:extLst>
          </p:cNvPr>
          <p:cNvSpPr/>
          <p:nvPr/>
        </p:nvSpPr>
        <p:spPr>
          <a:xfrm>
            <a:off x="3897086" y="2663372"/>
            <a:ext cx="4397828" cy="7402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A0BE8-A5E6-E26F-1003-0D2A4A10B42F}"/>
              </a:ext>
            </a:extLst>
          </p:cNvPr>
          <p:cNvSpPr/>
          <p:nvPr/>
        </p:nvSpPr>
        <p:spPr>
          <a:xfrm>
            <a:off x="3897086" y="3947886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(Views)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331282-3726-8AA9-E658-2F53D8278F7D}"/>
              </a:ext>
            </a:extLst>
          </p:cNvPr>
          <p:cNvSpPr/>
          <p:nvPr/>
        </p:nvSpPr>
        <p:spPr>
          <a:xfrm>
            <a:off x="3897086" y="5602515"/>
            <a:ext cx="4397828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Server(Node App)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F2E88-C145-32B0-EF75-898C6E4E19AF}"/>
              </a:ext>
            </a:extLst>
          </p:cNvPr>
          <p:cNvSpPr/>
          <p:nvPr/>
        </p:nvSpPr>
        <p:spPr>
          <a:xfrm>
            <a:off x="9209315" y="3824516"/>
            <a:ext cx="2431143" cy="74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D51BE9-BC38-B74F-F748-9D458BB20B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96000" y="3403600"/>
            <a:ext cx="0" cy="5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4D24EC-3E15-407F-DB3F-A27D9C6A94B7}"/>
              </a:ext>
            </a:extLst>
          </p:cNvPr>
          <p:cNvCxnSpPr>
            <a:endCxn id="7" idx="0"/>
          </p:cNvCxnSpPr>
          <p:nvPr/>
        </p:nvCxnSpPr>
        <p:spPr>
          <a:xfrm>
            <a:off x="6096000" y="4564744"/>
            <a:ext cx="0" cy="103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C6C4A-C9C4-C01C-8091-FC9A5A6657FF}"/>
              </a:ext>
            </a:extLst>
          </p:cNvPr>
          <p:cNvCxnSpPr>
            <a:endCxn id="8" idx="1"/>
          </p:cNvCxnSpPr>
          <p:nvPr/>
        </p:nvCxnSpPr>
        <p:spPr>
          <a:xfrm>
            <a:off x="8294914" y="4194630"/>
            <a:ext cx="914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B51C7F-4A08-FBF2-AD6F-33232E402169}"/>
              </a:ext>
            </a:extLst>
          </p:cNvPr>
          <p:cNvSpPr txBox="1"/>
          <p:nvPr/>
        </p:nvSpPr>
        <p:spPr>
          <a:xfrm>
            <a:off x="8723083" y="4934857"/>
            <a:ext cx="175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via Response Header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09E4C08-4CB0-2060-B9CC-43EF9AB46CAD}"/>
              </a:ext>
            </a:extLst>
          </p:cNvPr>
          <p:cNvCxnSpPr>
            <a:stCxn id="7" idx="3"/>
            <a:endCxn id="8" idx="2"/>
          </p:cNvCxnSpPr>
          <p:nvPr/>
        </p:nvCxnSpPr>
        <p:spPr>
          <a:xfrm flipV="1">
            <a:off x="8294914" y="4564744"/>
            <a:ext cx="2129973" cy="14078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E31F-A8C0-644D-8199-CDAB06B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D8D7-1D8A-13B7-2C66-581E7639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Creating the Login Form.</a:t>
            </a:r>
          </a:p>
          <a:p>
            <a:pPr marL="514350" indent="-514350">
              <a:buAutoNum type="arabicParenR"/>
            </a:pPr>
            <a:r>
              <a:rPr lang="en-US" dirty="0"/>
              <a:t>Adding request driven login solution.</a:t>
            </a:r>
          </a:p>
          <a:p>
            <a:pPr marL="514350" indent="-514350">
              <a:buAutoNum type="arabicParenR"/>
            </a:pPr>
            <a:r>
              <a:rPr lang="en-US" dirty="0"/>
              <a:t>Setting </a:t>
            </a:r>
            <a:r>
              <a:rPr lang="en-US"/>
              <a:t>a Cookie.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02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What’s a Cookie?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Cookie?</dc:title>
  <dc:creator>Piyush Chaturvedi</dc:creator>
  <cp:lastModifiedBy>Piyush Chaturvedi</cp:lastModifiedBy>
  <cp:revision>1</cp:revision>
  <dcterms:created xsi:type="dcterms:W3CDTF">2023-01-20T15:11:23Z</dcterms:created>
  <dcterms:modified xsi:type="dcterms:W3CDTF">2023-01-20T16:16:31Z</dcterms:modified>
</cp:coreProperties>
</file>