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89D4-4EB1-23FE-83F6-A6B4198C6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4D5FC-F8AC-63FF-9DD9-7FA1E7AB8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43394-1EFC-E310-466F-A5B3B646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EAA-BEB2-4B51-A087-EC1BF26C5ED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322C-C110-33E7-D24C-FE7EF26A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F6DF7-6BD8-CF04-DDE1-43763253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CB0-6BC0-4FF1-BF9B-5F256D6A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9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4211-6B95-906B-B6F4-A0C7FA66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30DAC-1F1F-47BD-4AD5-B7CC63978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D6B4-E501-D3A5-FFAE-BBEC4CB2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EAA-BEB2-4B51-A087-EC1BF26C5ED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A785-14FC-B778-827F-A2292F7A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5463-4ACB-880D-BF37-60C57444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CB0-6BC0-4FF1-BF9B-5F256D6A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8EC9E-22AB-1605-8C07-73109C579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4B63A-8DD7-CCC1-AB1D-93E714880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F988-576E-C883-F946-69B3FC67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EAA-BEB2-4B51-A087-EC1BF26C5ED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16D56-9E2B-7580-0335-306A9760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06C4-83A9-6D94-BE9A-C70EBB0C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CB0-6BC0-4FF1-BF9B-5F256D6A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9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7231-AEA4-B8C7-EF8A-D9D8DBBC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805A-6FDC-DF73-70A4-8E037DE4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F97D-8161-04A6-7770-CD7B5DAF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EAA-BEB2-4B51-A087-EC1BF26C5ED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ABB75-9C2F-310E-02FB-11318870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318E-1CBE-6955-7004-404A225A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CB0-6BC0-4FF1-BF9B-5F256D6A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1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8527-A4CE-866D-9871-ADC78E75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0D359-3393-4629-9A98-8183B009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3D831-0574-D983-D5BD-CE9CCB52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EAA-BEB2-4B51-A087-EC1BF26C5ED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0678-1D48-A984-DDE5-9CE3F4EC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0262-D4CB-8D7C-ADBA-8FF9E387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CB0-6BC0-4FF1-BF9B-5F256D6A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07BA-A717-05DA-E770-61E7C50B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C497-9097-158C-148D-E83C12B4F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6FF10-42FA-6367-7DAE-78B5F4DE4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142F8-F283-CDAA-BAA8-A7740076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EAA-BEB2-4B51-A087-EC1BF26C5ED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40562-27BE-9CA8-E826-EE65ED65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528-E828-A6BD-8FCF-8873A0AF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CB0-6BC0-4FF1-BF9B-5F256D6A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1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9937-3DC0-E353-B531-138B6ADD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F204-B837-CB6C-CCE0-E75994DC3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8052D-FA37-7270-8A3A-8ACDD8B81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78F76-7156-EBD7-D7BF-260445553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C0BFC-ADA1-86CD-1E06-694762A1F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D1D73-A991-29D3-CD0F-E072D0B0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EAA-BEB2-4B51-A087-EC1BF26C5ED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EFFC0-F7EC-9F8B-B9E2-76146ABC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93150-2219-D0F3-798E-54BA9241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CB0-6BC0-4FF1-BF9B-5F256D6A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83B7-5866-BCC3-15E7-3EE66F86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1D408-BAA2-8240-8A61-77E89CC0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EAA-BEB2-4B51-A087-EC1BF26C5ED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D1B6F-6950-142C-C5C8-D638AE7B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56114-60DE-3A62-4089-70925C58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CB0-6BC0-4FF1-BF9B-5F256D6A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E03E8-D9F5-6EFF-A56B-3526B31D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EAA-BEB2-4B51-A087-EC1BF26C5ED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A777B-E658-A38E-8B2E-08AF4C76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97EFB-577E-82B9-0736-DAAABCFF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CB0-6BC0-4FF1-BF9B-5F256D6A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2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0160-BF66-3C53-6753-7706F516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714C-4F09-5E7D-233B-6843CFF6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5C85C-C093-574B-C52A-E4A968299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4446-44B8-B8C4-513E-1B65F28A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EAA-BEB2-4B51-A087-EC1BF26C5ED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FA95-47BF-C1F6-CA18-719B2256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CA134-03B7-A781-6A55-D0292CA9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CB0-6BC0-4FF1-BF9B-5F256D6A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AE46-3F14-AE60-28CC-C4489D69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4044B-562D-53F2-82D9-142B54BED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9A81-C770-4816-1DCF-B99BE9AF0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E89D-8C67-F235-9607-B2125F38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BEAA-BEB2-4B51-A087-EC1BF26C5ED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B7CD7-4ABD-A634-E682-6F245748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70BC7-FB91-BDEA-7274-EC5E3E08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BCB0-6BC0-4FF1-BF9B-5F256D6A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6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A4A38-808D-6097-9DC0-376F9DC7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5DE5-4794-EF93-7919-28752F74B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BA45-B808-439C-943A-212C714C7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BEAA-BEB2-4B51-A087-EC1BF26C5ED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195B-269B-95D7-7826-0084D7228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0E85-DA43-AC47-552E-CF650AB4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1BCB0-6BC0-4FF1-BF9B-5F256D6A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1D96D-30D6-B6E4-5983-D711808F0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923"/>
            <a:ext cx="10515600" cy="5637701"/>
          </a:xfrm>
        </p:spPr>
        <p:txBody>
          <a:bodyPr/>
          <a:lstStyle/>
          <a:p>
            <a:r>
              <a:rPr lang="en-US" dirty="0"/>
              <a:t>Choosing a Database</a:t>
            </a:r>
          </a:p>
          <a:p>
            <a:r>
              <a:rPr lang="en-US" dirty="0"/>
              <a:t>NoSQL Introduction</a:t>
            </a:r>
          </a:p>
          <a:p>
            <a:r>
              <a:rPr lang="en-US" dirty="0"/>
              <a:t>Comparing SQL and NoSQL</a:t>
            </a:r>
          </a:p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223395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5A97-4E39-EF19-B804-13781820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44747C-8251-39DC-B6D9-8C6D514DE15F}"/>
              </a:ext>
            </a:extLst>
          </p:cNvPr>
          <p:cNvSpPr/>
          <p:nvPr/>
        </p:nvSpPr>
        <p:spPr>
          <a:xfrm>
            <a:off x="697301" y="1528691"/>
            <a:ext cx="4789100" cy="4383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E7C02C-26EC-83E4-0AEF-5E15BD09EC41}"/>
              </a:ext>
            </a:extLst>
          </p:cNvPr>
          <p:cNvSpPr/>
          <p:nvPr/>
        </p:nvSpPr>
        <p:spPr>
          <a:xfrm>
            <a:off x="7135377" y="1513489"/>
            <a:ext cx="4054650" cy="438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1941E-96D2-0E12-0E13-F1B753BC0055}"/>
              </a:ext>
            </a:extLst>
          </p:cNvPr>
          <p:cNvSpPr/>
          <p:nvPr/>
        </p:nvSpPr>
        <p:spPr>
          <a:xfrm>
            <a:off x="697301" y="2362331"/>
            <a:ext cx="4789100" cy="4383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uses Schemas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8EE81-8F0A-3575-AE61-477B9E1935D9}"/>
              </a:ext>
            </a:extLst>
          </p:cNvPr>
          <p:cNvSpPr/>
          <p:nvPr/>
        </p:nvSpPr>
        <p:spPr>
          <a:xfrm>
            <a:off x="697301" y="3143464"/>
            <a:ext cx="4789100" cy="4383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4C55B-0BB7-B88F-93E5-44DE210C6791}"/>
              </a:ext>
            </a:extLst>
          </p:cNvPr>
          <p:cNvSpPr/>
          <p:nvPr/>
        </p:nvSpPr>
        <p:spPr>
          <a:xfrm>
            <a:off x="697301" y="3924597"/>
            <a:ext cx="4789100" cy="4383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is distributed across multiple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F90723-1626-B2FF-41EE-1344925D11FA}"/>
              </a:ext>
            </a:extLst>
          </p:cNvPr>
          <p:cNvSpPr/>
          <p:nvPr/>
        </p:nvSpPr>
        <p:spPr>
          <a:xfrm>
            <a:off x="697301" y="4659644"/>
            <a:ext cx="4789100" cy="669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 is difficult/ impossible;</a:t>
            </a:r>
            <a:br>
              <a:rPr lang="en-US" dirty="0"/>
            </a:br>
            <a:r>
              <a:rPr lang="en-US" dirty="0"/>
              <a:t>Vertical scaling is possible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DBFC46-3A57-3A1D-3D42-1FD7C18B7F0B}"/>
              </a:ext>
            </a:extLst>
          </p:cNvPr>
          <p:cNvSpPr/>
          <p:nvPr/>
        </p:nvSpPr>
        <p:spPr>
          <a:xfrm>
            <a:off x="697301" y="5700916"/>
            <a:ext cx="4789100" cy="669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Limitations for lots of (thousands) read &amp; write queries per 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A1506-26D4-163A-5CAE-7A9F31E8BC9A}"/>
              </a:ext>
            </a:extLst>
          </p:cNvPr>
          <p:cNvSpPr/>
          <p:nvPr/>
        </p:nvSpPr>
        <p:spPr>
          <a:xfrm>
            <a:off x="7135377" y="2328476"/>
            <a:ext cx="4054650" cy="438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Schema-less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EF7A3D-266C-0DCE-3D3D-D0E7A3BF51D0}"/>
              </a:ext>
            </a:extLst>
          </p:cNvPr>
          <p:cNvSpPr/>
          <p:nvPr/>
        </p:nvSpPr>
        <p:spPr>
          <a:xfrm>
            <a:off x="7135377" y="3143463"/>
            <a:ext cx="4054650" cy="438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(or very low) Relations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059C8-DDA2-9C7F-724E-DAA4286464CF}"/>
              </a:ext>
            </a:extLst>
          </p:cNvPr>
          <p:cNvSpPr/>
          <p:nvPr/>
        </p:nvSpPr>
        <p:spPr>
          <a:xfrm>
            <a:off x="7135377" y="3850747"/>
            <a:ext cx="4054650" cy="7076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is typically merged/nested in a few collections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A75E1D-B921-A990-D76C-D49BBEEDAF7B}"/>
              </a:ext>
            </a:extLst>
          </p:cNvPr>
          <p:cNvSpPr/>
          <p:nvPr/>
        </p:nvSpPr>
        <p:spPr>
          <a:xfrm>
            <a:off x="7135377" y="4680796"/>
            <a:ext cx="4054650" cy="7076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horizontal and vertical scaling is possible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95B92-CC67-DB92-1A27-6A63737591D5}"/>
              </a:ext>
            </a:extLst>
          </p:cNvPr>
          <p:cNvSpPr/>
          <p:nvPr/>
        </p:nvSpPr>
        <p:spPr>
          <a:xfrm>
            <a:off x="7135377" y="5662976"/>
            <a:ext cx="4054650" cy="7076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performance for mass read &amp; write requests</a:t>
            </a:r>
          </a:p>
        </p:txBody>
      </p:sp>
    </p:spTree>
    <p:extLst>
      <p:ext uri="{BB962C8B-B14F-4D97-AF65-F5344CB8AC3E}">
        <p14:creationId xmlns:p14="http://schemas.microsoft.com/office/powerpoint/2010/main" val="275825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B86A-5AA0-E90F-4CE2-8EF0E59E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6150-1B60-A230-430E-A08E9A45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754" y="2529010"/>
            <a:ext cx="4906108" cy="11051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206888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82BA-432A-B04F-BFC1-1CBC918F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4B80D-968D-53C3-D658-BCB7FC7A72C1}"/>
              </a:ext>
            </a:extLst>
          </p:cNvPr>
          <p:cNvSpPr txBox="1"/>
          <p:nvPr/>
        </p:nvSpPr>
        <p:spPr>
          <a:xfrm>
            <a:off x="6919415" y="1321356"/>
            <a:ext cx="370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Object-Relational Mapping Library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EFAE80-DBDB-2F9C-0183-986F52CCE4DC}"/>
              </a:ext>
            </a:extLst>
          </p:cNvPr>
          <p:cNvSpPr/>
          <p:nvPr/>
        </p:nvSpPr>
        <p:spPr>
          <a:xfrm>
            <a:off x="1019033" y="1950880"/>
            <a:ext cx="1915235" cy="26074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9B2471-DCE8-E489-8354-A215A5A83B92}"/>
              </a:ext>
            </a:extLst>
          </p:cNvPr>
          <p:cNvSpPr/>
          <p:nvPr/>
        </p:nvSpPr>
        <p:spPr>
          <a:xfrm>
            <a:off x="1019033" y="1348652"/>
            <a:ext cx="1915235" cy="6012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A6AB5-713B-19A9-BD5B-8018CF155BBA}"/>
              </a:ext>
            </a:extLst>
          </p:cNvPr>
          <p:cNvSpPr/>
          <p:nvPr/>
        </p:nvSpPr>
        <p:spPr>
          <a:xfrm>
            <a:off x="5809397" y="2304930"/>
            <a:ext cx="6146042" cy="26074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4EE4A5-8105-6F30-F10B-B0D8B0D9634E}"/>
              </a:ext>
            </a:extLst>
          </p:cNvPr>
          <p:cNvSpPr/>
          <p:nvPr/>
        </p:nvSpPr>
        <p:spPr>
          <a:xfrm>
            <a:off x="5809397" y="1702702"/>
            <a:ext cx="1314734" cy="6012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65D59-CB02-C744-2A63-6989C9BE4794}"/>
              </a:ext>
            </a:extLst>
          </p:cNvPr>
          <p:cNvSpPr/>
          <p:nvPr/>
        </p:nvSpPr>
        <p:spPr>
          <a:xfrm>
            <a:off x="5807831" y="2343019"/>
            <a:ext cx="1314734" cy="6012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FE844-98EA-74C3-77A2-175D433140AE}"/>
              </a:ext>
            </a:extLst>
          </p:cNvPr>
          <p:cNvSpPr/>
          <p:nvPr/>
        </p:nvSpPr>
        <p:spPr>
          <a:xfrm>
            <a:off x="7260611" y="2340500"/>
            <a:ext cx="1314734" cy="6012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C2376C-C32E-2098-1FF1-592C93442728}"/>
              </a:ext>
            </a:extLst>
          </p:cNvPr>
          <p:cNvSpPr/>
          <p:nvPr/>
        </p:nvSpPr>
        <p:spPr>
          <a:xfrm>
            <a:off x="8865714" y="2343019"/>
            <a:ext cx="1314734" cy="6012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553D5-E840-EAB9-40AF-12AF0E17718C}"/>
              </a:ext>
            </a:extLst>
          </p:cNvPr>
          <p:cNvSpPr/>
          <p:nvPr/>
        </p:nvSpPr>
        <p:spPr>
          <a:xfrm>
            <a:off x="10639139" y="2319873"/>
            <a:ext cx="1314734" cy="6012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E6D0836-D901-4C40-BE15-CEF39BB0FA81}"/>
              </a:ext>
            </a:extLst>
          </p:cNvPr>
          <p:cNvSpPr/>
          <p:nvPr/>
        </p:nvSpPr>
        <p:spPr>
          <a:xfrm>
            <a:off x="3152633" y="2770496"/>
            <a:ext cx="2196507" cy="85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C26AC-BE1C-3B8D-341A-9E6B3CAE5A16}"/>
              </a:ext>
            </a:extLst>
          </p:cNvPr>
          <p:cNvSpPr/>
          <p:nvPr/>
        </p:nvSpPr>
        <p:spPr>
          <a:xfrm>
            <a:off x="1924334" y="5103795"/>
            <a:ext cx="7574508" cy="60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(1,’Ram’,28,’pass’)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46B582-14A5-6E84-6320-549FA5D7018C}"/>
              </a:ext>
            </a:extLst>
          </p:cNvPr>
          <p:cNvSpPr/>
          <p:nvPr/>
        </p:nvSpPr>
        <p:spPr>
          <a:xfrm>
            <a:off x="5823751" y="3068626"/>
            <a:ext cx="1314734" cy="6012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35F2F-55CB-A8A5-1579-38D9FBA36FBB}"/>
              </a:ext>
            </a:extLst>
          </p:cNvPr>
          <p:cNvSpPr/>
          <p:nvPr/>
        </p:nvSpPr>
        <p:spPr>
          <a:xfrm>
            <a:off x="7276531" y="3066107"/>
            <a:ext cx="1314734" cy="6012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‘Ram’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7EF9CE-9BC6-8D41-DCCE-DDE9D2D8680C}"/>
              </a:ext>
            </a:extLst>
          </p:cNvPr>
          <p:cNvSpPr/>
          <p:nvPr/>
        </p:nvSpPr>
        <p:spPr>
          <a:xfrm>
            <a:off x="8881634" y="3068626"/>
            <a:ext cx="1314734" cy="6012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2F60A6-D460-050C-A098-6333CFC78928}"/>
              </a:ext>
            </a:extLst>
          </p:cNvPr>
          <p:cNvSpPr/>
          <p:nvPr/>
        </p:nvSpPr>
        <p:spPr>
          <a:xfrm>
            <a:off x="10655059" y="3045480"/>
            <a:ext cx="1314734" cy="6012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887F7A5-12EB-C971-4C90-722C67EDAF22}"/>
              </a:ext>
            </a:extLst>
          </p:cNvPr>
          <p:cNvSpPr/>
          <p:nvPr/>
        </p:nvSpPr>
        <p:spPr>
          <a:xfrm>
            <a:off x="4503761" y="4503759"/>
            <a:ext cx="2415654" cy="17196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8C4D61-2D1A-8D0E-9910-4AE492665239}"/>
              </a:ext>
            </a:extLst>
          </p:cNvPr>
          <p:cNvSpPr/>
          <p:nvPr/>
        </p:nvSpPr>
        <p:spPr>
          <a:xfrm>
            <a:off x="573206" y="5909481"/>
            <a:ext cx="11136573" cy="8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({name:’Ram’,age:28,password:’pass’})</a:t>
            </a:r>
          </a:p>
        </p:txBody>
      </p:sp>
    </p:spTree>
    <p:extLst>
      <p:ext uri="{BB962C8B-B14F-4D97-AF65-F5344CB8AC3E}">
        <p14:creationId xmlns:p14="http://schemas.microsoft.com/office/powerpoint/2010/main" val="14195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FE5B-808E-08E7-11C8-59CDEC67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2CB82-D19B-9EC4-CED0-B0082136ABB7}"/>
              </a:ext>
            </a:extLst>
          </p:cNvPr>
          <p:cNvSpPr/>
          <p:nvPr/>
        </p:nvSpPr>
        <p:spPr>
          <a:xfrm>
            <a:off x="1269242" y="1690688"/>
            <a:ext cx="3316406" cy="984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E3EF31-1D68-E623-5B9D-520E00600163}"/>
              </a:ext>
            </a:extLst>
          </p:cNvPr>
          <p:cNvSpPr/>
          <p:nvPr/>
        </p:nvSpPr>
        <p:spPr>
          <a:xfrm>
            <a:off x="1269242" y="3016251"/>
            <a:ext cx="3316406" cy="984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191FA-8690-8B41-2003-0430FBB721BF}"/>
              </a:ext>
            </a:extLst>
          </p:cNvPr>
          <p:cNvSpPr/>
          <p:nvPr/>
        </p:nvSpPr>
        <p:spPr>
          <a:xfrm>
            <a:off x="1269242" y="4341814"/>
            <a:ext cx="3316406" cy="984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67756-4209-6301-CD86-77E4EF0376C3}"/>
              </a:ext>
            </a:extLst>
          </p:cNvPr>
          <p:cNvSpPr/>
          <p:nvPr/>
        </p:nvSpPr>
        <p:spPr>
          <a:xfrm>
            <a:off x="1269242" y="5601781"/>
            <a:ext cx="3316406" cy="984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D7DFD-1EA3-5523-A2DA-34985ED53521}"/>
              </a:ext>
            </a:extLst>
          </p:cNvPr>
          <p:cNvSpPr/>
          <p:nvPr/>
        </p:nvSpPr>
        <p:spPr>
          <a:xfrm>
            <a:off x="7246961" y="1690688"/>
            <a:ext cx="4106839" cy="875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486EC7-CC21-D49A-BEED-DDA1D3D04466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585648" y="2128234"/>
            <a:ext cx="2661313" cy="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5E74EBE-A3E9-795C-41D0-C424B9FFEA4A}"/>
              </a:ext>
            </a:extLst>
          </p:cNvPr>
          <p:cNvSpPr/>
          <p:nvPr/>
        </p:nvSpPr>
        <p:spPr>
          <a:xfrm>
            <a:off x="7246961" y="3070841"/>
            <a:ext cx="4106839" cy="875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 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46C9E-A1C3-054F-BF2F-C649E31A3769}"/>
              </a:ext>
            </a:extLst>
          </p:cNvPr>
          <p:cNvSpPr/>
          <p:nvPr/>
        </p:nvSpPr>
        <p:spPr>
          <a:xfrm>
            <a:off x="7246961" y="4450996"/>
            <a:ext cx="4106839" cy="875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 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F923FF-1777-3727-5AE8-799DB7CC5133}"/>
              </a:ext>
            </a:extLst>
          </p:cNvPr>
          <p:cNvSpPr/>
          <p:nvPr/>
        </p:nvSpPr>
        <p:spPr>
          <a:xfrm>
            <a:off x="7246961" y="5601781"/>
            <a:ext cx="4106839" cy="875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CD2FA5-D283-6554-BA66-61E2F88D8D65}"/>
              </a:ext>
            </a:extLst>
          </p:cNvPr>
          <p:cNvCxnSpPr>
            <a:stCxn id="5" idx="3"/>
          </p:cNvCxnSpPr>
          <p:nvPr/>
        </p:nvCxnSpPr>
        <p:spPr>
          <a:xfrm flipV="1">
            <a:off x="4585648" y="3508386"/>
            <a:ext cx="26613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1012E-3AE5-1370-909D-E934BE2BE07B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585648" y="4833951"/>
            <a:ext cx="2661313" cy="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10032E-E330-0B7C-C122-F001E316AD6E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4585648" y="6039327"/>
            <a:ext cx="2661313" cy="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8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7175-695C-EB31-C393-D4979D9B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21"/>
            <a:ext cx="10515600" cy="59995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Connecting to the database.</a:t>
            </a:r>
          </a:p>
          <a:p>
            <a:r>
              <a:rPr lang="en-US" dirty="0"/>
              <a:t>Defining a Model</a:t>
            </a:r>
          </a:p>
          <a:p>
            <a:r>
              <a:rPr lang="en-US" dirty="0"/>
              <a:t>Syncing JS Definitions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Products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Creating a User Model</a:t>
            </a:r>
          </a:p>
          <a:p>
            <a:r>
              <a:rPr lang="en-US" dirty="0"/>
              <a:t>Adding a One-to-Many Relationship</a:t>
            </a:r>
          </a:p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Methods</a:t>
            </a:r>
          </a:p>
          <a:p>
            <a:r>
              <a:rPr lang="en-US" dirty="0"/>
              <a:t>Fetching related products</a:t>
            </a:r>
          </a:p>
        </p:txBody>
      </p:sp>
    </p:spTree>
    <p:extLst>
      <p:ext uri="{BB962C8B-B14F-4D97-AF65-F5344CB8AC3E}">
        <p14:creationId xmlns:p14="http://schemas.microsoft.com/office/powerpoint/2010/main" val="67376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9736-7DF8-DCA4-AE6D-2317E7A0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FD5B8-B012-55C0-B747-DDD868E0011F}"/>
              </a:ext>
            </a:extLst>
          </p:cNvPr>
          <p:cNvSpPr/>
          <p:nvPr/>
        </p:nvSpPr>
        <p:spPr>
          <a:xfrm>
            <a:off x="838200" y="1528549"/>
            <a:ext cx="2846696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89E4E-6679-F8EE-4A02-94014AC9DAAE}"/>
              </a:ext>
            </a:extLst>
          </p:cNvPr>
          <p:cNvSpPr/>
          <p:nvPr/>
        </p:nvSpPr>
        <p:spPr>
          <a:xfrm>
            <a:off x="8507106" y="1609619"/>
            <a:ext cx="2846696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9AF1B-F91C-D355-8DAF-E78523F7EEC3}"/>
              </a:ext>
            </a:extLst>
          </p:cNvPr>
          <p:cNvSpPr/>
          <p:nvPr/>
        </p:nvSpPr>
        <p:spPr>
          <a:xfrm>
            <a:off x="4672652" y="4230806"/>
            <a:ext cx="2846696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F2350-3977-4FE8-5FAB-4200E7FEB081}"/>
              </a:ext>
            </a:extLst>
          </p:cNvPr>
          <p:cNvSpPr/>
          <p:nvPr/>
        </p:nvSpPr>
        <p:spPr>
          <a:xfrm>
            <a:off x="4672652" y="5622878"/>
            <a:ext cx="2846696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FEC569B-0089-A638-131C-7B02E3CB4C55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>
            <a:off x="7598552" y="2267394"/>
            <a:ext cx="2252698" cy="2411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5A04FC-8546-1BB5-7F42-2D2F4F68D18C}"/>
              </a:ext>
            </a:extLst>
          </p:cNvPr>
          <p:cNvSpPr txBox="1"/>
          <p:nvPr/>
        </p:nvSpPr>
        <p:spPr>
          <a:xfrm>
            <a:off x="7983940" y="432634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5C6B9AD-A2AE-FFEB-9C0F-027C8632E2E7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300216" y="2226860"/>
            <a:ext cx="2333768" cy="2411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710ED6-59D4-9ED5-1E28-67E61E057B99}"/>
              </a:ext>
            </a:extLst>
          </p:cNvPr>
          <p:cNvSpPr txBox="1"/>
          <p:nvPr/>
        </p:nvSpPr>
        <p:spPr>
          <a:xfrm>
            <a:off x="2784143" y="4326340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0511EB5-75D0-E3B7-8720-02767D71E48C}"/>
              </a:ext>
            </a:extLst>
          </p:cNvPr>
          <p:cNvCxnSpPr>
            <a:stCxn id="5" idx="2"/>
            <a:endCxn id="7" idx="3"/>
          </p:cNvCxnSpPr>
          <p:nvPr/>
        </p:nvCxnSpPr>
        <p:spPr>
          <a:xfrm rot="5400000">
            <a:off x="6902516" y="2963430"/>
            <a:ext cx="3644770" cy="2411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C400915-3AAD-64ED-E0BA-67948F90D7A8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1604180" y="2922896"/>
            <a:ext cx="3725840" cy="2411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0A3678B-B475-1CBC-5B01-726B68227713}"/>
              </a:ext>
            </a:extLst>
          </p:cNvPr>
          <p:cNvCxnSpPr>
            <a:stCxn id="5" idx="1"/>
            <a:endCxn id="4" idx="3"/>
          </p:cNvCxnSpPr>
          <p:nvPr/>
        </p:nvCxnSpPr>
        <p:spPr>
          <a:xfrm rot="10800000">
            <a:off x="3684896" y="1897039"/>
            <a:ext cx="4822210" cy="810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4D4F79-8E18-3C17-F690-E78EF502D583}"/>
              </a:ext>
            </a:extLst>
          </p:cNvPr>
          <p:cNvSpPr txBox="1"/>
          <p:nvPr/>
        </p:nvSpPr>
        <p:spPr>
          <a:xfrm>
            <a:off x="8034313" y="5683449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D7B5E-1999-BF55-F9D3-3909268422C1}"/>
              </a:ext>
            </a:extLst>
          </p:cNvPr>
          <p:cNvSpPr txBox="1"/>
          <p:nvPr/>
        </p:nvSpPr>
        <p:spPr>
          <a:xfrm>
            <a:off x="2941287" y="5683449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2E70F-F872-EED5-28A6-4C45A057672C}"/>
              </a:ext>
            </a:extLst>
          </p:cNvPr>
          <p:cNvSpPr txBox="1"/>
          <p:nvPr/>
        </p:nvSpPr>
        <p:spPr>
          <a:xfrm>
            <a:off x="5550786" y="1465065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697123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60D9-6E79-3D9A-D69C-43AE8C7E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>
            <a:normAutofit/>
          </a:bodyPr>
          <a:lstStyle/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 to the Cart</a:t>
            </a:r>
          </a:p>
          <a:p>
            <a:r>
              <a:rPr lang="en-US" dirty="0"/>
              <a:t>Deleting Related Items &amp; Deleting Cart Products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the Cart &amp; Fetching and Outputting Orders.</a:t>
            </a:r>
          </a:p>
        </p:txBody>
      </p:sp>
    </p:spTree>
    <p:extLst>
      <p:ext uri="{BB962C8B-B14F-4D97-AF65-F5344CB8AC3E}">
        <p14:creationId xmlns:p14="http://schemas.microsoft.com/office/powerpoint/2010/main" val="148071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C465-8D12-B377-579D-76727B21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87303-1563-4491-D3E6-898A4DCF9FE6}"/>
              </a:ext>
            </a:extLst>
          </p:cNvPr>
          <p:cNvSpPr/>
          <p:nvPr/>
        </p:nvSpPr>
        <p:spPr>
          <a:xfrm>
            <a:off x="982639" y="2470245"/>
            <a:ext cx="4462818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SQL uses strict data schemas and relations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We can connect our Node.js app via packages like mysql2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Writing SQL queries is not directly related to Node.js and something we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59451-513A-05C6-D7AB-9D1B22F0A044}"/>
              </a:ext>
            </a:extLst>
          </p:cNvPr>
          <p:cNvSpPr/>
          <p:nvPr/>
        </p:nvSpPr>
        <p:spPr>
          <a:xfrm>
            <a:off x="982639" y="2019869"/>
            <a:ext cx="4462818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D3CA92-5585-0AA1-262D-05E8FBF0B63D}"/>
              </a:ext>
            </a:extLst>
          </p:cNvPr>
          <p:cNvSpPr/>
          <p:nvPr/>
        </p:nvSpPr>
        <p:spPr>
          <a:xfrm>
            <a:off x="6890982" y="2470245"/>
            <a:ext cx="4462818" cy="384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Instead of writing SQL queries manually, we can use packages (ORMs) like Sequelize to focus on the Node.js code and work with native JS objects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Sequelize allows us define models and interact with the database through them.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We can also easily set up relations (“Associations”) and interact with our related models through them.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15FA8-4BBC-23EB-B669-5A934C9380F3}"/>
              </a:ext>
            </a:extLst>
          </p:cNvPr>
          <p:cNvSpPr/>
          <p:nvPr/>
        </p:nvSpPr>
        <p:spPr>
          <a:xfrm>
            <a:off x="6890982" y="2019869"/>
            <a:ext cx="4462818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71878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6452-4E14-A11B-EF96-C84F1903A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930"/>
            <a:ext cx="9144000" cy="753329"/>
          </a:xfrm>
        </p:spPr>
        <p:txBody>
          <a:bodyPr>
            <a:normAutofit fontScale="90000"/>
          </a:bodyPr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7C93F-A6E1-8F80-7AFA-590B86E87941}"/>
              </a:ext>
            </a:extLst>
          </p:cNvPr>
          <p:cNvSpPr/>
          <p:nvPr/>
        </p:nvSpPr>
        <p:spPr>
          <a:xfrm>
            <a:off x="2006221" y="973259"/>
            <a:ext cx="8393373" cy="753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C4E4F71-4973-79FB-BF10-8913DE21EE9F}"/>
              </a:ext>
            </a:extLst>
          </p:cNvPr>
          <p:cNvSpPr/>
          <p:nvPr/>
        </p:nvSpPr>
        <p:spPr>
          <a:xfrm>
            <a:off x="5486400" y="1828800"/>
            <a:ext cx="982639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F234E-41C3-0073-5295-83FD2F97955B}"/>
              </a:ext>
            </a:extLst>
          </p:cNvPr>
          <p:cNvSpPr/>
          <p:nvPr/>
        </p:nvSpPr>
        <p:spPr>
          <a:xfrm>
            <a:off x="3869140" y="3429000"/>
            <a:ext cx="4667534" cy="938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04E0D-4904-9EF9-6CF4-8061FCEB8A92}"/>
              </a:ext>
            </a:extLst>
          </p:cNvPr>
          <p:cNvSpPr/>
          <p:nvPr/>
        </p:nvSpPr>
        <p:spPr>
          <a:xfrm>
            <a:off x="7337947" y="4964447"/>
            <a:ext cx="2815988" cy="126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  <a:p>
            <a:pPr algn="ctr"/>
            <a:r>
              <a:rPr lang="en-US" dirty="0" err="1"/>
              <a:t>e.g.MongoDB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109EE0-8BEA-E16C-FA78-E5D7086D192B}"/>
              </a:ext>
            </a:extLst>
          </p:cNvPr>
          <p:cNvSpPr/>
          <p:nvPr/>
        </p:nvSpPr>
        <p:spPr>
          <a:xfrm>
            <a:off x="1232846" y="4615500"/>
            <a:ext cx="2815988" cy="126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  <a:p>
            <a:pPr algn="ctr"/>
            <a:r>
              <a:rPr lang="en-US" dirty="0"/>
              <a:t>e.g. MySQL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A4A300B-E7A5-7EAB-595E-28BBF26C094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297766" y="2710359"/>
            <a:ext cx="248216" cy="35620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042BD5-6CF7-EF38-24A1-618158EA0DC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175843" y="3394348"/>
            <a:ext cx="597163" cy="25430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3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482C-B376-6898-1EAF-50FA40F9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pPr algn="ctr"/>
            <a:r>
              <a:rPr lang="en-US" dirty="0"/>
              <a:t>What’s SQL?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948F0-B0E9-7C98-8F8C-2BFB8EE99E31}"/>
              </a:ext>
            </a:extLst>
          </p:cNvPr>
          <p:cNvGrpSpPr/>
          <p:nvPr/>
        </p:nvGrpSpPr>
        <p:grpSpPr>
          <a:xfrm>
            <a:off x="491319" y="1078174"/>
            <a:ext cx="5854890" cy="2350826"/>
            <a:chOff x="491319" y="1078174"/>
            <a:chExt cx="5854890" cy="2350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796EC8-4F67-454D-B4A2-B9051BD2B517}"/>
                </a:ext>
              </a:extLst>
            </p:cNvPr>
            <p:cNvSpPr/>
            <p:nvPr/>
          </p:nvSpPr>
          <p:spPr>
            <a:xfrm>
              <a:off x="491319" y="1078174"/>
              <a:ext cx="2047165" cy="57320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AD73EF-D3EE-38BD-63F3-D851AC2F592F}"/>
                </a:ext>
              </a:extLst>
            </p:cNvPr>
            <p:cNvSpPr/>
            <p:nvPr/>
          </p:nvSpPr>
          <p:spPr>
            <a:xfrm>
              <a:off x="491319" y="1651379"/>
              <a:ext cx="5854890" cy="17776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B7FDD7-BAEF-EDF3-6389-C9B62DB10AAF}"/>
              </a:ext>
            </a:extLst>
          </p:cNvPr>
          <p:cNvGrpSpPr/>
          <p:nvPr/>
        </p:nvGrpSpPr>
        <p:grpSpPr>
          <a:xfrm>
            <a:off x="614149" y="1651379"/>
            <a:ext cx="5732060" cy="320631"/>
            <a:chOff x="614149" y="1651379"/>
            <a:chExt cx="5732060" cy="5732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B993C3-57AC-F3E2-7DA2-DE94A0FF1F2B}"/>
                </a:ext>
              </a:extLst>
            </p:cNvPr>
            <p:cNvSpPr/>
            <p:nvPr/>
          </p:nvSpPr>
          <p:spPr>
            <a:xfrm>
              <a:off x="614149" y="1680383"/>
              <a:ext cx="736979" cy="5442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2E01D-AEDE-BCB7-5DE4-8ED02B603CBE}"/>
                </a:ext>
              </a:extLst>
            </p:cNvPr>
            <p:cNvSpPr/>
            <p:nvPr/>
          </p:nvSpPr>
          <p:spPr>
            <a:xfrm>
              <a:off x="1473958" y="1680383"/>
              <a:ext cx="2047165" cy="5442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5AF4FD-AAA9-B93F-6FD1-491A204BC694}"/>
                </a:ext>
              </a:extLst>
            </p:cNvPr>
            <p:cNvSpPr/>
            <p:nvPr/>
          </p:nvSpPr>
          <p:spPr>
            <a:xfrm>
              <a:off x="3910083" y="1651379"/>
              <a:ext cx="2436126" cy="5732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3C09FD-4421-FC72-9948-4C222E84B787}"/>
              </a:ext>
            </a:extLst>
          </p:cNvPr>
          <p:cNvGrpSpPr/>
          <p:nvPr/>
        </p:nvGrpSpPr>
        <p:grpSpPr>
          <a:xfrm>
            <a:off x="614149" y="2040314"/>
            <a:ext cx="5732060" cy="320631"/>
            <a:chOff x="614149" y="1651379"/>
            <a:chExt cx="5732060" cy="5732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52A66B-C3F9-B58C-395D-8E28571C6C44}"/>
                </a:ext>
              </a:extLst>
            </p:cNvPr>
            <p:cNvSpPr/>
            <p:nvPr/>
          </p:nvSpPr>
          <p:spPr>
            <a:xfrm>
              <a:off x="614149" y="1680383"/>
              <a:ext cx="736979" cy="5442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33079F-0B1C-C3BB-4BC0-1AC67E7347DC}"/>
                </a:ext>
              </a:extLst>
            </p:cNvPr>
            <p:cNvSpPr/>
            <p:nvPr/>
          </p:nvSpPr>
          <p:spPr>
            <a:xfrm>
              <a:off x="1473958" y="1680383"/>
              <a:ext cx="2047165" cy="5442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ram@gmail.com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F6C536-1101-DB9C-AF27-7DE749410E9E}"/>
                </a:ext>
              </a:extLst>
            </p:cNvPr>
            <p:cNvSpPr/>
            <p:nvPr/>
          </p:nvSpPr>
          <p:spPr>
            <a:xfrm>
              <a:off x="3910083" y="1651379"/>
              <a:ext cx="2436126" cy="5732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Ram Sharma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31BA87-96DD-B8E4-2207-64F34C945F10}"/>
              </a:ext>
            </a:extLst>
          </p:cNvPr>
          <p:cNvGrpSpPr/>
          <p:nvPr/>
        </p:nvGrpSpPr>
        <p:grpSpPr>
          <a:xfrm>
            <a:off x="630070" y="2452022"/>
            <a:ext cx="5732060" cy="320631"/>
            <a:chOff x="614149" y="1651379"/>
            <a:chExt cx="5732060" cy="5732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EFC7E4E-AE5C-9075-C1E7-94E747BCCFE1}"/>
                </a:ext>
              </a:extLst>
            </p:cNvPr>
            <p:cNvSpPr/>
            <p:nvPr/>
          </p:nvSpPr>
          <p:spPr>
            <a:xfrm>
              <a:off x="614149" y="1680383"/>
              <a:ext cx="736979" cy="5442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2E86D3-69C8-37B0-7201-3E9149052B39}"/>
                </a:ext>
              </a:extLst>
            </p:cNvPr>
            <p:cNvSpPr/>
            <p:nvPr/>
          </p:nvSpPr>
          <p:spPr>
            <a:xfrm>
              <a:off x="1473958" y="1680383"/>
              <a:ext cx="2047165" cy="5442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sita@gmail.com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1B2B56-6C2F-14A4-47A2-069E043ECA83}"/>
                </a:ext>
              </a:extLst>
            </p:cNvPr>
            <p:cNvSpPr/>
            <p:nvPr/>
          </p:nvSpPr>
          <p:spPr>
            <a:xfrm>
              <a:off x="3910083" y="1651379"/>
              <a:ext cx="2436126" cy="5732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Sita Sharma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5A01D3-089F-D44D-69BA-2CBD5165C5EC}"/>
              </a:ext>
            </a:extLst>
          </p:cNvPr>
          <p:cNvGrpSpPr/>
          <p:nvPr/>
        </p:nvGrpSpPr>
        <p:grpSpPr>
          <a:xfrm>
            <a:off x="605048" y="2863731"/>
            <a:ext cx="5732060" cy="320631"/>
            <a:chOff x="614149" y="1651379"/>
            <a:chExt cx="5732060" cy="57320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88F2DC-BDBD-129A-F61B-84B0B625CDD3}"/>
                </a:ext>
              </a:extLst>
            </p:cNvPr>
            <p:cNvSpPr/>
            <p:nvPr/>
          </p:nvSpPr>
          <p:spPr>
            <a:xfrm>
              <a:off x="614149" y="1680383"/>
              <a:ext cx="736979" cy="5442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F011F0-09CD-A36D-25E4-1038AA1DC6D4}"/>
                </a:ext>
              </a:extLst>
            </p:cNvPr>
            <p:cNvSpPr/>
            <p:nvPr/>
          </p:nvSpPr>
          <p:spPr>
            <a:xfrm>
              <a:off x="1473958" y="1680383"/>
              <a:ext cx="2047165" cy="5442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D82812-F9EC-E293-15FC-5AE18E7F53DA}"/>
                </a:ext>
              </a:extLst>
            </p:cNvPr>
            <p:cNvSpPr/>
            <p:nvPr/>
          </p:nvSpPr>
          <p:spPr>
            <a:xfrm>
              <a:off x="3910083" y="1651379"/>
              <a:ext cx="2436126" cy="5732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AB303A-C61B-EF25-9477-582E4F1FCA48}"/>
              </a:ext>
            </a:extLst>
          </p:cNvPr>
          <p:cNvGrpSpPr/>
          <p:nvPr/>
        </p:nvGrpSpPr>
        <p:grpSpPr>
          <a:xfrm>
            <a:off x="491318" y="3797889"/>
            <a:ext cx="7410735" cy="2350826"/>
            <a:chOff x="491319" y="1078174"/>
            <a:chExt cx="5854890" cy="2350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BB416D3-038A-36BE-6999-4221ADE72303}"/>
                </a:ext>
              </a:extLst>
            </p:cNvPr>
            <p:cNvSpPr/>
            <p:nvPr/>
          </p:nvSpPr>
          <p:spPr>
            <a:xfrm>
              <a:off x="491319" y="1078174"/>
              <a:ext cx="2047165" cy="57320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8ED324-F1DF-0132-03D8-EEB3CEE6C9B3}"/>
                </a:ext>
              </a:extLst>
            </p:cNvPr>
            <p:cNvSpPr/>
            <p:nvPr/>
          </p:nvSpPr>
          <p:spPr>
            <a:xfrm>
              <a:off x="491319" y="1651379"/>
              <a:ext cx="5854890" cy="17776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F169A-9B75-C9D9-0F3C-5B6EBECE9A76}"/>
              </a:ext>
            </a:extLst>
          </p:cNvPr>
          <p:cNvSpPr/>
          <p:nvPr/>
        </p:nvSpPr>
        <p:spPr>
          <a:xfrm>
            <a:off x="614149" y="4374953"/>
            <a:ext cx="736979" cy="3044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BE9FF-111A-C4D6-4BBF-37386138F04D}"/>
              </a:ext>
            </a:extLst>
          </p:cNvPr>
          <p:cNvSpPr/>
          <p:nvPr/>
        </p:nvSpPr>
        <p:spPr>
          <a:xfrm>
            <a:off x="1473958" y="4412938"/>
            <a:ext cx="1801505" cy="2664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DA0BA5-0D23-3977-52CC-55FB5531EDC4}"/>
              </a:ext>
            </a:extLst>
          </p:cNvPr>
          <p:cNvSpPr/>
          <p:nvPr/>
        </p:nvSpPr>
        <p:spPr>
          <a:xfrm>
            <a:off x="3439236" y="4396714"/>
            <a:ext cx="1514901" cy="320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price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D7F6EF-1746-508F-E966-3F9A54B31A4C}"/>
              </a:ext>
            </a:extLst>
          </p:cNvPr>
          <p:cNvSpPr/>
          <p:nvPr/>
        </p:nvSpPr>
        <p:spPr>
          <a:xfrm>
            <a:off x="614149" y="4763888"/>
            <a:ext cx="736979" cy="3044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0FB48-447F-FBFC-45A9-0CD091A2AE0D}"/>
              </a:ext>
            </a:extLst>
          </p:cNvPr>
          <p:cNvSpPr/>
          <p:nvPr/>
        </p:nvSpPr>
        <p:spPr>
          <a:xfrm>
            <a:off x="1473958" y="4801873"/>
            <a:ext cx="1801505" cy="2664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059AC4-639C-579C-402C-D07FD6F85382}"/>
              </a:ext>
            </a:extLst>
          </p:cNvPr>
          <p:cNvSpPr/>
          <p:nvPr/>
        </p:nvSpPr>
        <p:spPr>
          <a:xfrm>
            <a:off x="3439236" y="4785649"/>
            <a:ext cx="1514901" cy="320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CE6436-3745-87BB-4D7D-B896495F85DE}"/>
              </a:ext>
            </a:extLst>
          </p:cNvPr>
          <p:cNvSpPr/>
          <p:nvPr/>
        </p:nvSpPr>
        <p:spPr>
          <a:xfrm>
            <a:off x="630070" y="5175596"/>
            <a:ext cx="736979" cy="3044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C6FF50-625A-39D5-BA71-58581C912109}"/>
              </a:ext>
            </a:extLst>
          </p:cNvPr>
          <p:cNvSpPr/>
          <p:nvPr/>
        </p:nvSpPr>
        <p:spPr>
          <a:xfrm>
            <a:off x="1489879" y="5213581"/>
            <a:ext cx="1801505" cy="2664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0F0287-3340-C53F-8B29-8024A19DBDEF}"/>
              </a:ext>
            </a:extLst>
          </p:cNvPr>
          <p:cNvSpPr/>
          <p:nvPr/>
        </p:nvSpPr>
        <p:spPr>
          <a:xfrm>
            <a:off x="3455157" y="5197357"/>
            <a:ext cx="1514901" cy="320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9BB1A8-BA2E-42DC-AAD3-CB1AAAF571D8}"/>
              </a:ext>
            </a:extLst>
          </p:cNvPr>
          <p:cNvSpPr/>
          <p:nvPr/>
        </p:nvSpPr>
        <p:spPr>
          <a:xfrm>
            <a:off x="605048" y="5587305"/>
            <a:ext cx="736979" cy="3044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5D7ACD-3514-3737-9EA2-A5E71EABFE8A}"/>
              </a:ext>
            </a:extLst>
          </p:cNvPr>
          <p:cNvSpPr/>
          <p:nvPr/>
        </p:nvSpPr>
        <p:spPr>
          <a:xfrm>
            <a:off x="1464857" y="5625290"/>
            <a:ext cx="1801505" cy="2664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74B04B-9B4C-F54C-0B4B-77431B237A3D}"/>
              </a:ext>
            </a:extLst>
          </p:cNvPr>
          <p:cNvSpPr/>
          <p:nvPr/>
        </p:nvSpPr>
        <p:spPr>
          <a:xfrm>
            <a:off x="3430135" y="5609066"/>
            <a:ext cx="1514901" cy="320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652CE3-C682-7CD6-1D32-1320006237D2}"/>
              </a:ext>
            </a:extLst>
          </p:cNvPr>
          <p:cNvSpPr/>
          <p:nvPr/>
        </p:nvSpPr>
        <p:spPr>
          <a:xfrm>
            <a:off x="5127011" y="4396714"/>
            <a:ext cx="2436126" cy="320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description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45C52F-0B3B-434C-2B07-B0F440A00AA1}"/>
              </a:ext>
            </a:extLst>
          </p:cNvPr>
          <p:cNvSpPr/>
          <p:nvPr/>
        </p:nvSpPr>
        <p:spPr>
          <a:xfrm>
            <a:off x="5127011" y="4785649"/>
            <a:ext cx="2436126" cy="320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good chair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865B8A-9123-ADAD-4B3C-8D7E297523C7}"/>
              </a:ext>
            </a:extLst>
          </p:cNvPr>
          <p:cNvSpPr/>
          <p:nvPr/>
        </p:nvSpPr>
        <p:spPr>
          <a:xfrm>
            <a:off x="5142932" y="5197357"/>
            <a:ext cx="2436126" cy="320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Exciting book!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7FC478-223D-98FD-5342-58550682F122}"/>
              </a:ext>
            </a:extLst>
          </p:cNvPr>
          <p:cNvSpPr/>
          <p:nvPr/>
        </p:nvSpPr>
        <p:spPr>
          <a:xfrm>
            <a:off x="5117910" y="5609066"/>
            <a:ext cx="2436126" cy="320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1EE9921-63B8-E199-EB6F-2B4A11DA73C5}"/>
              </a:ext>
            </a:extLst>
          </p:cNvPr>
          <p:cNvGrpSpPr/>
          <p:nvPr/>
        </p:nvGrpSpPr>
        <p:grpSpPr>
          <a:xfrm>
            <a:off x="6726068" y="1651379"/>
            <a:ext cx="5190698" cy="2350826"/>
            <a:chOff x="7001302" y="1733666"/>
            <a:chExt cx="5870811" cy="235082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ADA843C-B511-A6CA-3EDB-6B680DC4C5F9}"/>
                </a:ext>
              </a:extLst>
            </p:cNvPr>
            <p:cNvGrpSpPr/>
            <p:nvPr/>
          </p:nvGrpSpPr>
          <p:grpSpPr>
            <a:xfrm>
              <a:off x="7001302" y="1733666"/>
              <a:ext cx="5854890" cy="2350826"/>
              <a:chOff x="491319" y="1078174"/>
              <a:chExt cx="5854890" cy="235082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E6F2FD7-D3B5-C678-696F-DE158719B6F6}"/>
                  </a:ext>
                </a:extLst>
              </p:cNvPr>
              <p:cNvSpPr/>
              <p:nvPr/>
            </p:nvSpPr>
            <p:spPr>
              <a:xfrm>
                <a:off x="491319" y="1078174"/>
                <a:ext cx="2047165" cy="57320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Orders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1E35897-9552-17F1-DA90-B5C640E91329}"/>
                  </a:ext>
                </a:extLst>
              </p:cNvPr>
              <p:cNvSpPr/>
              <p:nvPr/>
            </p:nvSpPr>
            <p:spPr>
              <a:xfrm>
                <a:off x="491319" y="1651379"/>
                <a:ext cx="5854890" cy="17776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CFD710C-C8BA-09DC-496A-BBDD8328DE4C}"/>
                </a:ext>
              </a:extLst>
            </p:cNvPr>
            <p:cNvGrpSpPr/>
            <p:nvPr/>
          </p:nvGrpSpPr>
          <p:grpSpPr>
            <a:xfrm>
              <a:off x="7124132" y="2306871"/>
              <a:ext cx="5732060" cy="320631"/>
              <a:chOff x="614149" y="1651379"/>
              <a:chExt cx="5732060" cy="57320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80C67FB-690D-B355-930B-26DAD16787B8}"/>
                  </a:ext>
                </a:extLst>
              </p:cNvPr>
              <p:cNvSpPr/>
              <p:nvPr/>
            </p:nvSpPr>
            <p:spPr>
              <a:xfrm>
                <a:off x="614149" y="1680383"/>
                <a:ext cx="736979" cy="5442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id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008F610-8BF0-DE47-22A3-27BD1C7304D0}"/>
                  </a:ext>
                </a:extLst>
              </p:cNvPr>
              <p:cNvSpPr/>
              <p:nvPr/>
            </p:nvSpPr>
            <p:spPr>
              <a:xfrm>
                <a:off x="1473958" y="1680383"/>
                <a:ext cx="2047165" cy="5442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User_id</a:t>
                </a:r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7B3890B-76D4-A430-FCE3-771CB38B88B6}"/>
                  </a:ext>
                </a:extLst>
              </p:cNvPr>
              <p:cNvSpPr/>
              <p:nvPr/>
            </p:nvSpPr>
            <p:spPr>
              <a:xfrm>
                <a:off x="3910083" y="1651379"/>
                <a:ext cx="2436126" cy="57320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Product_id</a:t>
                </a:r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D74912-2844-7427-2A73-4C3ED2CB80D4}"/>
                </a:ext>
              </a:extLst>
            </p:cNvPr>
            <p:cNvGrpSpPr/>
            <p:nvPr/>
          </p:nvGrpSpPr>
          <p:grpSpPr>
            <a:xfrm>
              <a:off x="7124132" y="2695806"/>
              <a:ext cx="5732060" cy="320631"/>
              <a:chOff x="614149" y="1651379"/>
              <a:chExt cx="5732060" cy="57320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F4A9EFA-7BF5-3602-45E4-D4E88C5CB696}"/>
                  </a:ext>
                </a:extLst>
              </p:cNvPr>
              <p:cNvSpPr/>
              <p:nvPr/>
            </p:nvSpPr>
            <p:spPr>
              <a:xfrm>
                <a:off x="614149" y="1680383"/>
                <a:ext cx="736979" cy="5442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DE40184-B0B4-7B9A-CCC5-0FFF6E167BD3}"/>
                  </a:ext>
                </a:extLst>
              </p:cNvPr>
              <p:cNvSpPr/>
              <p:nvPr/>
            </p:nvSpPr>
            <p:spPr>
              <a:xfrm>
                <a:off x="1473958" y="1680383"/>
                <a:ext cx="2047165" cy="5442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840DE0-DA72-6AA5-8448-561B5B45CA00}"/>
                  </a:ext>
                </a:extLst>
              </p:cNvPr>
              <p:cNvSpPr/>
              <p:nvPr/>
            </p:nvSpPr>
            <p:spPr>
              <a:xfrm>
                <a:off x="3910083" y="1651379"/>
                <a:ext cx="2436126" cy="57320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AFA5247-6314-1861-0B49-0C68CF329710}"/>
                </a:ext>
              </a:extLst>
            </p:cNvPr>
            <p:cNvGrpSpPr/>
            <p:nvPr/>
          </p:nvGrpSpPr>
          <p:grpSpPr>
            <a:xfrm>
              <a:off x="7140053" y="3107514"/>
              <a:ext cx="5732060" cy="320631"/>
              <a:chOff x="614149" y="1651379"/>
              <a:chExt cx="5732060" cy="57320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6EE70F-0928-E1E9-7938-B9BFEE4C1781}"/>
                  </a:ext>
                </a:extLst>
              </p:cNvPr>
              <p:cNvSpPr/>
              <p:nvPr/>
            </p:nvSpPr>
            <p:spPr>
              <a:xfrm>
                <a:off x="614149" y="1680383"/>
                <a:ext cx="736979" cy="5442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89F939E-2B54-BFE3-693E-264B77C4B099}"/>
                  </a:ext>
                </a:extLst>
              </p:cNvPr>
              <p:cNvSpPr/>
              <p:nvPr/>
            </p:nvSpPr>
            <p:spPr>
              <a:xfrm>
                <a:off x="1473958" y="1680383"/>
                <a:ext cx="2047165" cy="5442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1F2855C-E510-F240-466D-7AFFFCC02606}"/>
                  </a:ext>
                </a:extLst>
              </p:cNvPr>
              <p:cNvSpPr/>
              <p:nvPr/>
            </p:nvSpPr>
            <p:spPr>
              <a:xfrm>
                <a:off x="3910083" y="1651379"/>
                <a:ext cx="2436126" cy="57320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656DDC5-6DC1-60C1-65A6-232DFB7A5699}"/>
                </a:ext>
              </a:extLst>
            </p:cNvPr>
            <p:cNvGrpSpPr/>
            <p:nvPr/>
          </p:nvGrpSpPr>
          <p:grpSpPr>
            <a:xfrm>
              <a:off x="7115031" y="3519223"/>
              <a:ext cx="5732060" cy="320631"/>
              <a:chOff x="614149" y="1651379"/>
              <a:chExt cx="5732060" cy="573206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EB76A92-E284-F4AF-E044-EED8FFF1A109}"/>
                  </a:ext>
                </a:extLst>
              </p:cNvPr>
              <p:cNvSpPr/>
              <p:nvPr/>
            </p:nvSpPr>
            <p:spPr>
              <a:xfrm>
                <a:off x="614149" y="1680383"/>
                <a:ext cx="736979" cy="5442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8C1AF21-BB56-BAB2-B486-737639FF0147}"/>
                  </a:ext>
                </a:extLst>
              </p:cNvPr>
              <p:cNvSpPr/>
              <p:nvPr/>
            </p:nvSpPr>
            <p:spPr>
              <a:xfrm>
                <a:off x="1473958" y="1680383"/>
                <a:ext cx="2047165" cy="5442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FC056CC-6F66-7104-267B-6AD3D89E11E5}"/>
                  </a:ext>
                </a:extLst>
              </p:cNvPr>
              <p:cNvSpPr/>
              <p:nvPr/>
            </p:nvSpPr>
            <p:spPr>
              <a:xfrm>
                <a:off x="3910083" y="1651379"/>
                <a:ext cx="2436126" cy="57320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82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573F-8B27-6E53-BE59-DA72F78B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988188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Core SQL Database Characteristics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BA06A4-08CC-B47B-A875-DC077AC75E12}"/>
              </a:ext>
            </a:extLst>
          </p:cNvPr>
          <p:cNvSpPr/>
          <p:nvPr/>
        </p:nvSpPr>
        <p:spPr>
          <a:xfrm>
            <a:off x="2497540" y="1160060"/>
            <a:ext cx="4462818" cy="6311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E5F38-2D9F-DB21-C5CD-9F8BB74B3540}"/>
              </a:ext>
            </a:extLst>
          </p:cNvPr>
          <p:cNvSpPr/>
          <p:nvPr/>
        </p:nvSpPr>
        <p:spPr>
          <a:xfrm>
            <a:off x="8802805" y="1160060"/>
            <a:ext cx="2047165" cy="13511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 (in a Table) has to fit!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92A3B-F483-19E9-4A36-351D7C879E83}"/>
              </a:ext>
            </a:extLst>
          </p:cNvPr>
          <p:cNvSpPr/>
          <p:nvPr/>
        </p:nvSpPr>
        <p:spPr>
          <a:xfrm>
            <a:off x="2497540" y="1937982"/>
            <a:ext cx="1023582" cy="5732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14353-6B2B-697B-F226-31A04EC15751}"/>
              </a:ext>
            </a:extLst>
          </p:cNvPr>
          <p:cNvSpPr/>
          <p:nvPr/>
        </p:nvSpPr>
        <p:spPr>
          <a:xfrm>
            <a:off x="3930555" y="1954994"/>
            <a:ext cx="1023582" cy="5732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337EE-ADE2-64B8-D772-1254252C8C52}"/>
              </a:ext>
            </a:extLst>
          </p:cNvPr>
          <p:cNvSpPr/>
          <p:nvPr/>
        </p:nvSpPr>
        <p:spPr>
          <a:xfrm>
            <a:off x="5854889" y="1954994"/>
            <a:ext cx="1023582" cy="5732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1625993-8D88-382D-84D5-09638478B9EC}"/>
              </a:ext>
            </a:extLst>
          </p:cNvPr>
          <p:cNvSpPr/>
          <p:nvPr/>
        </p:nvSpPr>
        <p:spPr>
          <a:xfrm>
            <a:off x="7165075" y="1475641"/>
            <a:ext cx="1310185" cy="63116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B6673-BF2F-1BCE-2F10-0524C2812142}"/>
              </a:ext>
            </a:extLst>
          </p:cNvPr>
          <p:cNvSpPr/>
          <p:nvPr/>
        </p:nvSpPr>
        <p:spPr>
          <a:xfrm>
            <a:off x="1924334" y="2883135"/>
            <a:ext cx="3193576" cy="77792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0B9D9E-E984-8C2D-9872-9DEB35E22A61}"/>
              </a:ext>
            </a:extLst>
          </p:cNvPr>
          <p:cNvSpPr/>
          <p:nvPr/>
        </p:nvSpPr>
        <p:spPr>
          <a:xfrm>
            <a:off x="1924334" y="4681182"/>
            <a:ext cx="2661314" cy="777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One-to-Many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E3A8C-230A-940C-8A67-5F3B3AE70C72}"/>
              </a:ext>
            </a:extLst>
          </p:cNvPr>
          <p:cNvSpPr/>
          <p:nvPr/>
        </p:nvSpPr>
        <p:spPr>
          <a:xfrm>
            <a:off x="1924334" y="5605864"/>
            <a:ext cx="2661314" cy="777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Many-to-Many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BCF633-ACCB-EEE0-A37D-973252E12392}"/>
              </a:ext>
            </a:extLst>
          </p:cNvPr>
          <p:cNvSpPr/>
          <p:nvPr/>
        </p:nvSpPr>
        <p:spPr>
          <a:xfrm>
            <a:off x="1965277" y="3732664"/>
            <a:ext cx="2661314" cy="777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One-to-One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751D66-A9AB-8342-D170-C0036AA96FF6}"/>
              </a:ext>
            </a:extLst>
          </p:cNvPr>
          <p:cNvSpPr/>
          <p:nvPr/>
        </p:nvSpPr>
        <p:spPr>
          <a:xfrm>
            <a:off x="5763907" y="2956515"/>
            <a:ext cx="1310185" cy="63116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65AFAD-90DF-6A86-3CC9-E1FC0A35775B}"/>
              </a:ext>
            </a:extLst>
          </p:cNvPr>
          <p:cNvSpPr/>
          <p:nvPr/>
        </p:nvSpPr>
        <p:spPr>
          <a:xfrm>
            <a:off x="7565411" y="2753436"/>
            <a:ext cx="2047165" cy="13511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</p:spTree>
    <p:extLst>
      <p:ext uri="{BB962C8B-B14F-4D97-AF65-F5344CB8AC3E}">
        <p14:creationId xmlns:p14="http://schemas.microsoft.com/office/powerpoint/2010/main" val="110050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23C9-B4F1-ABF3-06AA-6499ACD4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BC14B-3A8D-829C-EFFD-90C19B460B45}"/>
              </a:ext>
            </a:extLst>
          </p:cNvPr>
          <p:cNvSpPr txBox="1"/>
          <p:nvPr/>
        </p:nvSpPr>
        <p:spPr>
          <a:xfrm>
            <a:off x="1719618" y="1690688"/>
            <a:ext cx="920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600" dirty="0"/>
              <a:t>SELECT * FROM users WHERE age &gt; 28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294A0-B088-5E23-3772-A9CF729CC956}"/>
              </a:ext>
            </a:extLst>
          </p:cNvPr>
          <p:cNvSpPr/>
          <p:nvPr/>
        </p:nvSpPr>
        <p:spPr>
          <a:xfrm>
            <a:off x="1705970" y="2227081"/>
            <a:ext cx="1637731" cy="104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97D9E3-4C41-F801-AD4A-1FA646A31B84}"/>
              </a:ext>
            </a:extLst>
          </p:cNvPr>
          <p:cNvSpPr/>
          <p:nvPr/>
        </p:nvSpPr>
        <p:spPr>
          <a:xfrm>
            <a:off x="6905767" y="2227081"/>
            <a:ext cx="1637731" cy="104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5DA0A-04F7-CEF3-688E-3BCE98FDB951}"/>
              </a:ext>
            </a:extLst>
          </p:cNvPr>
          <p:cNvSpPr/>
          <p:nvPr/>
        </p:nvSpPr>
        <p:spPr>
          <a:xfrm>
            <a:off x="3957850" y="2268024"/>
            <a:ext cx="1637731" cy="104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963D72-CEEE-FE98-DC45-EA49FEEC090D}"/>
              </a:ext>
            </a:extLst>
          </p:cNvPr>
          <p:cNvSpPr/>
          <p:nvPr/>
        </p:nvSpPr>
        <p:spPr>
          <a:xfrm>
            <a:off x="3446059" y="2268024"/>
            <a:ext cx="409433" cy="1041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983AA-B78D-15AF-C814-DF3202624DA5}"/>
              </a:ext>
            </a:extLst>
          </p:cNvPr>
          <p:cNvSpPr/>
          <p:nvPr/>
        </p:nvSpPr>
        <p:spPr>
          <a:xfrm>
            <a:off x="5672919" y="2268024"/>
            <a:ext cx="1098645" cy="1041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DAD4EB-D05F-63E6-C42D-39255B42EF66}"/>
              </a:ext>
            </a:extLst>
          </p:cNvPr>
          <p:cNvSpPr/>
          <p:nvPr/>
        </p:nvSpPr>
        <p:spPr>
          <a:xfrm>
            <a:off x="8677701" y="2227081"/>
            <a:ext cx="1912961" cy="1041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D9E03-58C0-6093-F642-3DEB97D09431}"/>
              </a:ext>
            </a:extLst>
          </p:cNvPr>
          <p:cNvSpPr/>
          <p:nvPr/>
        </p:nvSpPr>
        <p:spPr>
          <a:xfrm>
            <a:off x="1705970" y="4140540"/>
            <a:ext cx="2825086" cy="8839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EB0812-C43A-C901-EEA1-9EA7FD1E2983}"/>
              </a:ext>
            </a:extLst>
          </p:cNvPr>
          <p:cNvSpPr/>
          <p:nvPr/>
        </p:nvSpPr>
        <p:spPr>
          <a:xfrm>
            <a:off x="7765576" y="4084738"/>
            <a:ext cx="2825086" cy="8839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F5BCAB-74F5-307F-D50F-768583868A23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2524836" y="2331265"/>
            <a:ext cx="593677" cy="180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4AD8EA-68E7-4A72-0DCD-1306DADC7123}"/>
              </a:ext>
            </a:extLst>
          </p:cNvPr>
          <p:cNvCxnSpPr>
            <a:stCxn id="11" idx="0"/>
          </p:cNvCxnSpPr>
          <p:nvPr/>
        </p:nvCxnSpPr>
        <p:spPr>
          <a:xfrm flipV="1">
            <a:off x="3118513" y="2331265"/>
            <a:ext cx="1508078" cy="180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9CDEF8-1C01-9B1A-AA4E-38EC27DDDE2B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V="1">
            <a:off x="3118513" y="2331265"/>
            <a:ext cx="4606120" cy="180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37B2B4-BAEA-FC6F-3F00-7D9A173A5041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3650775" y="2511188"/>
            <a:ext cx="5527344" cy="157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17344C-6850-D366-5570-67D1CCB284BA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6096000" y="2511188"/>
            <a:ext cx="3082119" cy="157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B5E864-4E3E-8D9C-9BEE-54D8DD925321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9178119" y="2331265"/>
            <a:ext cx="456063" cy="175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6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25F3-B7FD-1774-0EB9-41C7A5DD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91603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78590-814B-FE5E-EFE3-694DE3A93017}"/>
              </a:ext>
            </a:extLst>
          </p:cNvPr>
          <p:cNvSpPr/>
          <p:nvPr/>
        </p:nvSpPr>
        <p:spPr>
          <a:xfrm>
            <a:off x="941696" y="955341"/>
            <a:ext cx="10153934" cy="696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FC25D-D05D-A012-9E4A-ADB33E1C0934}"/>
              </a:ext>
            </a:extLst>
          </p:cNvPr>
          <p:cNvSpPr/>
          <p:nvPr/>
        </p:nvSpPr>
        <p:spPr>
          <a:xfrm>
            <a:off x="941696" y="2060810"/>
            <a:ext cx="10153934" cy="696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06262-8B33-D922-7F5A-E510DC48606D}"/>
              </a:ext>
            </a:extLst>
          </p:cNvPr>
          <p:cNvSpPr/>
          <p:nvPr/>
        </p:nvSpPr>
        <p:spPr>
          <a:xfrm>
            <a:off x="941696" y="3405115"/>
            <a:ext cx="10153934" cy="23815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997F4F-B26B-51F5-AEEA-1040DBE10C12}"/>
              </a:ext>
            </a:extLst>
          </p:cNvPr>
          <p:cNvSpPr/>
          <p:nvPr/>
        </p:nvSpPr>
        <p:spPr>
          <a:xfrm>
            <a:off x="955343" y="955341"/>
            <a:ext cx="1637731" cy="6960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C99172-D885-65DF-619B-7B4E0B9D8989}"/>
              </a:ext>
            </a:extLst>
          </p:cNvPr>
          <p:cNvSpPr/>
          <p:nvPr/>
        </p:nvSpPr>
        <p:spPr>
          <a:xfrm>
            <a:off x="955344" y="2050573"/>
            <a:ext cx="1637731" cy="69603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2B7BD-9F50-997B-BC23-DFDF400142FE}"/>
              </a:ext>
            </a:extLst>
          </p:cNvPr>
          <p:cNvSpPr/>
          <p:nvPr/>
        </p:nvSpPr>
        <p:spPr>
          <a:xfrm>
            <a:off x="955343" y="3394878"/>
            <a:ext cx="1637731" cy="6960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007048-B460-EF65-ABB3-295FE12A7DE2}"/>
              </a:ext>
            </a:extLst>
          </p:cNvPr>
          <p:cNvSpPr/>
          <p:nvPr/>
        </p:nvSpPr>
        <p:spPr>
          <a:xfrm>
            <a:off x="3207224" y="955341"/>
            <a:ext cx="7642746" cy="6960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2B832-5C83-D957-70FA-A30725217BF3}"/>
              </a:ext>
            </a:extLst>
          </p:cNvPr>
          <p:cNvSpPr/>
          <p:nvPr/>
        </p:nvSpPr>
        <p:spPr>
          <a:xfrm>
            <a:off x="3207224" y="2071047"/>
            <a:ext cx="2888776" cy="69603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8BF29-E2B7-5F31-5392-B8AC9214173E}"/>
              </a:ext>
            </a:extLst>
          </p:cNvPr>
          <p:cNvSpPr/>
          <p:nvPr/>
        </p:nvSpPr>
        <p:spPr>
          <a:xfrm>
            <a:off x="7697337" y="2071047"/>
            <a:ext cx="3152633" cy="69603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2E641A6-404F-7FDB-F6E9-E62933776D9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5630271" y="672721"/>
            <a:ext cx="419668" cy="23769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17DE545-6A21-C061-3C5B-633E415A9EB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7941291" y="738684"/>
            <a:ext cx="419668" cy="2245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3117F-DED7-FF51-2616-4F67BB6BE60C}"/>
              </a:ext>
            </a:extLst>
          </p:cNvPr>
          <p:cNvSpPr/>
          <p:nvPr/>
        </p:nvSpPr>
        <p:spPr>
          <a:xfrm>
            <a:off x="3493827" y="3558650"/>
            <a:ext cx="2602173" cy="6960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’Ram’, age: 30}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390694-DA44-3C1C-752A-C76890C8117E}"/>
              </a:ext>
            </a:extLst>
          </p:cNvPr>
          <p:cNvSpPr/>
          <p:nvPr/>
        </p:nvSpPr>
        <p:spPr>
          <a:xfrm>
            <a:off x="3493827" y="4844953"/>
            <a:ext cx="2602173" cy="6960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‘Mohan’}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46CF9C-0F21-4AE2-25C0-B5B69170AC5C}"/>
              </a:ext>
            </a:extLst>
          </p:cNvPr>
          <p:cNvSpPr/>
          <p:nvPr/>
        </p:nvSpPr>
        <p:spPr>
          <a:xfrm>
            <a:off x="7697337" y="3558649"/>
            <a:ext cx="3152633" cy="6960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B64288-D809-0E84-CE60-982D4929B833}"/>
              </a:ext>
            </a:extLst>
          </p:cNvPr>
          <p:cNvSpPr/>
          <p:nvPr/>
        </p:nvSpPr>
        <p:spPr>
          <a:xfrm>
            <a:off x="7697337" y="4902954"/>
            <a:ext cx="3152633" cy="6960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‘Mohan’}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EA6E8B0-FA42-438F-AA08-5A87FF10C7E6}"/>
              </a:ext>
            </a:extLst>
          </p:cNvPr>
          <p:cNvCxnSpPr>
            <a:stCxn id="11" idx="2"/>
            <a:endCxn id="19" idx="1"/>
          </p:cNvCxnSpPr>
          <p:nvPr/>
        </p:nvCxnSpPr>
        <p:spPr>
          <a:xfrm rot="5400000">
            <a:off x="3502928" y="2757985"/>
            <a:ext cx="1139584" cy="1157785"/>
          </a:xfrm>
          <a:prstGeom prst="bentConnector4">
            <a:avLst>
              <a:gd name="adj1" fmla="val 34730"/>
              <a:gd name="adj2" fmla="val 1197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EDCBE7B-BCB8-DEC4-94F3-CDF3629DD3BC}"/>
              </a:ext>
            </a:extLst>
          </p:cNvPr>
          <p:cNvCxnSpPr>
            <a:stCxn id="11" idx="2"/>
            <a:endCxn id="20" idx="1"/>
          </p:cNvCxnSpPr>
          <p:nvPr/>
        </p:nvCxnSpPr>
        <p:spPr>
          <a:xfrm rot="5400000">
            <a:off x="2859777" y="3401136"/>
            <a:ext cx="2425887" cy="1157785"/>
          </a:xfrm>
          <a:prstGeom prst="bentConnector4">
            <a:avLst>
              <a:gd name="adj1" fmla="val 42827"/>
              <a:gd name="adj2" fmla="val 1197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5102BA5-9F35-1CFE-7627-62BA86EEFA53}"/>
              </a:ext>
            </a:extLst>
          </p:cNvPr>
          <p:cNvCxnSpPr>
            <a:stCxn id="12" idx="2"/>
          </p:cNvCxnSpPr>
          <p:nvPr/>
        </p:nvCxnSpPr>
        <p:spPr>
          <a:xfrm rot="5400000">
            <a:off x="8942697" y="3098042"/>
            <a:ext cx="66191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714AD25-FE5C-E555-4007-5212913F25DC}"/>
              </a:ext>
            </a:extLst>
          </p:cNvPr>
          <p:cNvCxnSpPr>
            <a:stCxn id="12" idx="2"/>
            <a:endCxn id="22" idx="1"/>
          </p:cNvCxnSpPr>
          <p:nvPr/>
        </p:nvCxnSpPr>
        <p:spPr>
          <a:xfrm rot="5400000">
            <a:off x="7243552" y="3220871"/>
            <a:ext cx="2483888" cy="1576317"/>
          </a:xfrm>
          <a:prstGeom prst="bentConnector4">
            <a:avLst>
              <a:gd name="adj1" fmla="val 42994"/>
              <a:gd name="adj2" fmla="val 114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3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ADA843C-B511-A6CA-3EDB-6B680DC4C5F9}"/>
              </a:ext>
            </a:extLst>
          </p:cNvPr>
          <p:cNvGrpSpPr/>
          <p:nvPr/>
        </p:nvGrpSpPr>
        <p:grpSpPr>
          <a:xfrm>
            <a:off x="289312" y="832513"/>
            <a:ext cx="11613378" cy="3115553"/>
            <a:chOff x="491319" y="1078174"/>
            <a:chExt cx="5854890" cy="235082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E6F2FD7-D3B5-C678-696F-DE158719B6F6}"/>
                </a:ext>
              </a:extLst>
            </p:cNvPr>
            <p:cNvSpPr/>
            <p:nvPr/>
          </p:nvSpPr>
          <p:spPr>
            <a:xfrm>
              <a:off x="491319" y="1078174"/>
              <a:ext cx="2047165" cy="57320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E35897-9552-17F1-DA90-B5C640E91329}"/>
                </a:ext>
              </a:extLst>
            </p:cNvPr>
            <p:cNvSpPr/>
            <p:nvPr/>
          </p:nvSpPr>
          <p:spPr>
            <a:xfrm>
              <a:off x="491319" y="1651379"/>
              <a:ext cx="5854890" cy="17776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92482C-B376-6898-1EAF-50FA40F9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pPr algn="ctr"/>
            <a:r>
              <a:rPr lang="en-US" dirty="0"/>
              <a:t>What’s NoSQL?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948F0-B0E9-7C98-8F8C-2BFB8EE99E31}"/>
              </a:ext>
            </a:extLst>
          </p:cNvPr>
          <p:cNvGrpSpPr/>
          <p:nvPr/>
        </p:nvGrpSpPr>
        <p:grpSpPr>
          <a:xfrm>
            <a:off x="289311" y="4162725"/>
            <a:ext cx="5261512" cy="2350826"/>
            <a:chOff x="491319" y="1078174"/>
            <a:chExt cx="5854890" cy="2350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796EC8-4F67-454D-B4A2-B9051BD2B517}"/>
                </a:ext>
              </a:extLst>
            </p:cNvPr>
            <p:cNvSpPr/>
            <p:nvPr/>
          </p:nvSpPr>
          <p:spPr>
            <a:xfrm>
              <a:off x="491319" y="1078174"/>
              <a:ext cx="2047165" cy="57320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AD73EF-D3EE-38BD-63F3-D851AC2F592F}"/>
                </a:ext>
              </a:extLst>
            </p:cNvPr>
            <p:cNvSpPr/>
            <p:nvPr/>
          </p:nvSpPr>
          <p:spPr>
            <a:xfrm>
              <a:off x="491319" y="1651379"/>
              <a:ext cx="5854890" cy="17776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EFC7E4E-AE5C-9075-C1E7-94E747BCCFE1}"/>
              </a:ext>
            </a:extLst>
          </p:cNvPr>
          <p:cNvSpPr/>
          <p:nvPr/>
        </p:nvSpPr>
        <p:spPr>
          <a:xfrm>
            <a:off x="520890" y="1695366"/>
            <a:ext cx="11188889" cy="4108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{id:’ds89’,user:{id:1,email:’ram@gmail.com’}, product: {id:2, price: 20}}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E86D3-69C8-37B0-7201-3E9149052B39}"/>
              </a:ext>
            </a:extLst>
          </p:cNvPr>
          <p:cNvSpPr/>
          <p:nvPr/>
        </p:nvSpPr>
        <p:spPr>
          <a:xfrm>
            <a:off x="520890" y="4827938"/>
            <a:ext cx="4868135" cy="3438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id: 1, name: ‘Ram’, email: ‘ram@gmail.com’ }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AB303A-C61B-EF25-9477-582E4F1FCA48}"/>
              </a:ext>
            </a:extLst>
          </p:cNvPr>
          <p:cNvGrpSpPr/>
          <p:nvPr/>
        </p:nvGrpSpPr>
        <p:grpSpPr>
          <a:xfrm>
            <a:off x="5813946" y="4229643"/>
            <a:ext cx="6088743" cy="2350826"/>
            <a:chOff x="491319" y="1078174"/>
            <a:chExt cx="5854890" cy="2350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BB416D3-038A-36BE-6999-4221ADE72303}"/>
                </a:ext>
              </a:extLst>
            </p:cNvPr>
            <p:cNvSpPr/>
            <p:nvPr/>
          </p:nvSpPr>
          <p:spPr>
            <a:xfrm>
              <a:off x="491319" y="1078174"/>
              <a:ext cx="2047165" cy="57320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8ED324-F1DF-0132-03D8-EEB3CEE6C9B3}"/>
                </a:ext>
              </a:extLst>
            </p:cNvPr>
            <p:cNvSpPr/>
            <p:nvPr/>
          </p:nvSpPr>
          <p:spPr>
            <a:xfrm>
              <a:off x="491319" y="1651379"/>
              <a:ext cx="5854890" cy="17776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91B2B56-6C2F-14A4-47A2-069E043ECA83}"/>
              </a:ext>
            </a:extLst>
          </p:cNvPr>
          <p:cNvSpPr/>
          <p:nvPr/>
        </p:nvSpPr>
        <p:spPr>
          <a:xfrm>
            <a:off x="6099949" y="4991635"/>
            <a:ext cx="5486999" cy="3302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id: 1, title: ’Chair’, price: 120 }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26A279-C6F2-EC8F-DC8A-57468EBE8CCA}"/>
              </a:ext>
            </a:extLst>
          </p:cNvPr>
          <p:cNvSpPr/>
          <p:nvPr/>
        </p:nvSpPr>
        <p:spPr>
          <a:xfrm>
            <a:off x="6095940" y="5438351"/>
            <a:ext cx="5486999" cy="3302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id: 2, title: ’Book’, price: 20 }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817644-CBA6-FF64-5934-C4090D076358}"/>
              </a:ext>
            </a:extLst>
          </p:cNvPr>
          <p:cNvSpPr/>
          <p:nvPr/>
        </p:nvSpPr>
        <p:spPr>
          <a:xfrm>
            <a:off x="6095880" y="5957417"/>
            <a:ext cx="5486999" cy="3302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…}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D8211E-6FF2-9877-1260-556BC26193AA}"/>
              </a:ext>
            </a:extLst>
          </p:cNvPr>
          <p:cNvSpPr/>
          <p:nvPr/>
        </p:nvSpPr>
        <p:spPr>
          <a:xfrm>
            <a:off x="520890" y="5347810"/>
            <a:ext cx="4868135" cy="3438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id: 2, name: ‘Sita’, email: ‘sita@gmail.com’ }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403153-2FF2-78D4-5B06-2681705F006A}"/>
              </a:ext>
            </a:extLst>
          </p:cNvPr>
          <p:cNvSpPr/>
          <p:nvPr/>
        </p:nvSpPr>
        <p:spPr>
          <a:xfrm>
            <a:off x="520890" y="5885041"/>
            <a:ext cx="4868135" cy="3438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…}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91142-9B51-2872-3432-C23B543C1287}"/>
              </a:ext>
            </a:extLst>
          </p:cNvPr>
          <p:cNvSpPr/>
          <p:nvPr/>
        </p:nvSpPr>
        <p:spPr>
          <a:xfrm>
            <a:off x="520890" y="2189688"/>
            <a:ext cx="11188889" cy="4108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{id:’errr899’,user:{id:2,email:’sita@gmail.com’}, product: {id:2, price: 20}}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FFCA69-AC7A-13F5-F1CF-278E688CEF39}"/>
              </a:ext>
            </a:extLst>
          </p:cNvPr>
          <p:cNvSpPr/>
          <p:nvPr/>
        </p:nvSpPr>
        <p:spPr>
          <a:xfrm>
            <a:off x="520890" y="2679395"/>
            <a:ext cx="11188889" cy="4108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{id:’lkh223’,product: {id:2, price: 20}}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EE5D38-B5C0-E5DC-FC44-8BC908DF6B04}"/>
              </a:ext>
            </a:extLst>
          </p:cNvPr>
          <p:cNvSpPr/>
          <p:nvPr/>
        </p:nvSpPr>
        <p:spPr>
          <a:xfrm>
            <a:off x="520890" y="3252600"/>
            <a:ext cx="11188889" cy="4108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175149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573F-8B27-6E53-BE59-DA72F78B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988188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Core NoSQL Database Characteristics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BA06A4-08CC-B47B-A875-DC077AC75E12}"/>
              </a:ext>
            </a:extLst>
          </p:cNvPr>
          <p:cNvSpPr/>
          <p:nvPr/>
        </p:nvSpPr>
        <p:spPr>
          <a:xfrm>
            <a:off x="2497540" y="1160060"/>
            <a:ext cx="4462818" cy="6311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E5F38-2D9F-DB21-C5CD-9F8BB74B3540}"/>
              </a:ext>
            </a:extLst>
          </p:cNvPr>
          <p:cNvSpPr/>
          <p:nvPr/>
        </p:nvSpPr>
        <p:spPr>
          <a:xfrm>
            <a:off x="8802805" y="1160060"/>
            <a:ext cx="2047165" cy="13511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Structure required!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92A3B-F483-19E9-4A36-351D7C879E83}"/>
              </a:ext>
            </a:extLst>
          </p:cNvPr>
          <p:cNvSpPr/>
          <p:nvPr/>
        </p:nvSpPr>
        <p:spPr>
          <a:xfrm>
            <a:off x="2497540" y="1910148"/>
            <a:ext cx="4339990" cy="3559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name,id,age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14353-6B2B-697B-F226-31A04EC15751}"/>
              </a:ext>
            </a:extLst>
          </p:cNvPr>
          <p:cNvSpPr/>
          <p:nvPr/>
        </p:nvSpPr>
        <p:spPr>
          <a:xfrm>
            <a:off x="2538480" y="2389818"/>
            <a:ext cx="4258106" cy="3559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id,age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1625993-8D88-382D-84D5-09638478B9EC}"/>
              </a:ext>
            </a:extLst>
          </p:cNvPr>
          <p:cNvSpPr/>
          <p:nvPr/>
        </p:nvSpPr>
        <p:spPr>
          <a:xfrm>
            <a:off x="7165075" y="1475641"/>
            <a:ext cx="1310185" cy="63116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B6673-BF2F-1BCE-2F10-0524C2812142}"/>
              </a:ext>
            </a:extLst>
          </p:cNvPr>
          <p:cNvSpPr/>
          <p:nvPr/>
        </p:nvSpPr>
        <p:spPr>
          <a:xfrm>
            <a:off x="1924334" y="2883135"/>
            <a:ext cx="3193576" cy="77792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BCF633-ACCB-EEE0-A37D-973252E12392}"/>
              </a:ext>
            </a:extLst>
          </p:cNvPr>
          <p:cNvSpPr/>
          <p:nvPr/>
        </p:nvSpPr>
        <p:spPr>
          <a:xfrm>
            <a:off x="1965277" y="3732664"/>
            <a:ext cx="3798630" cy="23815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relate documents but you don’t have to ( and you shouldn’t do it too much or your queries become slow)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751D66-A9AB-8342-D170-C0036AA96FF6}"/>
              </a:ext>
            </a:extLst>
          </p:cNvPr>
          <p:cNvSpPr/>
          <p:nvPr/>
        </p:nvSpPr>
        <p:spPr>
          <a:xfrm>
            <a:off x="5763907" y="2956515"/>
            <a:ext cx="1310185" cy="63116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65AFAD-90DF-6A86-3CC9-E1FC0A35775B}"/>
              </a:ext>
            </a:extLst>
          </p:cNvPr>
          <p:cNvSpPr/>
          <p:nvPr/>
        </p:nvSpPr>
        <p:spPr>
          <a:xfrm>
            <a:off x="7565411" y="2753436"/>
            <a:ext cx="2047165" cy="13511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No/Few Connections</a:t>
            </a:r>
          </a:p>
        </p:txBody>
      </p:sp>
    </p:spTree>
    <p:extLst>
      <p:ext uri="{BB962C8B-B14F-4D97-AF65-F5344CB8AC3E}">
        <p14:creationId xmlns:p14="http://schemas.microsoft.com/office/powerpoint/2010/main" val="98759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F666-E7FE-4B5B-4288-3D6F6172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7A4BE9-04EE-6C0F-1503-435FD5DE3FDF}"/>
              </a:ext>
            </a:extLst>
          </p:cNvPr>
          <p:cNvGrpSpPr/>
          <p:nvPr/>
        </p:nvGrpSpPr>
        <p:grpSpPr>
          <a:xfrm>
            <a:off x="328810" y="2507776"/>
            <a:ext cx="1146412" cy="1842448"/>
            <a:chOff x="1064525" y="1951630"/>
            <a:chExt cx="1146412" cy="18424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801613-FDFC-1E38-8F58-5095C87B5CF9}"/>
                </a:ext>
              </a:extLst>
            </p:cNvPr>
            <p:cNvSpPr/>
            <p:nvPr/>
          </p:nvSpPr>
          <p:spPr>
            <a:xfrm>
              <a:off x="1064525" y="1951630"/>
              <a:ext cx="1146412" cy="18424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FABD39-EE47-DA6B-0550-1F72DC13951A}"/>
                </a:ext>
              </a:extLst>
            </p:cNvPr>
            <p:cNvSpPr/>
            <p:nvPr/>
          </p:nvSpPr>
          <p:spPr>
            <a:xfrm>
              <a:off x="1187355" y="2142699"/>
              <a:ext cx="900752" cy="4094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8418FA-E68E-4AF0-B580-DFBCC1636884}"/>
                </a:ext>
              </a:extLst>
            </p:cNvPr>
            <p:cNvSpPr/>
            <p:nvPr/>
          </p:nvSpPr>
          <p:spPr>
            <a:xfrm>
              <a:off x="1187355" y="2872854"/>
              <a:ext cx="900752" cy="4094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272687-D132-DB2F-22D1-1EF02CDC5857}"/>
                </a:ext>
              </a:extLst>
            </p:cNvPr>
            <p:cNvSpPr/>
            <p:nvPr/>
          </p:nvSpPr>
          <p:spPr>
            <a:xfrm>
              <a:off x="1187355" y="3326642"/>
              <a:ext cx="900752" cy="4094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2F0EAF-214A-F87D-42D0-A0A83553D2F6}"/>
              </a:ext>
            </a:extLst>
          </p:cNvPr>
          <p:cNvGrpSpPr/>
          <p:nvPr/>
        </p:nvGrpSpPr>
        <p:grpSpPr>
          <a:xfrm>
            <a:off x="2048428" y="2507776"/>
            <a:ext cx="1146412" cy="1842448"/>
            <a:chOff x="1064525" y="1951630"/>
            <a:chExt cx="1146412" cy="184244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300903-F81E-94D9-417B-1143A6A6F8A9}"/>
                </a:ext>
              </a:extLst>
            </p:cNvPr>
            <p:cNvSpPr/>
            <p:nvPr/>
          </p:nvSpPr>
          <p:spPr>
            <a:xfrm>
              <a:off x="1064525" y="1951630"/>
              <a:ext cx="1146412" cy="18424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34B3A7-F17E-79FB-0872-0C733F0703E9}"/>
                </a:ext>
              </a:extLst>
            </p:cNvPr>
            <p:cNvSpPr/>
            <p:nvPr/>
          </p:nvSpPr>
          <p:spPr>
            <a:xfrm>
              <a:off x="1187355" y="2142699"/>
              <a:ext cx="900752" cy="4094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7F1F6E-F780-1AAA-8573-66ED0EA4F478}"/>
                </a:ext>
              </a:extLst>
            </p:cNvPr>
            <p:cNvSpPr/>
            <p:nvPr/>
          </p:nvSpPr>
          <p:spPr>
            <a:xfrm>
              <a:off x="1187355" y="2872854"/>
              <a:ext cx="900752" cy="4094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88386F-7E97-3E0C-E296-F724F986D743}"/>
                </a:ext>
              </a:extLst>
            </p:cNvPr>
            <p:cNvSpPr/>
            <p:nvPr/>
          </p:nvSpPr>
          <p:spPr>
            <a:xfrm>
              <a:off x="1187355" y="3326642"/>
              <a:ext cx="900752" cy="4094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758263-784A-4DA7-FB1C-609015B52895}"/>
              </a:ext>
            </a:extLst>
          </p:cNvPr>
          <p:cNvGrpSpPr/>
          <p:nvPr/>
        </p:nvGrpSpPr>
        <p:grpSpPr>
          <a:xfrm>
            <a:off x="3604273" y="2449772"/>
            <a:ext cx="1146412" cy="1842448"/>
            <a:chOff x="1064525" y="1951630"/>
            <a:chExt cx="1146412" cy="184244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A3E317-DE9A-C4C2-BE17-F3AD0C01C602}"/>
                </a:ext>
              </a:extLst>
            </p:cNvPr>
            <p:cNvSpPr/>
            <p:nvPr/>
          </p:nvSpPr>
          <p:spPr>
            <a:xfrm>
              <a:off x="1064525" y="1951630"/>
              <a:ext cx="1146412" cy="18424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D5F432-093E-3E16-F72C-CF6AA9F88A3D}"/>
                </a:ext>
              </a:extLst>
            </p:cNvPr>
            <p:cNvSpPr/>
            <p:nvPr/>
          </p:nvSpPr>
          <p:spPr>
            <a:xfrm>
              <a:off x="1187355" y="2142699"/>
              <a:ext cx="900752" cy="4094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E18062-4E7A-C553-FA97-FA12D641253A}"/>
                </a:ext>
              </a:extLst>
            </p:cNvPr>
            <p:cNvSpPr/>
            <p:nvPr/>
          </p:nvSpPr>
          <p:spPr>
            <a:xfrm>
              <a:off x="1187355" y="2872854"/>
              <a:ext cx="900752" cy="4094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82AB71-9C84-5114-6C9A-8B8E7AEF409E}"/>
                </a:ext>
              </a:extLst>
            </p:cNvPr>
            <p:cNvSpPr/>
            <p:nvPr/>
          </p:nvSpPr>
          <p:spPr>
            <a:xfrm>
              <a:off x="1187355" y="3326642"/>
              <a:ext cx="900752" cy="4094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5F7C2C-65DA-A2B5-F5D0-E2ADED1BCD34}"/>
              </a:ext>
            </a:extLst>
          </p:cNvPr>
          <p:cNvGrpSpPr/>
          <p:nvPr/>
        </p:nvGrpSpPr>
        <p:grpSpPr>
          <a:xfrm>
            <a:off x="5242005" y="2541895"/>
            <a:ext cx="1146412" cy="1842448"/>
            <a:chOff x="1064525" y="1951630"/>
            <a:chExt cx="1146412" cy="18424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4543CF-0666-53DA-B06A-929E6C957A85}"/>
                </a:ext>
              </a:extLst>
            </p:cNvPr>
            <p:cNvSpPr/>
            <p:nvPr/>
          </p:nvSpPr>
          <p:spPr>
            <a:xfrm>
              <a:off x="1064525" y="1951630"/>
              <a:ext cx="1146412" cy="18424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B70433-8CF1-7833-432B-4F91E2067C21}"/>
                </a:ext>
              </a:extLst>
            </p:cNvPr>
            <p:cNvSpPr/>
            <p:nvPr/>
          </p:nvSpPr>
          <p:spPr>
            <a:xfrm>
              <a:off x="1187355" y="2142699"/>
              <a:ext cx="900752" cy="4094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6A85FD-62CC-0935-275D-88563C896F49}"/>
                </a:ext>
              </a:extLst>
            </p:cNvPr>
            <p:cNvSpPr/>
            <p:nvPr/>
          </p:nvSpPr>
          <p:spPr>
            <a:xfrm>
              <a:off x="1187355" y="2872854"/>
              <a:ext cx="900752" cy="4094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A7AB5A-811A-5656-2C0A-D35F2EA57B32}"/>
                </a:ext>
              </a:extLst>
            </p:cNvPr>
            <p:cNvSpPr/>
            <p:nvPr/>
          </p:nvSpPr>
          <p:spPr>
            <a:xfrm>
              <a:off x="1187355" y="3326642"/>
              <a:ext cx="900752" cy="4094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BD0BA4-1FE1-1FD7-59DD-FCB881391431}"/>
              </a:ext>
            </a:extLst>
          </p:cNvPr>
          <p:cNvGrpSpPr/>
          <p:nvPr/>
        </p:nvGrpSpPr>
        <p:grpSpPr>
          <a:xfrm>
            <a:off x="7697338" y="3429000"/>
            <a:ext cx="1146412" cy="1842448"/>
            <a:chOff x="7697338" y="3429000"/>
            <a:chExt cx="1146412" cy="1842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366B0D-F24D-0A5A-D891-E1A918114FAD}"/>
                </a:ext>
              </a:extLst>
            </p:cNvPr>
            <p:cNvSpPr/>
            <p:nvPr/>
          </p:nvSpPr>
          <p:spPr>
            <a:xfrm>
              <a:off x="7697338" y="3429000"/>
              <a:ext cx="1146412" cy="184244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A134EB-0243-4F6E-9000-923F21F9184B}"/>
                </a:ext>
              </a:extLst>
            </p:cNvPr>
            <p:cNvSpPr/>
            <p:nvPr/>
          </p:nvSpPr>
          <p:spPr>
            <a:xfrm>
              <a:off x="7820168" y="3620069"/>
              <a:ext cx="900752" cy="409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606D61-8E8F-85C7-0EBD-21B4D5817E11}"/>
                </a:ext>
              </a:extLst>
            </p:cNvPr>
            <p:cNvSpPr/>
            <p:nvPr/>
          </p:nvSpPr>
          <p:spPr>
            <a:xfrm>
              <a:off x="7820168" y="4350224"/>
              <a:ext cx="900752" cy="409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DB70B-026B-1A99-7C3E-EA69B389B23A}"/>
                </a:ext>
              </a:extLst>
            </p:cNvPr>
            <p:cNvSpPr/>
            <p:nvPr/>
          </p:nvSpPr>
          <p:spPr>
            <a:xfrm>
              <a:off x="7820168" y="4804012"/>
              <a:ext cx="900752" cy="409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03812B-2D0B-A916-8775-1B53939D5823}"/>
              </a:ext>
            </a:extLst>
          </p:cNvPr>
          <p:cNvGrpSpPr/>
          <p:nvPr/>
        </p:nvGrpSpPr>
        <p:grpSpPr>
          <a:xfrm>
            <a:off x="9838894" y="2303058"/>
            <a:ext cx="1625221" cy="2500954"/>
            <a:chOff x="7697338" y="3429000"/>
            <a:chExt cx="1146412" cy="18424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9ABEDC-8053-01E6-AA1A-E6187AF195E7}"/>
                </a:ext>
              </a:extLst>
            </p:cNvPr>
            <p:cNvSpPr/>
            <p:nvPr/>
          </p:nvSpPr>
          <p:spPr>
            <a:xfrm>
              <a:off x="7697338" y="3429000"/>
              <a:ext cx="1146412" cy="184244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3BA423-AA62-CF1A-54CF-A95AF85AA7C9}"/>
                </a:ext>
              </a:extLst>
            </p:cNvPr>
            <p:cNvSpPr/>
            <p:nvPr/>
          </p:nvSpPr>
          <p:spPr>
            <a:xfrm>
              <a:off x="7820168" y="3620069"/>
              <a:ext cx="900752" cy="409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53BDA9-EB5B-3FF5-1727-0809D305B4ED}"/>
                </a:ext>
              </a:extLst>
            </p:cNvPr>
            <p:cNvSpPr/>
            <p:nvPr/>
          </p:nvSpPr>
          <p:spPr>
            <a:xfrm>
              <a:off x="7820168" y="4350224"/>
              <a:ext cx="900752" cy="409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F19E8F1-1446-143E-3FF8-99A72AABE88C}"/>
                </a:ext>
              </a:extLst>
            </p:cNvPr>
            <p:cNvSpPr/>
            <p:nvPr/>
          </p:nvSpPr>
          <p:spPr>
            <a:xfrm>
              <a:off x="7820168" y="4804012"/>
              <a:ext cx="900752" cy="4094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7484D49-1E57-0686-14F0-5EC43213E5FA}"/>
              </a:ext>
            </a:extLst>
          </p:cNvPr>
          <p:cNvSpPr/>
          <p:nvPr/>
        </p:nvSpPr>
        <p:spPr>
          <a:xfrm>
            <a:off x="328810" y="1690688"/>
            <a:ext cx="6059607" cy="4383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797952-2E6E-D5EE-82BA-F63B5381F487}"/>
              </a:ext>
            </a:extLst>
          </p:cNvPr>
          <p:cNvSpPr/>
          <p:nvPr/>
        </p:nvSpPr>
        <p:spPr>
          <a:xfrm>
            <a:off x="7820168" y="1528692"/>
            <a:ext cx="4054650" cy="438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A0C59F-E56E-A078-05E0-FA6C8D6F063B}"/>
              </a:ext>
            </a:extLst>
          </p:cNvPr>
          <p:cNvSpPr/>
          <p:nvPr/>
        </p:nvSpPr>
        <p:spPr>
          <a:xfrm>
            <a:off x="328810" y="4804013"/>
            <a:ext cx="6059607" cy="11327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1644E1-EB45-9115-657B-E21CE54986BC}"/>
              </a:ext>
            </a:extLst>
          </p:cNvPr>
          <p:cNvSpPr/>
          <p:nvPr/>
        </p:nvSpPr>
        <p:spPr>
          <a:xfrm>
            <a:off x="7697338" y="5592171"/>
            <a:ext cx="4054650" cy="438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 / Hardware</a:t>
            </a:r>
          </a:p>
        </p:txBody>
      </p:sp>
    </p:spTree>
    <p:extLst>
      <p:ext uri="{BB962C8B-B14F-4D97-AF65-F5344CB8AC3E}">
        <p14:creationId xmlns:p14="http://schemas.microsoft.com/office/powerpoint/2010/main" val="162398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830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SQL Vs NoSQL</vt:lpstr>
      <vt:lpstr>What’s SQL?</vt:lpstr>
      <vt:lpstr>Core SQL Database Characteristics</vt:lpstr>
      <vt:lpstr>SQL Queries</vt:lpstr>
      <vt:lpstr>NoSQL</vt:lpstr>
      <vt:lpstr>What’s NoSQL?</vt:lpstr>
      <vt:lpstr>Core NoSQL Database Characteristics</vt:lpstr>
      <vt:lpstr>Horizontal vs Vertical Scaling</vt:lpstr>
      <vt:lpstr>SQL vs NoSQL</vt:lpstr>
      <vt:lpstr>Sequelize</vt:lpstr>
      <vt:lpstr>What is Sequelize?</vt:lpstr>
      <vt:lpstr>Core Concepts</vt:lpstr>
      <vt:lpstr>PowerPoint Presentation</vt:lpstr>
      <vt:lpstr>Associations</vt:lpstr>
      <vt:lpstr>PowerPoint Presentation</vt:lpstr>
      <vt:lpstr>Module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4</cp:revision>
  <dcterms:created xsi:type="dcterms:W3CDTF">2022-12-27T16:31:37Z</dcterms:created>
  <dcterms:modified xsi:type="dcterms:W3CDTF">2023-01-04T15:59:24Z</dcterms:modified>
</cp:coreProperties>
</file>