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6F7F-65A5-7A0F-0DC1-AEB8C1149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ADF6F-95C3-A33F-09A9-57409FE97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9951B-2B33-1BFB-3329-B4BD2824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A627-24C7-42B5-A670-52A60440E9A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9D423-BDF3-F708-1B4D-B943453A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8B5B0-1344-70BC-08CF-37185EF6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9C87-120F-45D8-A355-1D379FEF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0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A96F-36BE-68FF-7207-9E1F248A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89722-DE7A-C730-C611-DC8EA49A6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21317-F3F3-BD34-5BC6-76260975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A627-24C7-42B5-A670-52A60440E9A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6AC11-E6F3-CDBB-9F8F-A23F4BC1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CAB26-C76A-98FA-9B4F-6C1CF7C6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9C87-120F-45D8-A355-1D379FEF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8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B9FDB-4D51-C935-B347-FC1455F69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B15B3-D79F-BEFE-1A46-2A503B9A7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A7284-3348-5828-7E2D-DB310D97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A627-24C7-42B5-A670-52A60440E9A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7315-9D66-6914-7563-53C835B9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B5AD9-9DBD-50C3-8E34-8ACF5A19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9C87-120F-45D8-A355-1D379FEF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5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6DE4-2A1D-FB10-922C-177F604F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8C451-AE6D-3EAF-F6A8-67C8C2E7A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CF69C-47E2-EFD7-8051-C400709C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A627-24C7-42B5-A670-52A60440E9A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FD7B-D3B8-6C82-A03E-5E42C61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9B65F-C401-97FE-EFAF-28EA90DC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9C87-120F-45D8-A355-1D379FEF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3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0B96-0DD2-CE6B-10EE-949B92268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58E40-5DE6-7B3C-034B-9183B509A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BDE27-31C3-CD80-339F-ED738C10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A627-24C7-42B5-A670-52A60440E9A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D3C52-0057-E98B-BAAA-AEFADB44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F718E-1EF2-9D49-DE2F-80958B23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9C87-120F-45D8-A355-1D379FEF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3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F71D-96E2-7B72-53D2-CB8C9468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ED3DB-A4C8-C49E-CE07-1E2DAE03C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ED861-C7C8-6E92-B298-00A8CD8F0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79CE6-417A-B62A-A527-D0C8AA5F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A627-24C7-42B5-A670-52A60440E9A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B1228-1A96-B781-5F80-F3A97DC9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1D77D-CE29-11D0-BD86-2A61ADC1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9C87-120F-45D8-A355-1D379FEF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B386-91B9-5129-AC6E-984E167D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0FFFF-DC31-704B-08A4-D77907C72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CB39F-FAFB-0CCE-7603-DB1F24A33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D2515-73C8-985F-60A6-6514F2B21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2704C-DEF7-10AB-D443-BC9D5D5EB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FBBBD-9BBF-B7EB-AEA4-9B49F3D6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A627-24C7-42B5-A670-52A60440E9A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14B46-94FE-75A1-376C-EAFD98A6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100F5-0FF0-61B1-0BE3-84F53CAF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9C87-120F-45D8-A355-1D379FEF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9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65D2-CD9D-64EB-0F03-F6720980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FC6E6-F5F9-7252-E50D-50CD815F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A627-24C7-42B5-A670-52A60440E9A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30637-0EF3-943F-E9FA-E0C0A5D3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E532D-345A-5E84-3350-FDC232E6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9C87-120F-45D8-A355-1D379FEF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2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85864-EC87-0096-F57A-73036E29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A627-24C7-42B5-A670-52A60440E9A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B6FBB-70D0-4ECA-511E-A8D78FE4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B591E-7806-343D-2B5C-FFA07655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9C87-120F-45D8-A355-1D379FEF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2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71FC-FA0A-0184-A5E0-B20E6893A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6C382-E982-5275-ECF9-F67D356A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75A01-1324-AF8F-C50D-B6670EC7C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1579F-E5B5-1D10-4CF1-8FBCDDFC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A627-24C7-42B5-A670-52A60440E9A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AB9F8-9687-1F13-599A-86AB0D0E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19780-EF0A-5531-F4B6-B5CC441F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9C87-120F-45D8-A355-1D379FEF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4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5920-A10B-8824-CE57-AE14A007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99E41-FACA-8A54-BD2C-E38797D26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44D10-5F27-E075-A2D2-AAFFCE78A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1E005-CB83-DD11-3E3A-07960CE2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A627-24C7-42B5-A670-52A60440E9A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60BC7-4700-E61A-9081-10F48C84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7C1F1-8A08-AE0F-FAC2-8F7D9AF1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B9C87-120F-45D8-A355-1D379FEF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8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DD586-7C24-1974-A8B8-6DD0746F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4EB10-9F9A-ED18-AA99-42F5C7FA4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044D4-5CE3-FCFA-E629-2C72455B3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EA627-24C7-42B5-A670-52A60440E9A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7D0B8-6C36-5441-1333-BF7D07D6A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D3D7A-B409-5102-0555-022645AEA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B9C87-120F-45D8-A355-1D379FEF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0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6A099-D719-23E8-E4C1-E35819889B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NoSQL Databases /MongoDB</a:t>
            </a:r>
          </a:p>
        </p:txBody>
      </p:sp>
    </p:spTree>
    <p:extLst>
      <p:ext uri="{BB962C8B-B14F-4D97-AF65-F5344CB8AC3E}">
        <p14:creationId xmlns:p14="http://schemas.microsoft.com/office/powerpoint/2010/main" val="58650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25F3-B7FD-1774-0EB9-41C7A5DD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91603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E78590-814B-FE5E-EFE3-694DE3A93017}"/>
              </a:ext>
            </a:extLst>
          </p:cNvPr>
          <p:cNvSpPr/>
          <p:nvPr/>
        </p:nvSpPr>
        <p:spPr>
          <a:xfrm>
            <a:off x="941696" y="955341"/>
            <a:ext cx="10153934" cy="6960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FC25D-D05D-A012-9E4A-ADB33E1C0934}"/>
              </a:ext>
            </a:extLst>
          </p:cNvPr>
          <p:cNvSpPr/>
          <p:nvPr/>
        </p:nvSpPr>
        <p:spPr>
          <a:xfrm>
            <a:off x="941696" y="2060810"/>
            <a:ext cx="10153934" cy="6960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006262-8B33-D922-7F5A-E510DC48606D}"/>
              </a:ext>
            </a:extLst>
          </p:cNvPr>
          <p:cNvSpPr/>
          <p:nvPr/>
        </p:nvSpPr>
        <p:spPr>
          <a:xfrm>
            <a:off x="941696" y="3405115"/>
            <a:ext cx="10153934" cy="23815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997F4F-B26B-51F5-AEEA-1040DBE10C12}"/>
              </a:ext>
            </a:extLst>
          </p:cNvPr>
          <p:cNvSpPr/>
          <p:nvPr/>
        </p:nvSpPr>
        <p:spPr>
          <a:xfrm>
            <a:off x="955343" y="955341"/>
            <a:ext cx="1637731" cy="69603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C99172-D885-65DF-619B-7B4E0B9D8989}"/>
              </a:ext>
            </a:extLst>
          </p:cNvPr>
          <p:cNvSpPr/>
          <p:nvPr/>
        </p:nvSpPr>
        <p:spPr>
          <a:xfrm>
            <a:off x="955344" y="2050573"/>
            <a:ext cx="1637731" cy="69603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22B7BD-9F50-997B-BC23-DFDF400142FE}"/>
              </a:ext>
            </a:extLst>
          </p:cNvPr>
          <p:cNvSpPr/>
          <p:nvPr/>
        </p:nvSpPr>
        <p:spPr>
          <a:xfrm>
            <a:off x="955343" y="3394878"/>
            <a:ext cx="1637731" cy="6960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007048-B460-EF65-ABB3-295FE12A7DE2}"/>
              </a:ext>
            </a:extLst>
          </p:cNvPr>
          <p:cNvSpPr/>
          <p:nvPr/>
        </p:nvSpPr>
        <p:spPr>
          <a:xfrm>
            <a:off x="3207224" y="955341"/>
            <a:ext cx="7642746" cy="69603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D2B832-5C83-D957-70FA-A30725217BF3}"/>
              </a:ext>
            </a:extLst>
          </p:cNvPr>
          <p:cNvSpPr/>
          <p:nvPr/>
        </p:nvSpPr>
        <p:spPr>
          <a:xfrm>
            <a:off x="3207224" y="2071047"/>
            <a:ext cx="2888776" cy="69603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A8BF29-E2B7-5F31-5392-B8AC9214173E}"/>
              </a:ext>
            </a:extLst>
          </p:cNvPr>
          <p:cNvSpPr/>
          <p:nvPr/>
        </p:nvSpPr>
        <p:spPr>
          <a:xfrm>
            <a:off x="7697337" y="2071047"/>
            <a:ext cx="3152633" cy="69603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2E641A6-404F-7FDB-F6E9-E62933776D9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5630271" y="672721"/>
            <a:ext cx="419668" cy="23769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17DE545-6A21-C061-3C5B-633E415A9EB6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7941291" y="738684"/>
            <a:ext cx="419668" cy="22450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AB3117F-DED7-FF51-2616-4F67BB6BE60C}"/>
              </a:ext>
            </a:extLst>
          </p:cNvPr>
          <p:cNvSpPr/>
          <p:nvPr/>
        </p:nvSpPr>
        <p:spPr>
          <a:xfrm>
            <a:off x="3493827" y="3558650"/>
            <a:ext cx="2602173" cy="6960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’Ram’, age: 30}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390694-DA44-3C1C-752A-C76890C8117E}"/>
              </a:ext>
            </a:extLst>
          </p:cNvPr>
          <p:cNvSpPr/>
          <p:nvPr/>
        </p:nvSpPr>
        <p:spPr>
          <a:xfrm>
            <a:off x="3493827" y="4844953"/>
            <a:ext cx="2602173" cy="6960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‘Mohan’}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46CF9C-0F21-4AE2-25C0-B5B69170AC5C}"/>
              </a:ext>
            </a:extLst>
          </p:cNvPr>
          <p:cNvSpPr/>
          <p:nvPr/>
        </p:nvSpPr>
        <p:spPr>
          <a:xfrm>
            <a:off x="7697337" y="3558649"/>
            <a:ext cx="3152633" cy="6960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B64288-D809-0E84-CE60-982D4929B833}"/>
              </a:ext>
            </a:extLst>
          </p:cNvPr>
          <p:cNvSpPr/>
          <p:nvPr/>
        </p:nvSpPr>
        <p:spPr>
          <a:xfrm>
            <a:off x="7697337" y="4902954"/>
            <a:ext cx="3152633" cy="6960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‘Mohan’}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EA6E8B0-FA42-438F-AA08-5A87FF10C7E6}"/>
              </a:ext>
            </a:extLst>
          </p:cNvPr>
          <p:cNvCxnSpPr>
            <a:stCxn id="11" idx="2"/>
            <a:endCxn id="19" idx="1"/>
          </p:cNvCxnSpPr>
          <p:nvPr/>
        </p:nvCxnSpPr>
        <p:spPr>
          <a:xfrm rot="5400000">
            <a:off x="3502928" y="2757985"/>
            <a:ext cx="1139584" cy="1157785"/>
          </a:xfrm>
          <a:prstGeom prst="bentConnector4">
            <a:avLst>
              <a:gd name="adj1" fmla="val 34730"/>
              <a:gd name="adj2" fmla="val 1197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EDCBE7B-BCB8-DEC4-94F3-CDF3629DD3BC}"/>
              </a:ext>
            </a:extLst>
          </p:cNvPr>
          <p:cNvCxnSpPr>
            <a:stCxn id="11" idx="2"/>
            <a:endCxn id="20" idx="1"/>
          </p:cNvCxnSpPr>
          <p:nvPr/>
        </p:nvCxnSpPr>
        <p:spPr>
          <a:xfrm rot="5400000">
            <a:off x="2859777" y="3401136"/>
            <a:ext cx="2425887" cy="1157785"/>
          </a:xfrm>
          <a:prstGeom prst="bentConnector4">
            <a:avLst>
              <a:gd name="adj1" fmla="val 42827"/>
              <a:gd name="adj2" fmla="val 1197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5102BA5-9F35-1CFE-7627-62BA86EEFA53}"/>
              </a:ext>
            </a:extLst>
          </p:cNvPr>
          <p:cNvCxnSpPr>
            <a:stCxn id="12" idx="2"/>
          </p:cNvCxnSpPr>
          <p:nvPr/>
        </p:nvCxnSpPr>
        <p:spPr>
          <a:xfrm rot="5400000">
            <a:off x="8942697" y="3098042"/>
            <a:ext cx="661915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714AD25-FE5C-E555-4007-5212913F25DC}"/>
              </a:ext>
            </a:extLst>
          </p:cNvPr>
          <p:cNvCxnSpPr>
            <a:stCxn id="12" idx="2"/>
            <a:endCxn id="22" idx="1"/>
          </p:cNvCxnSpPr>
          <p:nvPr/>
        </p:nvCxnSpPr>
        <p:spPr>
          <a:xfrm rot="5400000">
            <a:off x="7243552" y="3220871"/>
            <a:ext cx="2483888" cy="1576317"/>
          </a:xfrm>
          <a:prstGeom prst="bentConnector4">
            <a:avLst>
              <a:gd name="adj1" fmla="val 42994"/>
              <a:gd name="adj2" fmla="val 1145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33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CADA843C-B511-A6CA-3EDB-6B680DC4C5F9}"/>
              </a:ext>
            </a:extLst>
          </p:cNvPr>
          <p:cNvGrpSpPr/>
          <p:nvPr/>
        </p:nvGrpSpPr>
        <p:grpSpPr>
          <a:xfrm>
            <a:off x="289312" y="832513"/>
            <a:ext cx="11613378" cy="3115553"/>
            <a:chOff x="491319" y="1078174"/>
            <a:chExt cx="5854890" cy="235082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E6F2FD7-D3B5-C678-696F-DE158719B6F6}"/>
                </a:ext>
              </a:extLst>
            </p:cNvPr>
            <p:cNvSpPr/>
            <p:nvPr/>
          </p:nvSpPr>
          <p:spPr>
            <a:xfrm>
              <a:off x="491319" y="1078174"/>
              <a:ext cx="2047165" cy="57320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1E35897-9552-17F1-DA90-B5C640E91329}"/>
                </a:ext>
              </a:extLst>
            </p:cNvPr>
            <p:cNvSpPr/>
            <p:nvPr/>
          </p:nvSpPr>
          <p:spPr>
            <a:xfrm>
              <a:off x="491319" y="1651379"/>
              <a:ext cx="5854890" cy="17776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92482C-B376-6898-1EAF-50FA40F9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pPr algn="ctr"/>
            <a:r>
              <a:rPr lang="en-US" dirty="0"/>
              <a:t>What’s NoSQL?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C948F0-B0E9-7C98-8F8C-2BFB8EE99E31}"/>
              </a:ext>
            </a:extLst>
          </p:cNvPr>
          <p:cNvGrpSpPr/>
          <p:nvPr/>
        </p:nvGrpSpPr>
        <p:grpSpPr>
          <a:xfrm>
            <a:off x="289311" y="4162725"/>
            <a:ext cx="5261512" cy="2350826"/>
            <a:chOff x="491319" y="1078174"/>
            <a:chExt cx="5854890" cy="23508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4796EC8-4F67-454D-B4A2-B9051BD2B517}"/>
                </a:ext>
              </a:extLst>
            </p:cNvPr>
            <p:cNvSpPr/>
            <p:nvPr/>
          </p:nvSpPr>
          <p:spPr>
            <a:xfrm>
              <a:off x="491319" y="1078174"/>
              <a:ext cx="2047165" cy="57320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AD73EF-D3EE-38BD-63F3-D851AC2F592F}"/>
                </a:ext>
              </a:extLst>
            </p:cNvPr>
            <p:cNvSpPr/>
            <p:nvPr/>
          </p:nvSpPr>
          <p:spPr>
            <a:xfrm>
              <a:off x="491319" y="1651379"/>
              <a:ext cx="5854890" cy="17776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EFC7E4E-AE5C-9075-C1E7-94E747BCCFE1}"/>
              </a:ext>
            </a:extLst>
          </p:cNvPr>
          <p:cNvSpPr/>
          <p:nvPr/>
        </p:nvSpPr>
        <p:spPr>
          <a:xfrm>
            <a:off x="520890" y="1695366"/>
            <a:ext cx="11188889" cy="4108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{id:’ds89’,user:{id:1,email:’ram@gmail.com’}, product: {id:2, price: 20}}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2E86D3-69C8-37B0-7201-3E9149052B39}"/>
              </a:ext>
            </a:extLst>
          </p:cNvPr>
          <p:cNvSpPr/>
          <p:nvPr/>
        </p:nvSpPr>
        <p:spPr>
          <a:xfrm>
            <a:off x="520890" y="4827938"/>
            <a:ext cx="4868135" cy="3438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id: 1, name: ‘Ram’, email: ‘ram@gmail.com’ }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AB303A-C61B-EF25-9477-582E4F1FCA48}"/>
              </a:ext>
            </a:extLst>
          </p:cNvPr>
          <p:cNvGrpSpPr/>
          <p:nvPr/>
        </p:nvGrpSpPr>
        <p:grpSpPr>
          <a:xfrm>
            <a:off x="5813946" y="4229643"/>
            <a:ext cx="6088743" cy="2350826"/>
            <a:chOff x="491319" y="1078174"/>
            <a:chExt cx="5854890" cy="23508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BB416D3-038A-36BE-6999-4221ADE72303}"/>
                </a:ext>
              </a:extLst>
            </p:cNvPr>
            <p:cNvSpPr/>
            <p:nvPr/>
          </p:nvSpPr>
          <p:spPr>
            <a:xfrm>
              <a:off x="491319" y="1078174"/>
              <a:ext cx="2047165" cy="57320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Products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A8ED324-F1DF-0132-03D8-EEB3CEE6C9B3}"/>
                </a:ext>
              </a:extLst>
            </p:cNvPr>
            <p:cNvSpPr/>
            <p:nvPr/>
          </p:nvSpPr>
          <p:spPr>
            <a:xfrm>
              <a:off x="491319" y="1651379"/>
              <a:ext cx="5854890" cy="17776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91B2B56-6C2F-14A4-47A2-069E043ECA83}"/>
              </a:ext>
            </a:extLst>
          </p:cNvPr>
          <p:cNvSpPr/>
          <p:nvPr/>
        </p:nvSpPr>
        <p:spPr>
          <a:xfrm>
            <a:off x="6099949" y="4991635"/>
            <a:ext cx="5486999" cy="33027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id: 1, title: ’Chair’, price: 120 }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26A279-C6F2-EC8F-DC8A-57468EBE8CCA}"/>
              </a:ext>
            </a:extLst>
          </p:cNvPr>
          <p:cNvSpPr/>
          <p:nvPr/>
        </p:nvSpPr>
        <p:spPr>
          <a:xfrm>
            <a:off x="6095940" y="5438351"/>
            <a:ext cx="5486999" cy="33027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id: 2, title: ’Book’, price: 20 }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817644-CBA6-FF64-5934-C4090D076358}"/>
              </a:ext>
            </a:extLst>
          </p:cNvPr>
          <p:cNvSpPr/>
          <p:nvPr/>
        </p:nvSpPr>
        <p:spPr>
          <a:xfrm>
            <a:off x="6095880" y="5957417"/>
            <a:ext cx="5486999" cy="33027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…}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D8211E-6FF2-9877-1260-556BC26193AA}"/>
              </a:ext>
            </a:extLst>
          </p:cNvPr>
          <p:cNvSpPr/>
          <p:nvPr/>
        </p:nvSpPr>
        <p:spPr>
          <a:xfrm>
            <a:off x="520890" y="5347810"/>
            <a:ext cx="4868135" cy="3438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id: 2, name: ‘Sita’, email: ‘sita@gmail.com’ }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403153-2FF2-78D4-5B06-2681705F006A}"/>
              </a:ext>
            </a:extLst>
          </p:cNvPr>
          <p:cNvSpPr/>
          <p:nvPr/>
        </p:nvSpPr>
        <p:spPr>
          <a:xfrm>
            <a:off x="520890" y="5885041"/>
            <a:ext cx="4868135" cy="3438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…}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F91142-9B51-2872-3432-C23B543C1287}"/>
              </a:ext>
            </a:extLst>
          </p:cNvPr>
          <p:cNvSpPr/>
          <p:nvPr/>
        </p:nvSpPr>
        <p:spPr>
          <a:xfrm>
            <a:off x="520890" y="2189688"/>
            <a:ext cx="11188889" cy="4108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{id:’errr899’,user:{id:2,email:’sita@gmail.com’}, product: {id:2, price: 20}}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FFCA69-AC7A-13F5-F1CF-278E688CEF39}"/>
              </a:ext>
            </a:extLst>
          </p:cNvPr>
          <p:cNvSpPr/>
          <p:nvPr/>
        </p:nvSpPr>
        <p:spPr>
          <a:xfrm>
            <a:off x="520890" y="2679395"/>
            <a:ext cx="11188889" cy="4108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{id:’lkh223’,product: {id:2, price: 20}}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EE5D38-B5C0-E5DC-FC44-8BC908DF6B04}"/>
              </a:ext>
            </a:extLst>
          </p:cNvPr>
          <p:cNvSpPr/>
          <p:nvPr/>
        </p:nvSpPr>
        <p:spPr>
          <a:xfrm>
            <a:off x="520890" y="3252600"/>
            <a:ext cx="11188889" cy="4108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175149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F5FF-A69E-4CAB-88F1-66579653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>
            <a:noAutofit/>
          </a:bodyPr>
          <a:lstStyle/>
          <a:p>
            <a:r>
              <a:rPr lang="en-US" sz="2800" dirty="0"/>
              <a:t>JSON(BSON) Data Format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	“name”: “Ram”,</a:t>
            </a:r>
            <a:br>
              <a:rPr lang="en-US" sz="2800" dirty="0"/>
            </a:br>
            <a:r>
              <a:rPr lang="en-US" sz="2800" dirty="0"/>
              <a:t>	“age”:26,</a:t>
            </a:r>
            <a:br>
              <a:rPr lang="en-US" sz="2800" dirty="0"/>
            </a:br>
            <a:r>
              <a:rPr lang="en-US" sz="2800" dirty="0"/>
              <a:t>	“address”:</a:t>
            </a:r>
            <a:br>
              <a:rPr lang="en-US" sz="2800" dirty="0"/>
            </a:br>
            <a:r>
              <a:rPr lang="en-US" sz="2800" dirty="0"/>
              <a:t>		{</a:t>
            </a:r>
            <a:br>
              <a:rPr lang="en-US" sz="2800" dirty="0"/>
            </a:br>
            <a:r>
              <a:rPr lang="en-US" sz="2800" dirty="0"/>
              <a:t>			“city”: “Agra”</a:t>
            </a:r>
            <a:br>
              <a:rPr lang="en-US" sz="2800" dirty="0"/>
            </a:br>
            <a:r>
              <a:rPr lang="en-US" sz="2800" dirty="0"/>
              <a:t>		},</a:t>
            </a:r>
            <a:br>
              <a:rPr lang="en-US" sz="2800" dirty="0"/>
            </a:br>
            <a:r>
              <a:rPr lang="en-US" sz="2800" dirty="0"/>
              <a:t>	“hobbies”:[</a:t>
            </a:r>
            <a:br>
              <a:rPr lang="en-US" sz="2800" dirty="0"/>
            </a:br>
            <a:r>
              <a:rPr lang="en-US" sz="2800" dirty="0"/>
              <a:t>	{“</a:t>
            </a:r>
            <a:r>
              <a:rPr lang="en-US" sz="2800" dirty="0" err="1"/>
              <a:t>name”:”Cooking</a:t>
            </a:r>
            <a:r>
              <a:rPr lang="en-US" sz="2800" dirty="0"/>
              <a:t>”},</a:t>
            </a:r>
            <a:br>
              <a:rPr lang="en-US" sz="2800" dirty="0"/>
            </a:br>
            <a:r>
              <a:rPr lang="en-US" sz="2800" dirty="0"/>
              <a:t>	{“name”:”</a:t>
            </a:r>
            <a:r>
              <a:rPr lang="en-US" sz="2800" dirty="0" err="1"/>
              <a:t>codeing</a:t>
            </a:r>
            <a:r>
              <a:rPr lang="en-US" sz="2800" dirty="0"/>
              <a:t>”}</a:t>
            </a:r>
            <a:br>
              <a:rPr lang="en-US" sz="2800" dirty="0"/>
            </a:br>
            <a:r>
              <a:rPr lang="en-US" sz="2800" dirty="0"/>
              <a:t>	]</a:t>
            </a:r>
            <a:br>
              <a:rPr lang="en-US" sz="2800" dirty="0"/>
            </a:b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05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9CE8-E819-9853-AC35-5D80D678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- Options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B0C16F-805B-5B91-FBD2-0EDF51D1810F}"/>
              </a:ext>
            </a:extLst>
          </p:cNvPr>
          <p:cNvGrpSpPr/>
          <p:nvPr/>
        </p:nvGrpSpPr>
        <p:grpSpPr>
          <a:xfrm>
            <a:off x="624114" y="2554513"/>
            <a:ext cx="5138057" cy="4093029"/>
            <a:chOff x="624114" y="1988457"/>
            <a:chExt cx="5138057" cy="46590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61B5D8A-19DC-5398-9641-B6024023F413}"/>
                </a:ext>
              </a:extLst>
            </p:cNvPr>
            <p:cNvSpPr/>
            <p:nvPr/>
          </p:nvSpPr>
          <p:spPr>
            <a:xfrm>
              <a:off x="624114" y="1988457"/>
              <a:ext cx="5138057" cy="4659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{</a:t>
              </a:r>
              <a:b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	“name”: “Ram”,</a:t>
              </a:r>
              <a:b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	“age”:26,</a:t>
              </a:r>
              <a:b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	“address”:</a:t>
              </a:r>
              <a:b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		{</a:t>
              </a:r>
              <a:b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		“city”: “Agra”,</a:t>
              </a:r>
            </a:p>
            <a:p>
              <a: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		“</a:t>
              </a:r>
              <a:r>
                <a:rPr lang="en-US" sz="1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state”:”Uttar</a:t>
              </a:r>
              <a: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Pradesh”</a:t>
              </a:r>
              <a:b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		},</a:t>
              </a:r>
              <a:b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	“hobbies”:[</a:t>
              </a:r>
              <a:b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	{“</a:t>
              </a:r>
              <a:r>
                <a:rPr lang="en-US" sz="1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name”:”Cooking</a:t>
              </a:r>
              <a: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”},</a:t>
              </a:r>
              <a:b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	{“name”:”</a:t>
              </a:r>
              <a:r>
                <a:rPr lang="en-US" sz="1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codeing</a:t>
              </a:r>
              <a: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”}</a:t>
              </a:r>
              <a:b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	]</a:t>
              </a:r>
              <a:b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}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0EDD15-4D54-BBB2-8896-A19E5219FB81}"/>
                </a:ext>
              </a:extLst>
            </p:cNvPr>
            <p:cNvSpPr/>
            <p:nvPr/>
          </p:nvSpPr>
          <p:spPr>
            <a:xfrm>
              <a:off x="3933371" y="1988457"/>
              <a:ext cx="1828800" cy="64611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Customers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9BE1B63-67B0-A55B-887F-616881A2CB69}"/>
              </a:ext>
            </a:extLst>
          </p:cNvPr>
          <p:cNvSpPr/>
          <p:nvPr/>
        </p:nvSpPr>
        <p:spPr>
          <a:xfrm>
            <a:off x="624114" y="1553029"/>
            <a:ext cx="5138057" cy="696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Nested/Embedded Documents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2174D5-9722-4518-C8C9-88C6F66F37E3}"/>
              </a:ext>
            </a:extLst>
          </p:cNvPr>
          <p:cNvSpPr/>
          <p:nvPr/>
        </p:nvSpPr>
        <p:spPr>
          <a:xfrm>
            <a:off x="6502400" y="246743"/>
            <a:ext cx="5312229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99BBEC-CD4C-7218-BA92-461669FB3FD4}"/>
              </a:ext>
            </a:extLst>
          </p:cNvPr>
          <p:cNvGrpSpPr/>
          <p:nvPr/>
        </p:nvGrpSpPr>
        <p:grpSpPr>
          <a:xfrm>
            <a:off x="6676572" y="863602"/>
            <a:ext cx="5138057" cy="1516742"/>
            <a:chOff x="624114" y="1988457"/>
            <a:chExt cx="5138057" cy="46590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B54F4AC-432F-5AC9-6450-41990C2B6291}"/>
                </a:ext>
              </a:extLst>
            </p:cNvPr>
            <p:cNvSpPr/>
            <p:nvPr/>
          </p:nvSpPr>
          <p:spPr>
            <a:xfrm>
              <a:off x="624114" y="1988457"/>
              <a:ext cx="5138057" cy="4659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{</a:t>
              </a:r>
              <a:b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	“name”: “Ram”,</a:t>
              </a:r>
            </a:p>
            <a:p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favBooks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 [{…},{…}]</a:t>
              </a:r>
              <a:b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}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486415-EE60-D910-4F5D-4BB91902A23B}"/>
                </a:ext>
              </a:extLst>
            </p:cNvPr>
            <p:cNvSpPr/>
            <p:nvPr/>
          </p:nvSpPr>
          <p:spPr>
            <a:xfrm>
              <a:off x="3933371" y="1988457"/>
              <a:ext cx="1828800" cy="173879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Customers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5D8C4B-30AA-6170-246F-E70D8577FCB0}"/>
              </a:ext>
            </a:extLst>
          </p:cNvPr>
          <p:cNvGrpSpPr/>
          <p:nvPr/>
        </p:nvGrpSpPr>
        <p:grpSpPr>
          <a:xfrm>
            <a:off x="6676572" y="2953659"/>
            <a:ext cx="5138057" cy="1516742"/>
            <a:chOff x="624114" y="1988457"/>
            <a:chExt cx="5138057" cy="465908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FB9122-2274-0879-56CF-CB715EBB7038}"/>
                </a:ext>
              </a:extLst>
            </p:cNvPr>
            <p:cNvSpPr/>
            <p:nvPr/>
          </p:nvSpPr>
          <p:spPr>
            <a:xfrm>
              <a:off x="624114" y="1988457"/>
              <a:ext cx="5138057" cy="4659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{</a:t>
              </a:r>
              <a:b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	“name”: “Ram”,</a:t>
              </a:r>
            </a:p>
            <a:p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favBooks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 [‘id1’,’id2’]</a:t>
              </a:r>
              <a:b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}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042D18-C0B3-3894-8442-0DE493D83929}"/>
                </a:ext>
              </a:extLst>
            </p:cNvPr>
            <p:cNvSpPr/>
            <p:nvPr/>
          </p:nvSpPr>
          <p:spPr>
            <a:xfrm>
              <a:off x="3933371" y="1988457"/>
              <a:ext cx="1828800" cy="173879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Customers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338729-8B6E-3E8C-29EC-507099DDD076}"/>
              </a:ext>
            </a:extLst>
          </p:cNvPr>
          <p:cNvGrpSpPr/>
          <p:nvPr/>
        </p:nvGrpSpPr>
        <p:grpSpPr>
          <a:xfrm>
            <a:off x="6676572" y="5094515"/>
            <a:ext cx="5138057" cy="1516742"/>
            <a:chOff x="624114" y="1988457"/>
            <a:chExt cx="5138057" cy="46590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20A41BB-B8C2-8607-0EDC-528ABEC7AEDD}"/>
                </a:ext>
              </a:extLst>
            </p:cNvPr>
            <p:cNvSpPr/>
            <p:nvPr/>
          </p:nvSpPr>
          <p:spPr>
            <a:xfrm>
              <a:off x="624114" y="1988457"/>
              <a:ext cx="5138057" cy="4659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{</a:t>
              </a:r>
            </a:p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_id: ‘id1’,</a:t>
              </a:r>
            </a:p>
            <a:p>
              <a: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Name: ’Lord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of the Ring’</a:t>
              </a:r>
              <a:b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}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F039C1-D30D-13C9-5C9C-A8280833D5F0}"/>
                </a:ext>
              </a:extLst>
            </p:cNvPr>
            <p:cNvSpPr/>
            <p:nvPr/>
          </p:nvSpPr>
          <p:spPr>
            <a:xfrm>
              <a:off x="3933371" y="1988457"/>
              <a:ext cx="1828800" cy="173879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Books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785386B-C669-14FD-D013-AD80C4E705AF}"/>
              </a:ext>
            </a:extLst>
          </p:cNvPr>
          <p:cNvSpPr/>
          <p:nvPr/>
        </p:nvSpPr>
        <p:spPr>
          <a:xfrm>
            <a:off x="7329715" y="2002974"/>
            <a:ext cx="4049485" cy="85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Lots of data duplication!</a:t>
            </a:r>
          </a:p>
        </p:txBody>
      </p:sp>
    </p:spTree>
    <p:extLst>
      <p:ext uri="{BB962C8B-B14F-4D97-AF65-F5344CB8AC3E}">
        <p14:creationId xmlns:p14="http://schemas.microsoft.com/office/powerpoint/2010/main" val="241173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39DC-B72B-4FF1-082D-37F6EA186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200"/>
            <a:ext cx="10515600" cy="5973763"/>
          </a:xfrm>
        </p:spPr>
        <p:txBody>
          <a:bodyPr/>
          <a:lstStyle/>
          <a:p>
            <a:r>
              <a:rPr lang="en-US" dirty="0"/>
              <a:t>Installing the MongoDB Driver.</a:t>
            </a:r>
          </a:p>
          <a:p>
            <a:r>
              <a:rPr lang="en-US" dirty="0"/>
              <a:t>Creating the Database Connection</a:t>
            </a:r>
          </a:p>
          <a:p>
            <a:r>
              <a:rPr lang="en-US" dirty="0"/>
              <a:t>Finishing the Database Connection</a:t>
            </a:r>
          </a:p>
          <a:p>
            <a:r>
              <a:rPr lang="en-US" dirty="0"/>
              <a:t>Using the Database Connection</a:t>
            </a:r>
          </a:p>
          <a:p>
            <a:r>
              <a:rPr lang="en-US" dirty="0"/>
              <a:t>Creating Products</a:t>
            </a:r>
          </a:p>
          <a:p>
            <a:r>
              <a:rPr lang="en-US" dirty="0"/>
              <a:t>Understanding MongoDB Atlas Cloud database with MongoDB Compass GUI database.</a:t>
            </a:r>
          </a:p>
          <a:p>
            <a:r>
              <a:rPr lang="en-US" dirty="0"/>
              <a:t>Fetching All Products.</a:t>
            </a:r>
          </a:p>
          <a:p>
            <a:r>
              <a:rPr lang="en-US" dirty="0"/>
              <a:t>Fetching single Products.</a:t>
            </a:r>
          </a:p>
          <a:p>
            <a:r>
              <a:rPr lang="en-US" dirty="0"/>
              <a:t>Making the edit &amp; delete.</a:t>
            </a:r>
          </a:p>
        </p:txBody>
      </p:sp>
    </p:spTree>
    <p:extLst>
      <p:ext uri="{BB962C8B-B14F-4D97-AF65-F5344CB8AC3E}">
        <p14:creationId xmlns:p14="http://schemas.microsoft.com/office/powerpoint/2010/main" val="102697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436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NoSQL Databases /MongoDB</vt:lpstr>
      <vt:lpstr>NoSQL</vt:lpstr>
      <vt:lpstr>What’s NoSQL?</vt:lpstr>
      <vt:lpstr>JSON(BSON) Data Format  {  “name”: “Ram”,  “age”:26,  “address”:   {    “city”: “Agra”   },  “hobbies”:[  {“name”:”Cooking”},  {“name”:”codeing”}  ] }</vt:lpstr>
      <vt:lpstr>Relations - Options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Databases /MongoDB</dc:title>
  <dc:creator>Piyush Chaturvedi</dc:creator>
  <cp:lastModifiedBy>Piyush Chaturvedi</cp:lastModifiedBy>
  <cp:revision>2</cp:revision>
  <dcterms:created xsi:type="dcterms:W3CDTF">2023-01-05T13:51:14Z</dcterms:created>
  <dcterms:modified xsi:type="dcterms:W3CDTF">2023-01-06T16:30:28Z</dcterms:modified>
</cp:coreProperties>
</file>