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B48-62C9-4791-A2CA-9346AB5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86D2B-BC70-013E-171B-4E3D5C741555}"/>
              </a:ext>
            </a:extLst>
          </p:cNvPr>
          <p:cNvSpPr/>
          <p:nvPr/>
        </p:nvSpPr>
        <p:spPr>
          <a:xfrm>
            <a:off x="624114" y="1690688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96050-542F-3424-590C-C85D0F9D4403}"/>
              </a:ext>
            </a:extLst>
          </p:cNvPr>
          <p:cNvSpPr/>
          <p:nvPr/>
        </p:nvSpPr>
        <p:spPr>
          <a:xfrm>
            <a:off x="4978400" y="1690687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B6F03-C022-510B-26E4-833A85DCF8A7}"/>
              </a:ext>
            </a:extLst>
          </p:cNvPr>
          <p:cNvSpPr/>
          <p:nvPr/>
        </p:nvSpPr>
        <p:spPr>
          <a:xfrm>
            <a:off x="8871857" y="1690686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41133-D4BE-6B64-E928-7EAD1998B255}"/>
              </a:ext>
            </a:extLst>
          </p:cNvPr>
          <p:cNvSpPr/>
          <p:nvPr/>
        </p:nvSpPr>
        <p:spPr>
          <a:xfrm>
            <a:off x="624114" y="3352575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8A736-20D0-CFC0-B22C-2E6C5A15EBD3}"/>
              </a:ext>
            </a:extLst>
          </p:cNvPr>
          <p:cNvSpPr/>
          <p:nvPr/>
        </p:nvSpPr>
        <p:spPr>
          <a:xfrm>
            <a:off x="4855028" y="3352574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Service</a:t>
            </a:r>
          </a:p>
        </p:txBody>
      </p:sp>
    </p:spTree>
    <p:extLst>
      <p:ext uri="{BB962C8B-B14F-4D97-AF65-F5344CB8AC3E}">
        <p14:creationId xmlns:p14="http://schemas.microsoft.com/office/powerpoint/2010/main" val="5909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  <a:p>
            <a:pPr marL="514350" indent="-514350">
              <a:buAutoNum type="arabicParenR"/>
            </a:pPr>
            <a:r>
              <a:rPr lang="en-US" dirty="0"/>
              <a:t>Working on Route Protection</a:t>
            </a:r>
          </a:p>
          <a:p>
            <a:pPr marL="514350" indent="-514350">
              <a:buAutoNum type="arabicParenR"/>
            </a:pPr>
            <a:r>
              <a:rPr lang="en-US" dirty="0"/>
              <a:t>Using middleware to protect routes</a:t>
            </a:r>
          </a:p>
          <a:p>
            <a:pPr marL="514350" indent="-514350">
              <a:buAutoNum type="arabicParenR"/>
            </a:pPr>
            <a:r>
              <a:rPr lang="en-US" dirty="0"/>
              <a:t>Adding CSRF Protection</a:t>
            </a:r>
          </a:p>
          <a:p>
            <a:pPr marL="514350" indent="-514350">
              <a:buAutoNum type="arabicParenR"/>
            </a:pPr>
            <a:r>
              <a:rPr lang="en-US" dirty="0"/>
              <a:t>User feedback message.</a:t>
            </a:r>
          </a:p>
          <a:p>
            <a:pPr marL="514350" indent="-514350">
              <a:buAutoNum type="arabicParenR"/>
            </a:pPr>
            <a:r>
              <a:rPr lang="en-US" dirty="0"/>
              <a:t>Adding additional flash message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AE6-0836-3775-DA8F-1450CF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EC8-DE42-F5AB-3AB6-99E80DB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86" y="1223056"/>
            <a:ext cx="4535714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Cross-Site Request Forgery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202A-432D-60DE-8CCC-7ACFA08DE002}"/>
              </a:ext>
            </a:extLst>
          </p:cNvPr>
          <p:cNvSpPr/>
          <p:nvPr/>
        </p:nvSpPr>
        <p:spPr>
          <a:xfrm>
            <a:off x="4100286" y="181428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BDB8D-8EC7-238B-F358-F2FB98AC992D}"/>
              </a:ext>
            </a:extLst>
          </p:cNvPr>
          <p:cNvSpPr/>
          <p:nvPr/>
        </p:nvSpPr>
        <p:spPr>
          <a:xfrm>
            <a:off x="4100286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2A-0FDF-6AAA-006A-5793F9E46D16}"/>
              </a:ext>
            </a:extLst>
          </p:cNvPr>
          <p:cNvSpPr/>
          <p:nvPr/>
        </p:nvSpPr>
        <p:spPr>
          <a:xfrm>
            <a:off x="7496629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E6C9-AFE1-4FAB-482C-1B8BB801DAD0}"/>
              </a:ext>
            </a:extLst>
          </p:cNvPr>
          <p:cNvSpPr/>
          <p:nvPr/>
        </p:nvSpPr>
        <p:spPr>
          <a:xfrm>
            <a:off x="4172857" y="5267777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E5FC5-DF4A-70C7-568F-2539214CF0B7}"/>
              </a:ext>
            </a:extLst>
          </p:cNvPr>
          <p:cNvSpPr/>
          <p:nvPr/>
        </p:nvSpPr>
        <p:spPr>
          <a:xfrm>
            <a:off x="4172857" y="6002110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C59F5-A7B3-2FED-DFDB-A39D6EFAC9BC}"/>
              </a:ext>
            </a:extLst>
          </p:cNvPr>
          <p:cNvSpPr/>
          <p:nvPr/>
        </p:nvSpPr>
        <p:spPr>
          <a:xfrm>
            <a:off x="7496629" y="526777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09EC-4BAC-3E25-DA71-A3F2342B6A1D}"/>
              </a:ext>
            </a:extLst>
          </p:cNvPr>
          <p:cNvSpPr/>
          <p:nvPr/>
        </p:nvSpPr>
        <p:spPr>
          <a:xfrm>
            <a:off x="4100285" y="3904343"/>
            <a:ext cx="5014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3E79A-6CBE-CF71-D4B2-9A589522A240}"/>
              </a:ext>
            </a:extLst>
          </p:cNvPr>
          <p:cNvSpPr/>
          <p:nvPr/>
        </p:nvSpPr>
        <p:spPr>
          <a:xfrm>
            <a:off x="703943" y="2875524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3B8D-199A-A24A-1305-FE8CD6266389}"/>
              </a:ext>
            </a:extLst>
          </p:cNvPr>
          <p:cNvSpPr/>
          <p:nvPr/>
        </p:nvSpPr>
        <p:spPr>
          <a:xfrm>
            <a:off x="772886" y="3880300"/>
            <a:ext cx="2725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C)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61322A-69B4-FE63-BE6A-BFF619760A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250092" y="2686956"/>
            <a:ext cx="2766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49413-D8DF-4857-76E3-5A4460D957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25670" y="3122384"/>
            <a:ext cx="344717" cy="1219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CE88E2-1282-4A9D-4DEB-243EEDE527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5809797" y="4469946"/>
            <a:ext cx="449034" cy="1146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D7D01F-830E-D4AF-7090-DCDB4C7F0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749142" y="5634943"/>
            <a:ext cx="7474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3DC1C6-71D8-EE65-561B-474E9165E0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76571" y="3192460"/>
            <a:ext cx="8200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CB494-A130-2ED3-0834-B1C40079E624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992086" y="2181452"/>
            <a:ext cx="2108200" cy="69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A8ACE0-EF94-C267-7A84-8FDE9D918B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28529" y="3673413"/>
            <a:ext cx="270443" cy="14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BA00D1-60B0-EE2C-916A-8FF7C889FF7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3561669" y="3368445"/>
            <a:ext cx="473077" cy="332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E378-A0D0-6084-5D9C-FF24D1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9571" cy="1325563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8AA-7962-15C6-04D7-F2EDA86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 means that not every visitor of the page can view and interact with everything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We can protect routes by checking the (session-controlled)login status right before we access a controller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3DBC5-05EC-B92A-3BA2-1BFEDE1C81B2}"/>
              </a:ext>
            </a:extLst>
          </p:cNvPr>
          <p:cNvSpPr txBox="1">
            <a:spLocks/>
          </p:cNvSpPr>
          <p:nvPr/>
        </p:nvSpPr>
        <p:spPr>
          <a:xfrm>
            <a:off x="7456714" y="365124"/>
            <a:ext cx="4009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&amp; 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F1FBD-5D42-8F41-3209-C065D235BA5C}"/>
              </a:ext>
            </a:extLst>
          </p:cNvPr>
          <p:cNvSpPr txBox="1">
            <a:spLocks/>
          </p:cNvSpPr>
          <p:nvPr/>
        </p:nvSpPr>
        <p:spPr>
          <a:xfrm>
            <a:off x="6542314" y="16906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we should therefore include CSRF protection in ANY application we build.</a:t>
            </a:r>
          </a:p>
          <a:p>
            <a:r>
              <a:rPr lang="en-US" dirty="0"/>
              <a:t>For a better user experience, we can flash data/ messages into the session which we can display in our views.</a:t>
            </a:r>
          </a:p>
        </p:txBody>
      </p:sp>
    </p:spTree>
    <p:extLst>
      <p:ext uri="{BB962C8B-B14F-4D97-AF65-F5344CB8AC3E}">
        <p14:creationId xmlns:p14="http://schemas.microsoft.com/office/powerpoint/2010/main" val="16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424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  <vt:lpstr>CSRF Attacks</vt:lpstr>
      <vt:lpstr>Authentication</vt:lpstr>
      <vt:lpstr>Sending Mails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5</cp:revision>
  <dcterms:created xsi:type="dcterms:W3CDTF">2023-01-20T15:11:23Z</dcterms:created>
  <dcterms:modified xsi:type="dcterms:W3CDTF">2023-01-26T16:29:27Z</dcterms:modified>
</cp:coreProperties>
</file>