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5" autoAdjust="0"/>
    <p:restoredTop sz="94660"/>
  </p:normalViewPr>
  <p:slideViewPr>
    <p:cSldViewPr snapToGrid="0">
      <p:cViewPr varScale="1">
        <p:scale>
          <a:sx n="41" d="100"/>
          <a:sy n="41" d="100"/>
        </p:scale>
        <p:origin x="7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3.9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434 0 24575,'2'814'-195,"-7"1087"-4232,-55-439 3173,-47 10-252,-40 807 202,126-1631 987,9-84-949,8-96 980,1-91 410,-13-98 261,12-230 324,-13 57-1,6-77-396,11-29-310,-1 0-1,1 1 1,0-1-1,0 0 1,0 1-1,0-1 1,-1 0-1,1 0 1,0 1-1,0-1 1,-1 0-1,1 0 1,0 0-1,0 1 1,-1-1-1,1 0 1,0 0-1,0 0 1,-1 0-1,1 0 1,0 0-1,-1 1 1,1-1 0,0 0-1,-1 0 1,1 0-1,0 0 1,-1 0-1,1 0 1,0 0-1,-1 0 1,1 0-1,0 0 1,-1-1-1,1 1 1,-1 0-1,-1-3 7,0 0 0,0 0-1,0 0 1,0 0 0,0 0-1,1 0 1,-1-1 0,-1-6-1,3 10-7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6.1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437 1 24575,'-35'-1'0,"0"3"0,-43 6 0,66-6 0,-1 1 0,1 1 0,0 0 0,0 1 0,0 0 0,1 0 0,-1 2 0,1-1 0,-14 12 0,11-6 0,1 1 0,-1 0 0,2 1 0,0 1 0,1 0 0,0 0 0,1 1 0,1 0 0,1 1 0,0 0 0,-11 34 0,16-38 0,-1 1 0,1-1 0,1 1 0,0-1 0,1 1 0,1 0 0,0 0 0,1-1 0,0 1 0,1 0 0,1-1 0,0 0 0,1 1 0,0-1 0,1 0 0,11 21 0,-4-15 0,2 0 0,0-1 0,1 0 0,0-1 0,2-1 0,0 0 0,0-2 0,2 0 0,-1 0 0,2-2 0,0-1 0,0 0 0,1-1 0,1-2 0,42 13 0,-1-8 0,0-1 0,0-4 0,1-3 0,95-3 0,-131-2 0,1-1 0,-1-2 0,0-1 0,0-1 0,40-13 0,-61 16 0,-1-1 0,1 0 0,0 0 0,-1-1 0,0 0 0,0 0 0,0 0 0,0-1 0,-1 0 0,0 0 0,8-10 0,-10 11 0,0-1 0,-1 0 0,0 1 0,0-1 0,0 0 0,-1 0 0,0 0 0,1 0 0,-2 0 0,1-1 0,-1 1 0,0 0 0,0 0 0,0 0 0,0-1 0,-1 1 0,0 0 0,-3-7 0,0 0 0,0 1 0,-1 0 0,0 1 0,-1-1 0,-1 1 0,1 0 0,-1 1 0,-1 0 0,0 0 0,0 0 0,-1 1 0,0 0 0,-17-11 0,1 3 0,0 1 0,-1 0 0,-1 2 0,-39-13 0,-28-4-55,51 17-273,1-1 1,1-2-1,-65-34 1,27-3-6499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8.5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437 1 24575,'0'19'0,"-19"26"0,-6 25 0,0 19 0,-14 14 0,0 9 0,6 5 0,-11 2 0,2-1 0,9 0 0,9-1 0,9-1 0,-12-21 0,-2-6 0,5 0 0,5-14-8191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51.4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304 1 24575,'0'19'0,"0"26"0,0 25 0,0 19 0,0 14 0,0 9 0,-19 5 0,-7 2 0,2-1 0,4 0 0,-13-20 0,-2-8 0,6 0 0,8 5 0,7 4 0,-14 6 0,-1 4 0,4-17-8191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5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1725 0 24575,'-1259'0'0,"1221"0"0,0 2 0,0 1 0,0 2 0,-40 10 0,66-12 0,1 0 0,-1 1 0,1 0 0,0 1 0,0 0 0,0 1 0,0 1 0,1-1 0,0 1 0,1 1 0,0 0 0,0 0 0,0 1 0,1 0 0,1 1 0,-14 20 0,12-11 0,1 1 0,1 0 0,0 1 0,2-1 0,0 1 0,-3 41 0,3 132 0,6-170 0,-1 10 0,2 1 0,11 54 0,-9-73 0,0 0 0,1 0 0,1 0 0,0-1 0,1 0 0,1-1 0,16 24 0,-2-11 0,1-1 0,1 0 0,2-2 0,0-1 0,2-1 0,0-1 0,1-1 0,1-2 0,57 25 0,17-1 0,186 47 0,-229-72 0,64 15 0,1-5 0,2-5 0,256 9 0,405-34 0,-214-2 0,653 5 0,-1188 1 0,0-2 0,1-3 0,-1 0 0,63-17 0,-91 17 0,0 0 0,0-1 0,0 0 0,-1-1 0,0 0 0,0-1 0,0 0 0,11-11 0,-16 13 0,-1-1 0,1-1 0,-1 1 0,0-1 0,-1 1 0,0-1 0,0-1 0,0 1 0,-1-1 0,0 1 0,0-1 0,-1 0 0,3-16 0,-4 17 0,-1-1 0,1 1 0,-1-1 0,0 0 0,-1 1 0,0-1 0,0 1 0,-1-1 0,0 1 0,0-1 0,0 1 0,-1 0 0,0 0 0,-1 0 0,0 1 0,0-1 0,0 1 0,0 0 0,-1 0 0,0 0 0,-1 1 0,1 0 0,-1 0 0,-12-8 0,-10-4 0,0 1 0,-1 2 0,-1 1 0,-48-15 0,60 22 0,-219-55 0,25 9 0,-173-81 0,248 94 0,-31-11 0,109 28 0,-1 2 0,-1 3 0,-1 3 0,-70-8 0,78 17 0,-73-18 0,102 16 0,0 0 0,1-2 0,0-1 0,1-1 0,-27-16 0,21 8 0,-1 2 0,-1 1 0,0 1 0,-1 1 0,-49-12 0,-365-99 0,241 64-1365,111 33-5461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6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24575,'557'0'0,"-508"2"0,1 2 0,0 1 0,-1 3 0,62 19 0,-28-6 0,-1-4 0,148 12 0,130 20 0,-67-5 0,638-17 0,-864-28 0,90 8 0,303 51 0,-281-33 0,211 1 0,181-28 0,-257-2 0,-184 4-1365,-20-1-5461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7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24575,'4667'0'-1365,"-4570"0"-5461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8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24575,'2445'0'0,"-2358"2"0,0 3 0,169 34 0,-127-14 0,232 17 0,123 15 134,-120-8-1633,-260-40-5327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42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0 24575,'0'1331'0,"-17"-1001"0,14-310 0,1 0 0,1 0 0,1 0 0,0-1 0,2 1 0,0 0 0,1 0 0,10 30 0,-12-47 0,0-1 0,-1 1 0,2-1 0,-1 0 0,0 0 0,0 0 0,1 0 0,-1 0 0,1 0 0,0 0 0,-1 0 0,1 0 0,0-1 0,0 1 0,0-1 0,0 1 0,1-1 0,-1 0 0,0 0 0,0 0 0,1 0 0,-1 0 0,1-1 0,-1 1 0,1-1 0,-1 1 0,1-1 0,-1 0 0,5 0 0,3-2 0,0 0 0,0-1 0,-1 0 0,1-1 0,-1 0 0,10-5 0,-2 1 0,48-20 0,2 4 0,1 2 0,110-20 0,222-12 0,-185 28 0,780-76-701,-631 69 548,1717-36 153,-971 71 854,-1082-1-854,0-2 0,0-1 0,0-1 0,45-11 0,-65 12 0,1-1 0,-1 0 0,0-1 0,0 1 0,-1-2 0,1 1 0,-1-1 0,0 0 0,0-1 0,-1 1 0,1-1 0,-1-1 0,0 1 0,-1-1 0,0 0 0,0 0 0,0-1 0,-1 0 0,4-9 0,-2 0 0,-1 0 0,-1 0 0,-1 0 0,0-1 0,-2 1 0,0-1 0,0 1 0,-2-1 0,0 1 0,-1-1 0,-5-17 0,-7-31 0,-36-93 0,46 146 0,-42-112 0,-81-159 0,117 264 0,-2 0 0,0 1 0,-1 1 0,0 0 0,-2 1 0,0 0 0,-30-24 0,30 30 0,0 1 0,0 0 0,-2 1 0,1 0 0,-1 2 0,0 0 0,0 1 0,-1 0 0,-32-4 0,-31 1 0,0 4 0,-1 4 0,-101 11 0,42-2 0,-357-2 0,-63 3 0,127 42 0,55-4 0,-649-32 0,623-19 0,-158 4 0,477 5 0,0 3 0,-141 34 0,-57 6 0,-17-37 0,36-3 0,242-5-682,-47 10-1,-3 11-6143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46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465 1 24575,'-1'10'0,"0"0"0,-1 0 0,0 0 0,-1 0 0,0-1 0,-1 1 0,-6 13 0,-8 22 0,-120 371 0,86-290 0,-12 37 0,38-77 0,-10 25 0,6 2 0,-17 123 0,20 218 0,32 4 0,0-132 0,-5 861-1365,0-1238-5461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0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1 24575,'7185'0'0,"-7183"0"0,35-1 0,0 2 0,1 2 0,56 11 0,-85-12 0,-1 0 0,1 0 0,-1 1 0,1 0 0,-1 1 0,0 0 0,-1 0 0,1 0 0,-1 1 0,1 0 0,-1 1 0,-1 0 0,1 0 0,-1 0 0,0 1 0,-1 0 0,0 0 0,0 0 0,0 1 0,6 14 0,-6-7 0,0 1 0,-2-1 0,0 1 0,0 0 0,-2-1 0,0 24 0,-11 99 0,6-105 0,-57 308 0,12-94 0,-154 762 0,167-855 0,-18 63 0,26-116 0,4 2 0,5 0 0,-11 193 0,28-132 0,3-74 0,-22 175 0,19-251 0,-7 43 0,-2-1 0,-2 0 0,-37 94 0,43-135 0,0 0 0,-1 0 0,0-1 0,-2 0 0,1-1 0,-2 0 0,0 0 0,0-1 0,-1-1 0,0 0 0,-1 0 0,-1-1 0,1-1 0,-2 0 0,1-1 0,-1-1 0,-26 10 0,5-7 0,0-1 0,-1-2 0,1-1 0,-59 1 0,-153-13 0,169 2 0,-721-11 0,669 21 0,-248 45 0,-33 4 0,-374-49 0,443-10 0,-2651 4 0,2987 0 0,-42 1 0,0-2 0,-1-2 0,1-2 0,-62-15 0,99 17 0,0-1 0,0 0 0,0-1 0,0 0 0,1-1 0,0 0 0,0-1 0,0 0 0,1-1 0,0 0 0,0 0 0,1-1 0,0-1 0,1 1 0,0-1 0,1-1 0,0 1 0,0-1 0,1-1 0,0 1 0,-7-23 0,5 2 0,0-1 0,2 0 0,1 0 0,0-58 0,6 25 0,14-94 0,1 69-341,3 1 0,5 1-1,44-107 1,-27 97-6485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5.8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1672 1 24575,'-7'143'0,"-6"1"0,-33 141 0,22-144 0,-243 1328-1779,9-39-540,36 10 1940,184-1189 463,-69 559-349,51 5-336,53-718 1234,-4-1 0,-24 121 0,7-79 377,-8 207-1,26 140 332,2-399-1341,-3 0 0,-34 146 0,-6 48 0,36 24 0,4-39 0,5-245 0,-1-1 0,0 1 0,-1-1 0,-1 0 0,-1 0 0,-1 0 0,0-1 0,-13 22 0,16-33 0,0 0 0,-1 0 0,0 0 0,0-1 0,-1 0 0,0 0 0,0 0 0,0-1 0,0 0 0,-1 0 0,0 0 0,0-1 0,0 0 0,-1 0 0,0-1 0,1 0 0,-1 0 0,0-1 0,0 0 0,-1-1 0,1 1 0,-10-1 0,4-1-227,0-1-1,0-1 1,1 0-1,-1-1 1,-16-5-1,-64-29-6598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4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2 24575,'-1'-1'0,"1"1"0,-1 0 0,0 0 0,0 0 0,1 0 0,-1 0 0,0 0 0,0 0 0,1 0 0,-1 0 0,0 1 0,0-1 0,1 0 0,-1 0 0,0 1 0,1-1 0,-1 0 0,0 1 0,1-1 0,-1 1 0,1-1 0,-1 1 0,1-1 0,-1 1 0,1-1 0,-1 1 0,1 0 0,-1-1 0,1 1 0,0-1 0,-1 2 0,1 0 0,0-1 0,0 1 0,0 0 0,0-1 0,1 1 0,-1 0 0,1-1 0,-1 1 0,1 0 0,-1-1 0,1 1 0,0-1 0,1 3 0,38 48 0,-38-50 0,21 22 0,2-1 0,0-1 0,2-1 0,0-1 0,1-1 0,58 28 0,195 61 0,-71-31 0,-169-59 0,0 1 0,72 48 0,-102-59 0,1 1 0,-1 0 0,0 0 0,-1 1 0,0 1 0,12 16 0,-19-22 0,-1-1 0,1 0 0,-1 0 0,0 1 0,0-1 0,0 1 0,-1 0 0,1 0 0,-1-1 0,0 1 0,-1 0 0,1 0 0,-1 0 0,0 0 0,0 0 0,-1 0 0,1 0 0,-1 0 0,0 0 0,0-1 0,-1 1 0,-2 5 0,-1-1 0,0 0 0,-1 0 0,-1-1 0,1 0 0,-1 0 0,-1 0 0,1-1 0,-1 0 0,-1-1 0,1 0 0,-1 0 0,0-1 0,0 0 0,-1 0 0,1-1 0,-16 4 0,-11 3 0,-1-1 0,0-2 0,-47 4 0,-66-1 0,-203-13 0,253-1 0,61 3 60,-69-11-1,96 8-194,1 1 1,-1-1-1,1-1 0,0 0 0,0-1 0,0 0 0,0-1 0,1 0 0,0 0 0,-10-10 0,-29-34-6691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24575,'19'-20'0,"27"-5"0,23 0 0,21 6 0,13 5 0,9 5 0,5 4 0,1 3 0,1 2 0,-1 1 0,-20 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6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24575,'20'0'0,"25"0"0,24 0 0,21 0 0,13 0 0,9 0 0,5 0 0,2 0 0,-20 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7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24575,'0'20'0,"0"24"0,0 26 0,0 19 0,0 15 0,0 8 0,0 5 0,0 1 0,0 1 0,0-1 0,0-21-8191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8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24575,'0'-19'0,"19"-7"0,26 1 0,25 5 0,19 6 0,15 5 0,8 4 0,4 4 0,3 1 0,0 0 0,-1 1 0,-21 1-8191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0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1355 119 24575,'0'-3'0,"-1"0"0,1 0 0,-1 0 0,0 0 0,0 0 0,0 0 0,0 0 0,-1 1 0,1-1 0,-1 0 0,0 1 0,0-1 0,1 1 0,-2-1 0,1 1 0,0 0 0,0 0 0,-1 0 0,1 0 0,-1 0 0,1 1 0,-1-1 0,0 1 0,-5-3 0,-8-2 0,0 0 0,-1 1 0,-20-3 0,35 7 0,-62-10 0,-1 2 0,1 3 0,-1 2 0,-1 4 0,1 2 0,0 3 0,1 3 0,-1 3 0,2 3 0,0 2 0,-97 40 0,130-43 0,0 1 0,2 2 0,0 1 0,1 1 0,0 1 0,2 2 0,-39 39 0,55-50 0,0 0 0,0 0 0,2 1 0,-1 0 0,1 1 0,1 0 0,0 0 0,0 0 0,2 1 0,-1-1 0,2 1 0,-1 0 0,2 1 0,0-1 0,0 0 0,2 1 0,-1-1 0,2 1 0,0-1 0,5 26 0,0-17 0,2-1 0,0 0 0,1 0 0,1-1 0,1 0 0,1-1 0,0 0 0,2-1 0,0 0 0,1-1 0,1-1 0,17 15 0,13 5 0,1-1 0,1-2 0,76 37 0,-10-17 0,3-5 0,150 41 0,-74-27 0,-81-25-1365,-13-5-5461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1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24575,'20'0'0,"25"0"0,24 0 0,21 0 0,13 0 0,9 0 0,5 0 0,1 0 0,1 0 0,-20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1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24575,'0'19'0,"0"27"0,0 23 0,0 21 0,0 13 0,0 9 0,0 5 0,0 2 0,0-1 0,0 0 0,0-1 0,0-21-8191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2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24575,'20'0'0,"25"0"0,25 0 0,19 0 0,15 0 0,8 0 0,5 0 0,1 0 0,1 0 0,-1 0 0,-1 0 0,-1 0 0,-21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3.86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1390 120 24575,'-11'-9'0,"1"0"0,-1 1 0,-1 0 0,0 1 0,0 1 0,0 0 0,0 0 0,-1 1 0,0 1 0,-15-4 0,-21-2 0,-68-6 0,100 14 0,-525-13 0,502 15 0,3 0 0,0 1 0,0 3 0,-69 14 0,93-15 0,0 1 0,0 1 0,1 0 0,0 1 0,0 0 0,0 1 0,1 0 0,0 0 0,0 2 0,1-1 0,0 1 0,0 1 0,1 0 0,-9 12 0,7-4 0,1 0 0,0 1 0,1 0 0,2 1 0,0 0 0,0 0 0,2 0 0,-4 28 0,5-10 0,0-1 0,3 1 0,5 64 0,-2-86 0,0 1 0,2-1 0,0 0 0,1 0 0,0-1 0,1 0 0,1 1 0,0-2 0,1 1 0,1-1 0,0 0 0,1-1 0,0 0 0,1-1 0,1 0 0,0-1 0,0 0 0,1-1 0,1 0 0,0-1 0,0-1 0,0 0 0,21 8 0,45 17 0,0-3 0,3-4 0,160 28 0,50 0 0,77 8 0,-258-52 0,0-5 0,118-11 0,-207 4-455,0-2 0,25-8 0,25-13-6371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7.3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1 120 24575,'0'-3'0,"0"-1"0,1 1 0,0 0 0,0 0 0,0 0 0,0 1 0,0-1 0,0 0 0,1 0 0,0 0 0,-1 1 0,1-1 0,0 1 0,0-1 0,0 1 0,1 0 0,-1 0 0,0 0 0,1 0 0,0 0 0,-1 1 0,1-1 0,0 1 0,5-2 0,8-4 0,1 2 0,-1 0 0,21-4 0,-35 9 0,64-12 0,123-5 0,77 15 0,-154 3 0,147-1 0,108 1-401,143 1-1203,156-2 657,135 1-1423,3527 0-3531,-4184-1 5932,2601 51-1802,-1350-15 1396,1997 103-71,-947-21 1235,-256-117 1021,-920-6 9375,-1224 6-11640,1 1 0,81 16 0,-31 6-6371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4.6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24575,'0'20'0,"0"25"0,0 24 0,0 21 0,0 13 0,0 9 0,0 5 0,0 2 0,0 0 0,0-2 0,0 0 0,0-1 0,0-1 0,0-1 0,0-19-8191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5.1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45 24575,'19'0'0,"26"0"0,25 0 0,19 0 0,14 0 0,9 0 0,5 0 0,2 0 0,0 0 0,-2 0 0,0 0 0,-1 0 0,-1 0 0,-1 0 0,-20-19 0,-25-7-8191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5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24575,'0'19'0,"0"26"0,0 24 0,0 21 0,0 13 0,0 9 0,0 5 0,0 2 0,0-1 0,0 0 0,0-1 0,0-2 0,0 0 0,0-20-8191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1.7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1 362 24575,'0'107'0,"20"589"0,42-140 0,39-4 0,-92-514 0,2 0 0,30 71 0,-35-96 0,1 0 0,0-1 0,1 0 0,1 0 0,-1-1 0,2 0 0,-1 0 0,2-1 0,-1-1 0,1 0 0,19 12 0,-11-11 0,0 0 0,1-2 0,0-1 0,0 0 0,0-1 0,1-1 0,33 3 0,154 0 0,-168-9 0,889-25 0,-360-23 0,-27 1 0,1125 20 0,-1632 29 0,688 55 0,-192-6 0,502-35 0,-1018-16 0,16 2 0,0-2 0,-1-2 0,50-9 0,-72 10 0,0-1 0,-1 1 0,1-1 0,-1-1 0,1 0 0,-1 0 0,0 0 0,7-6 0,-11 7 0,0 0 0,1 0 0,-1-1 0,0 0 0,-1 1 0,1-1 0,-1 0 0,1 0 0,-1 0 0,0-1 0,-1 1 0,1 0 0,-1-1 0,0 1 0,1-7 0,-2 4 0,0-1 0,0 0 0,-1 0 0,0 1 0,0-1 0,-1 0 0,0 1 0,-1-1 0,1 1 0,-1 0 0,-1 0 0,1 0 0,-1 0 0,0 1 0,-8-9 0,-11-14 0,-54-51 0,46 50 0,-10-11 0,17 19 0,1-1 0,1-1 0,1-1 0,1-1 0,-25-44 0,15 8 0,4-1 0,2-1 0,3-1 0,3-1 0,-13-95 0,15 26 0,2-234 0,21-202 0,-7 534 0,2-1 0,1 0 0,13-56 0,-11 74 0,0 5 0,-1-1 0,-1 1 0,0-1 0,-1 0 0,-1-32 0,-1 44 0,-1 0 0,0-1 0,0 1 0,0 0 0,-1-1 0,0 1 0,1 0 0,-1 0 0,-1 0 0,1 1 0,0-1 0,-1 0 0,0 1 0,0 0 0,0-1 0,0 1 0,-1 0 0,1 1 0,-1-1 0,0 1 0,1-1 0,-1 1 0,0 0 0,-1 1 0,1-1 0,-6-1 0,-15-4 0,0 1 0,0 1 0,0 1 0,-39 0 0,-108 7 0,105 0 0,-2304 14 0,1528-20 0,278 3 0,463 6 0,1 4 0,-136 31 0,155-25 0,-817 177 0,465-122 0,342-59 0,-131 32 61,115-20-1487,13-5-5400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5.7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786 3 24575,'-133'-2'0,"-170"7"0,289-4 0,1 1 0,-1 0 0,1 1 0,0 1 0,0 0 0,1 1 0,-1 0 0,1 1 0,0 0 0,-17 12 0,23-13 0,0 0 0,0 0 0,1 0 0,0 1 0,0-1 0,1 1 0,-1 0 0,1 1 0,0-1 0,1 1 0,0 0 0,0 0 0,0 0 0,1 0 0,0 0 0,0 0 0,1 1 0,0-1 0,0 1 0,1 10 0,1-9 0,-1 1 0,1-1 0,1 1 0,0-1 0,0 0 0,1 0 0,0 0 0,1 0 0,0 0 0,0-1 0,9 13 0,-5-10 0,1 0 0,1 0 0,0 0 0,1-1 0,0-1 0,22 15 0,10 1 0,0-3 0,2-2 0,69 23 0,-73-28 0,64 26 0,-45-16 0,64 17 0,46 13 0,9 3 0,-154-52 0,4 1 0,-1 1 0,0 1 0,28 14 0,-54-23 0,1 1 0,-1 0 0,0 0 0,0 0 0,1 0 0,-1 1 0,0-1 0,0 1 0,0-1 0,-1 1 0,1 0 0,0-1 0,0 1 0,-1 0 0,0 0 0,1 0 0,-1 1 0,0-1 0,0 0 0,0 0 0,0 1 0,0-1 0,0 4 0,-2-3 0,0-1 0,0 0 0,0 0 0,-1 0 0,1 0 0,-1 0 0,1 0 0,-1-1 0,0 1 0,0 0 0,1-1 0,-1 1 0,0-1 0,-1 0 0,1 0 0,0 1 0,0-2 0,0 1 0,-1 0 0,1 0 0,-1-1 0,1 1 0,-4 0 0,-52 9 0,0-2 0,0-2 0,-113-5 0,107-1 0,-762-7-1365,728 7-5461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6.7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24575,'0'19'0,"0"26"0,0 25 0,0 19 0,0 15 0,19 8 0,7 5 0,-1 1 0,14 1 0,1-1 0,-7-1 0,11-2 0,17 0 0,-2-20-8191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8.3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24575,'0'20'0,"0"25"0,0 24 0,0 20 0,0 14 0,0 10 0,0 3 0,0-16-8191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9.7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0 113 24575,'0'-3'0,"1"-1"0,-1 1 0,1 0 0,0 0 0,0 0 0,0 0 0,0 1 0,1-1 0,-1 0 0,1 0 0,0 1 0,0-1 0,-1 1 0,2-1 0,-1 1 0,0 0 0,0 0 0,1 0 0,-1 0 0,1 0 0,-1 1 0,1-1 0,0 1 0,5-2 0,8-4 0,0 2 0,1 0 0,20-4 0,-35 9 0,49-10 0,0 3 0,0 1 0,95 4 0,-135 2 0,0 1 0,-1 0 0,1 1 0,0 0 0,-1 0 0,0 1 0,1 1 0,-1 0 0,-1 0 0,1 1 0,-1 0 0,1 0 0,-1 1 0,-1 1 0,1-1 0,-1 2 0,-1-1 0,1 1 0,-1 0 0,0 0 0,-1 1 0,0 0 0,0 0 0,-1 0 0,0 1 0,-1 0 0,0 0 0,-1 0 0,0 0 0,0 1 0,2 18 0,-5-13 0,0 1 0,0 0 0,-2-1 0,0 1 0,-1 0 0,0-1 0,-1 0 0,-1 0 0,-1 0 0,0-1 0,-2 1 0,1-2 0,-11 16 0,7-13 0,-1 0 0,0 0 0,-2-1 0,0-1 0,0 0 0,-1-1 0,-1-1 0,-1-1 0,1 0 0,-27 14 0,-132 49 0,171-74 0,0 1 0,1 0 0,-1 0 0,1 1 0,-1-1 0,1 1 0,0-1 0,0 1 0,0 0 0,0 0 0,0 1 0,1-1 0,-4 5 0,6-7 0,0 0 0,0 0 0,0-1 0,-1 1 0,1 0 0,0 0 0,0-1 0,0 1 0,1 0 0,-1 0 0,0-1 0,0 1 0,0 0 0,0-1 0,1 1 0,-1 0 0,0-1 0,1 1 0,-1 0 0,0-1 0,1 1 0,-1 0 0,1-1 0,-1 1 0,1-1 0,0 1 0,2 1 0,0 0 0,0 0 0,0 0 0,0-1 0,1 0 0,-1 1 0,0-1 0,7 1 0,53 7 0,0-2 0,1-3 0,85-6 0,-64 0 0,604-4-1365,-584 6-5461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0.1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45 24575,'0'-19'0,"0"-7"-8191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1.6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475 4 24575,'-72'-3'0,"-39"2"0,100 2 0,1 0 0,-1 0 0,0 1 0,1 1 0,-1 0 0,1 0 0,-13 7 0,21-10 0,1 1 0,0-1 0,-1 1 0,1 0 0,0 0 0,0-1 0,-1 1 0,1 0 0,0 0 0,0 0 0,0 0 0,0 0 0,0 0 0,1 0 0,-1 1 0,0-1 0,0 0 0,1 0 0,-1 1 0,0 1 0,1-2 0,0 0 0,0 0 0,1 0 0,-1 0 0,0 0 0,1 0 0,-1 0 0,0 0 0,1 0 0,-1-1 0,1 1 0,0 0 0,-1 0 0,1 0 0,0 0 0,-1-1 0,1 1 0,0 0 0,0-1 0,-1 1 0,2 0 0,8 5 0,-1-1 0,1 0 0,0-1 0,12 4 0,-15-6 0,12 4 0,1 2 0,-1 0 0,-1 1 0,0 0 0,0 2 0,0 0 0,-2 1 0,1 1 0,-2 1 0,0 0 0,0 1 0,-1 0 0,-1 1 0,-1 1 0,0 0 0,-1 0 0,10 23 0,-9-9 0,-2-1 0,-1 1 0,-1 1 0,7 63 0,-6 132 0,-10-190 0,-1-1 0,-1 0 0,-2 0 0,-16 57 0,18-80 0,-1 0 0,-1-1 0,0 0 0,-1 0 0,0 0 0,-1-1 0,0 0 0,0 0 0,-2-1 0,1 0 0,-1 0 0,0-1 0,-1 0 0,0-1 0,-1 0 0,-14 8 0,3-6 0,-1-1 0,-1-1 0,0-1 0,0-1 0,0-1 0,-1-2 0,1 0 0,-1-2 0,-43-2 0,61 1-65,1 0 0,-1-1 0,1 0 0,-1 0 0,1-1 0,0 0 0,-1 0 0,1 0 0,0-1 0,1 0 0,-1 0 0,0-1 0,1 1 0,0-1 0,0 0 0,0 0 0,0-1 0,0 0 0,1 0 0,-4-6 0,-20-42-6761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8.8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 24575,'2518'0'-4754,"-1717"0"3409,98 0 599,683-2-1291,2017 7-2873,-978 50 4313,17 0 11,2580-49 1448,-2669-10 2234,-2408 4-1926,724 0 8352,-298 0-10562,-469 0-5786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3.0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592 2 24575,'-132'-2'0,"-172"7"0,289-3 0,1 0 0,-1 1 0,1 0 0,0 1 0,-21 9 0,31-11 0,0 0 0,1 0 0,-1 0 0,1 1 0,-1-1 0,1 1 0,0 0 0,0 0 0,0 0 0,-4 6 0,6-7 0,0 0 0,0 0 0,0 0 0,0 0 0,0 0 0,1 1 0,-1-1 0,1 0 0,0 1 0,-1-1 0,1 0 0,0 1 0,0-1 0,1 0 0,-1 1 0,0-1 0,1 0 0,0 1 0,-1-1 0,2 3 0,0-1 0,0 0 0,1 0 0,-1 0 0,1-1 0,0 1 0,0-1 0,0 1 0,0-1 0,0 0 0,1 0 0,-1-1 0,1 1 0,4 2 0,5 1 0,0 1 0,0-2 0,16 5 0,10 1 0,60 7 0,-66-13 0,1 1 0,-2 2 0,40 14 0,-62-18 0,0 0 0,0 1 0,-1 0 0,1 1 0,-1 0 0,-1 1 0,1 0 0,-1 0 0,-1 1 0,1-1 0,-1 2 0,0-1 0,-1 1 0,7 12 0,-4-2 0,-1 1 0,0 0 0,-1 0 0,-2 1 0,0-1 0,-1 1 0,2 27 0,-4 151 0,-2-175 0,0 3 0,-2 0 0,0 0 0,-2 0 0,-1 0 0,-9 29 0,11-46 0,-1-1 0,0 0 0,-1 0 0,0 0 0,0-1 0,0 1 0,-1-1 0,-1 0 0,1-1 0,-1 0 0,-1 0 0,1 0 0,-1-1 0,0 0 0,0-1 0,-1 1 0,-13 5 0,-2-3-227,0 0-1,-1-1 1,1-2-1,-1 0 1,-45 1-1,-25-2-6598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3.9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24575,'0'19'0,"0"26"0,0 25 0,0 19 0,0 15 0,0 8 0,0-15-8191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5.5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359 1 24575,'-20'0'0,"-25"0"0,-25 0 0,-19 0 0,5 19 0,36 6 0,46 0 0,23 14 0,27 1 0,25-7 0,20-8 0,-7 10 0,2 0 0,5-7 0,6-8 0,6-7 0,-15-6-8191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47.5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3082 24575,'5'-1'0,"0"0"0,0 0 0,0-1 0,0 0 0,-1 0 0,1 0 0,-1-1 0,0 1 0,1-1 0,-1 0 0,0 0 0,0-1 0,-1 1 0,1-1 0,-1 0 0,6-8 0,5-4 0,144-180 0,-36 41 0,210-237 0,-105 81 0,-23-22 0,-88 140 0,-46 78 0,168-264 0,-160 266 0,111-123 0,-143 187 0,1 2 0,3 2 0,2 2 0,1 3 0,3 2 0,0 3 0,3 2 0,91-38 0,-70 39 0,164-60 0,-196 77 0,1 2 0,0 3 0,61-6 0,-7 8 0,1 5 0,124 11 0,-187-2 0,-1 1 0,-1 2 0,0 2 0,39 17 0,144 73 0,16 6 0,-80-45 0,153 50 0,-238-91 0,28 10 0,2-5 0,163 20 0,292-37 0,-428-11 0,-85 3 0,0 2 0,-1 2 0,1 1 0,72 21 0,-29-5 0,1-4 0,0-4 0,142 3 0,-192-16-341,0 1 0,0 3-1,46 10 1,-12 9-6485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53.3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24575,'0'1765'0,"0"-1751"0,-1 23 0,2 0 0,2 0 0,11 60 0,-12-87 0,1-1 0,0 1 0,0-1 0,1 0 0,0 0 0,1 0 0,0 0 0,0-1 0,1 0 0,0 0 0,1 0 0,-1-1 0,1 0 0,1 0 0,0-1 0,-1 0 0,2 0 0,13 7 0,-1-4 0,0-1 0,0-1 0,0-1 0,1-1 0,-1-1 0,1-1 0,23 0 0,165-5 0,-127-2 0,545-56 0,-181 9 0,413 20 0,-623 20 0,257-44 0,176 6 0,5 50 0,-290 4 0,-304-5 0,0-4 0,107-17 0,-154 14 0,-1-1 0,0-1 0,0-2 0,0-2 0,-2 0 0,0-2 0,0-2 0,30-22 0,-44 28 0,-1-2 0,0 0 0,-1-1 0,0 0 0,-1-1 0,-1-1 0,0 0 0,-1-1 0,-1-1 0,-1 1 0,0-2 0,-1 1 0,-1-1 0,-1 0 0,-1-1 0,0 0 0,-2 0 0,0 0 0,-1-1 0,-1-40 0,-9-21 0,-28-125 0,2 28 0,21 81 0,5 33 0,-26-108 0,26 150 0,-1 0 0,0 1 0,-2 0 0,-1 0 0,0 1 0,-2 1 0,0 0 0,-21-24 0,13 22 0,0 0 0,-1 2 0,-2 0 0,0 2 0,0 0 0,-2 2 0,0 1 0,-1 1 0,-53-20 0,32 19 0,1 3 0,-2 1 0,1 3 0,-1 1 0,-67 1 0,-487 22 0,230 29 0,-10 1 0,-360-15 0,-2-34 0,216-1 0,-878 5-1365,1310-1-5461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54.6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1180 24575,'20'0'0,"5"-20"0,19-6 0,21 1 0,-1-14 0,9 0 0,-9-14 0,4-16 0,11-17 0,-10-12 0,5-9 0,8-6 0,-10-3 0,2 18 0,-11 7 0,3 19 0,-10 2 0,-15 13-8191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56.0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1947 123 24575,'-10'-9'0,"-1"1"0,0 0 0,0 0 0,0 1 0,-1 0 0,0 1 0,-1 1 0,1 0 0,-1 0 0,-16-3 0,-19-2 0,-70-5 0,101 13 0,-115-11 0,-1 6 0,-185 15 0,271-3 0,1 3 0,-1 2 0,2 2 0,0 2 0,-66 30 0,20 1 0,-132 85 0,185-105 0,2 2 0,1 1 0,1 2 0,1 1 0,2 1 0,-41 56 0,59-67 0,1 0 0,1 1 0,0 0 0,2 1 0,1 0 0,1 1 0,1-1 0,-5 35 0,3 15 0,2 110 0,6-154 0,1 1 0,2-1 0,1 0 0,1-1 0,1 1 0,1-1 0,20 46 0,-19-56 0,2 0 0,0 0 0,1-1 0,1-1 0,1 0 0,0 0 0,1-1 0,0-1 0,1 0 0,1-1 0,32 20 0,-2-7 0,0-2 0,2-2 0,85 27 0,154 25 0,-280-72 0,5 0 0,63 19 0,-70-20 0,0 1 0,0 0 0,0 0 0,-1 1 0,1 0 0,-1-1 0,1 2 0,-1-1 0,0 0 0,0 1 0,4 5 0,-7-8 0,0 0 0,0 1 0,0-1 0,-1 1 0,1 0 0,0-1 0,-1 1 0,1 0 0,-1-1 0,0 1 0,1 0 0,-1 0 0,0-1 0,0 1 0,0 0 0,-1 0 0,1-1 0,0 1 0,0 0 0,-1-1 0,1 1 0,-1 0 0,0-1 0,1 1 0,-1-1 0,0 1 0,-1 1 0,-2 2 0,0-1 0,0 1 0,0-1 0,0 0 0,0 0 0,-1 0 0,-6 4 0,-9 3 0,0-1 0,-1 0 0,0-2 0,0 0 0,-1-1 0,0-1 0,-29 3 0,-164 11 0,-149-16-1365,261-6-5461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0.7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48 0 24575,'0'793'0,"-4"-722"0,-21 124 0,12-114 0,11-68 0,0 0 0,1 0 0,1-1 0,0 1 0,1 0 0,0 0 0,4 18 0,-3-25 0,0-1 0,0 1 0,0-1 0,1 1 0,0-1 0,0 0 0,0 0 0,1 0 0,0 0 0,-1-1 0,2 0 0,-1 1 0,0-2 0,1 1 0,0 0 0,0-1 0,10 5 0,0-1 0,1-1 0,-1 0 0,1-2 0,0 0 0,0 0 0,24 1 0,104-2 0,-115-3 0,650-20-1365,-573 18-5461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1.5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24575,'19'0'0,"26"0"0,25 0 0,0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2.3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24575,'20'0'0,"25"0"0,24 0 0,21 0 0,13 0 0,10 0 0,3 0 0,3 0 0,-20 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3.8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88 1 24575,'-3'39'0,"-1"0"0,-3 0 0,0 0 0,-17 45 0,12-42 0,1 0 0,-7 70 0,16-91 0,2 0 0,0 0 0,2 0 0,0 0 0,1-1 0,10 35 0,-10-45 0,1 0 0,0-1 0,0 1 0,1-1 0,1 0 0,-1 0 0,1 0 0,1-1 0,-1 0 0,2 0 0,-1-1 0,1 0 0,0 0 0,17 11 0,21 7 0,2-3 0,0-1 0,2-3 0,0-1 0,0-3 0,2-2 0,88 9 0,25-10 0,179-11 0,-241-2 0,-88 2 0,44-3 0,-55 3 0,-1-1 0,0 1 0,1-1 0,-1 0 0,0 0 0,0-1 0,0 1 0,0 0 0,0-1 0,0 0 0,0 0 0,4-3 0,-6 4 0,0 0 0,-1 0 0,1 0 0,-1 0 0,1 0 0,-1 0 0,1-1 0,-1 1 0,1 0 0,-1 0 0,0 0 0,0 0 0,0 0 0,0-1 0,0 1 0,0 0 0,0 0 0,0 0 0,0-1 0,0 1 0,-1 0 0,1 0 0,0 0 0,-1 0 0,1 0 0,-1 0 0,1 0 0,-1 0 0,0 0 0,1 0 0,-1 0 0,0 0 0,-1-1 0,-31-29 0,32 30 0,-46-35 0,-1 2 0,-2 2 0,-1 2 0,-1 3 0,-2 2 0,-72-24 0,122 48 0,-86-28 0,-129-60 0,117 39 0,-123-69 0,222 118 0,-31-25 0,34 26 0,-1 0 0,0-1 0,1 1 0,-1-1 0,1 1 0,-1-1 0,1 1 0,-1-1 0,1 1 0,-1-1 0,1 1 0,0-1 0,-1 0 0,1 1 0,0-1 0,-1 0 0,1 1 0,0-1 0,0 0 0,0 1 0,-1-1 0,1 0 0,0 0 0,0 1 0,0-1 0,0 0 0,0 1 0,0-1 0,1 0 0,-1 0 0,0 1 0,0-1 0,0 0 0,1 1 0,-1-1 0,0 0 0,1 1 0,-1-1 0,1 1 0,-1-1 0,0 1 0,1-1 0,-1 1 0,1-1 0,0 1 0,0-2 0,12-2 0,-1-1 0,1 2 0,0 0 0,0 0 0,0 1 0,0 1 0,0 0 0,24 2 0,0-2 0,121-2-1365,5 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5.0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455 1 24575,'-8'0'0,"-22"0"0,0 0 0,-45 8 0,64-5 0,-1 0 0,1 1 0,0 0 0,0 0 0,0 1 0,0 1 0,1 0 0,0 0 0,-11 11 0,4-4 0,1 2 0,0 0 0,1 0 0,1 2 0,1 0 0,0 0 0,1 1 0,1 1 0,0 0 0,2 0 0,0 1 0,2 1 0,0-1 0,1 1 0,1 0 0,1 0 0,1 1 0,-1 32 0,4-44 0,0-1 0,0 0 0,1 0 0,1 0 0,-1-1 0,1 1 0,1 0 0,0-1 0,0 1 0,0-1 0,1 0 0,1 0 0,-1 0 0,1 0 0,1-1 0,-1 0 0,9 8 0,-4-6 0,1-1 0,-1 0 0,2-1 0,-1 0 0,1-1 0,0 0 0,0 0 0,1-2 0,0 1 0,-1-2 0,16 3 0,37 3 0,1-3 0,0-2 0,95-8 0,53 2 0,-213 2 0,78 7 0,-73-5 0,0-1 0,0 0 0,0 1 0,0 0 0,0 1 0,0-1 0,0 1 0,-1 1 0,1-1 0,4 5 0,-8-7 0,0 1 0,-1 0 0,1-1 0,-1 1 0,1 0 0,-1 0 0,0 0 0,0 0 0,0 0 0,0 0 0,0 1 0,0-1 0,0 0 0,-1 0 0,1 1 0,-1-1 0,0 0 0,0 1 0,0-1 0,0 0 0,0 1 0,0-1 0,-1 0 0,1 1 0,-1 2 0,-3 5 0,0 0 0,-1 0 0,0 0 0,-8 12 0,-1 1 0,-6 13-682,-47 65-1,17-43-6143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A374-8154-5E9C-0FFF-942FFBB27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B7AEC-BA3A-E9FB-F3D7-4DD5BEE28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56E99-2C10-5B03-2A11-39C0797C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6F889-5D0F-84AA-EF02-3C8134DE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3EF90-D4F1-3F31-6291-D195EBDD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1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F8EC-252C-6BA6-AA37-9780FD51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C0D05-2255-7611-11C1-0E27DB631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6674D-8C81-BBA0-7E1E-5A5A5F7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1A257-C8C7-3F74-8EDB-2C66548D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A544E-BAA4-2CB5-DA2A-DDEBB596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2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B73A1-A17C-3232-0E47-B80A178A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7FA8B-4885-54E2-8FA9-3B4760D0E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2669-B97E-C289-77EF-E28EBFCA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8EB13-292D-B875-4370-94DD2738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AE43-19E1-7E94-74F1-11B02C10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7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399C-D95B-2AD5-7DD8-81BC8353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EE7C-A303-3534-7E6F-BD0B7DF1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A0048-162C-F1AF-933E-96F0DFB1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CCB7C-C0F1-6366-B316-535FD76E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344F0-AD53-4753-5055-C1313E27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5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A81B-0A69-BE89-B866-F59F45C7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EC290-CB05-A9C4-B34C-0473BA5FC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90117-88AA-7241-EBE9-CC979D4F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62E60-C7A5-6B07-6BEE-82C90C40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3CD5E-B50E-2C7E-6F57-EDADF53D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77BA-C43A-9C0B-AC21-790DA518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1A691-9192-B737-CD0B-8F870236E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9C6B1-D495-322F-F116-64EC43EC7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C890E-77F3-048F-AE9F-29BBD0B2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23122-8C01-3DB2-82B8-EF648366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9AAC0-50D9-C2AC-586A-3616F30A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7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B725-88E2-2E02-C91B-99D40BC4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BEF3D-A877-68E4-86EA-FBF4BBB1C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83C4A-602A-12AA-570F-04BA18C0A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DD337-FE1E-DF23-3BEF-DD0FA65B7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8EA11-BDAB-41B8-BCF3-B17BB4918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3CD8D-1131-1413-D7E5-40BDD3A3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666CF-1972-CD21-831A-7C9D6A88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3B5AA-15CB-EA21-772F-D31D32CF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9654-B528-EC18-48F4-69AB683D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EA6CE-6625-4228-3E09-F30AD462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04A74-0106-6D29-DC73-162D8761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D4982-F625-9543-BF40-EA75F538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7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71641-2591-C230-4F85-6F37A0C2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0AAF4-2283-D99A-ACF1-2E914BD4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9E7B7-920A-FBBD-E91B-2F19E0E8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0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1DFF-BD4B-12E4-C458-C0454B58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1B916-E134-68E0-071E-034412001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F3824-61D8-8040-B0DC-12D2185DA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FE738-EB8C-F5D2-441D-F7949215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1A6E3-34C2-7C3F-9966-6BAD33D8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421AE-8342-2A9F-0AF5-BC02970C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4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36EA-C5E8-A458-56B6-F59D8B4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EECCA-CB10-E33A-3E12-88827C4E4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8BE57-0ACF-C04A-C530-03DB09BB7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663D0-E3FC-EECD-0B3B-CB5EF0F2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E7F50-EA2D-5A47-C62B-0E043D4F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C1196-F46E-AA98-2223-D9000F96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6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FFF9A-002E-838F-679E-1D1B68BE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533D5-86EA-D74C-A5B8-30E650BE4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4BCF8-7B15-09B6-301D-428DAB79B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DCE5D-2F42-4C45-98AA-7AAD2A36BEC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41829-E4F1-72F1-5D66-9738C52B8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7E79B-78F1-7104-9ECF-0454022A7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6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Relationship Id="rId5" Type="http://schemas.openxmlformats.org/officeDocument/2006/relationships/image" Target="../media/image44.png"/><Relationship Id="rId4" Type="http://schemas.openxmlformats.org/officeDocument/2006/relationships/customXml" Target="../ink/ink44.xml"/><Relationship Id="rId9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3B0E-7942-43B1-0ED3-7880516D3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53" y="351692"/>
            <a:ext cx="11183815" cy="5838093"/>
          </a:xfrm>
        </p:spPr>
        <p:txBody>
          <a:bodyPr anchor="t">
            <a:noAutofit/>
          </a:bodyPr>
          <a:lstStyle/>
          <a:p>
            <a:pPr algn="l"/>
            <a:r>
              <a:rPr lang="en-US" sz="2400" dirty="0"/>
              <a:t>* Create-react-app</a:t>
            </a:r>
            <a:br>
              <a:rPr lang="en-US" sz="2400" dirty="0"/>
            </a:br>
            <a:r>
              <a:rPr lang="en-US" sz="2400" dirty="0"/>
              <a:t>* </a:t>
            </a:r>
            <a:r>
              <a:rPr lang="en-US" sz="2400" dirty="0" err="1"/>
              <a:t>npm</a:t>
            </a:r>
            <a:r>
              <a:rPr lang="en-US" sz="2400" dirty="0"/>
              <a:t> install create-react-app –g</a:t>
            </a:r>
            <a:br>
              <a:rPr lang="en-US" sz="2400" dirty="0"/>
            </a:br>
            <a:r>
              <a:rPr lang="en-US" sz="2400" dirty="0"/>
              <a:t>* understanding the folder structure</a:t>
            </a:r>
            <a:br>
              <a:rPr lang="en-US" sz="2400" dirty="0"/>
            </a:br>
            <a:r>
              <a:rPr lang="en-US" sz="2400" dirty="0"/>
              <a:t>* understanding </a:t>
            </a:r>
            <a:r>
              <a:rPr lang="en-US" sz="2400" dirty="0" err="1"/>
              <a:t>jsx</a:t>
            </a:r>
            <a:br>
              <a:rPr lang="en-US" sz="2400" dirty="0"/>
            </a:br>
            <a:r>
              <a:rPr lang="en-US" sz="2400" dirty="0"/>
              <a:t>* </a:t>
            </a:r>
            <a:r>
              <a:rPr lang="en-US" sz="2400" dirty="0" err="1"/>
              <a:t>jsx</a:t>
            </a:r>
            <a:r>
              <a:rPr lang="en-US" sz="2400" dirty="0"/>
              <a:t>-restrictions</a:t>
            </a:r>
            <a:br>
              <a:rPr lang="en-US" sz="2400" dirty="0"/>
            </a:br>
            <a:r>
              <a:rPr lang="en-US" sz="2400" dirty="0"/>
              <a:t>* creating-functional-component</a:t>
            </a:r>
            <a:br>
              <a:rPr lang="en-US" sz="2400" dirty="0"/>
            </a:br>
            <a:r>
              <a:rPr lang="en-US" sz="2400" dirty="0"/>
              <a:t>* outputting-dynamic-content</a:t>
            </a:r>
            <a:br>
              <a:rPr lang="en-US" sz="2400" dirty="0"/>
            </a:br>
            <a:r>
              <a:rPr lang="en-US" sz="2400" dirty="0"/>
              <a:t>* working with props</a:t>
            </a:r>
            <a:br>
              <a:rPr lang="en-US" sz="2400" dirty="0"/>
            </a:br>
            <a:r>
              <a:rPr lang="en-US" sz="2400" dirty="0"/>
              <a:t>* understating the children property</a:t>
            </a:r>
            <a:br>
              <a:rPr lang="en-US" sz="2400" dirty="0"/>
            </a:br>
            <a:r>
              <a:rPr lang="en-US" sz="2400" dirty="0"/>
              <a:t>* understanding and using state</a:t>
            </a:r>
            <a:br>
              <a:rPr lang="en-US" sz="2400" dirty="0"/>
            </a:br>
            <a:r>
              <a:rPr lang="en-US" sz="2400" dirty="0"/>
              <a:t>* handling events</a:t>
            </a:r>
            <a:br>
              <a:rPr lang="en-US" sz="2400" dirty="0"/>
            </a:br>
            <a:r>
              <a:rPr lang="en-US" sz="2400" dirty="0"/>
              <a:t>* manipulating the state</a:t>
            </a:r>
            <a:br>
              <a:rPr lang="en-US" sz="2400" dirty="0"/>
            </a:br>
            <a:r>
              <a:rPr lang="en-US" sz="2400" dirty="0"/>
              <a:t>* stateless vs stateful components</a:t>
            </a:r>
            <a:br>
              <a:rPr lang="en-US" sz="2400" dirty="0"/>
            </a:br>
            <a:r>
              <a:rPr lang="en-US" sz="2400" dirty="0"/>
              <a:t>* passing method reference</a:t>
            </a:r>
            <a:br>
              <a:rPr lang="en-US" sz="2400" dirty="0"/>
            </a:br>
            <a:r>
              <a:rPr lang="en-US" sz="2400" dirty="0"/>
              <a:t>* adding two way binding</a:t>
            </a:r>
            <a:br>
              <a:rPr lang="en-US" sz="2400" dirty="0"/>
            </a:br>
            <a:r>
              <a:rPr lang="en-US" sz="2400" dirty="0"/>
              <a:t>* adding styling with stylesheets</a:t>
            </a:r>
            <a:br>
              <a:rPr lang="en-US" sz="2400" dirty="0"/>
            </a:br>
            <a:r>
              <a:rPr lang="en-US" sz="2400" dirty="0"/>
              <a:t>*inline styles</a:t>
            </a:r>
          </a:p>
        </p:txBody>
      </p:sp>
    </p:spTree>
    <p:extLst>
      <p:ext uri="{BB962C8B-B14F-4D97-AF65-F5344CB8AC3E}">
        <p14:creationId xmlns:p14="http://schemas.microsoft.com/office/powerpoint/2010/main" val="549923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57A5-92F2-D2DA-FB29-17E9C7C5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–Update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2A45-2DB5-2922-5388-DC4D253D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577" y="2022583"/>
            <a:ext cx="4196118" cy="562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getDerivedStateFromProps</a:t>
            </a:r>
            <a:r>
              <a:rPr lang="en-US" sz="1800" dirty="0"/>
              <a:t>(</a:t>
            </a:r>
            <a:r>
              <a:rPr lang="en-US" sz="1800" dirty="0" err="1"/>
              <a:t>props,state</a:t>
            </a:r>
            <a:r>
              <a:rPr lang="en-US" sz="18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8AE375-BF5C-F9EA-1E35-AC12FE939B19}"/>
              </a:ext>
            </a:extLst>
          </p:cNvPr>
          <p:cNvSpPr txBox="1">
            <a:spLocks/>
          </p:cNvSpPr>
          <p:nvPr/>
        </p:nvSpPr>
        <p:spPr>
          <a:xfrm>
            <a:off x="3193577" y="3015749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ShouldComponentUpdate</a:t>
            </a:r>
            <a:r>
              <a:rPr lang="en-US" dirty="0"/>
              <a:t>(</a:t>
            </a:r>
            <a:r>
              <a:rPr lang="en-US" dirty="0" err="1"/>
              <a:t>nextProps,nextState</a:t>
            </a:r>
            <a:r>
              <a:rPr lang="en-US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F7FABB-9EDC-E42C-E833-FC3A43354F17}"/>
              </a:ext>
            </a:extLst>
          </p:cNvPr>
          <p:cNvSpPr txBox="1">
            <a:spLocks/>
          </p:cNvSpPr>
          <p:nvPr/>
        </p:nvSpPr>
        <p:spPr>
          <a:xfrm>
            <a:off x="4583941" y="3818589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B08594-EF8C-3F32-8E2F-BD12E34FF876}"/>
              </a:ext>
            </a:extLst>
          </p:cNvPr>
          <p:cNvSpPr txBox="1">
            <a:spLocks/>
          </p:cNvSpPr>
          <p:nvPr/>
        </p:nvSpPr>
        <p:spPr>
          <a:xfrm>
            <a:off x="3193576" y="4604122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Update Child Components Props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873EE8-7470-A5D0-BD86-DB77D625C54B}"/>
              </a:ext>
            </a:extLst>
          </p:cNvPr>
          <p:cNvSpPr txBox="1">
            <a:spLocks/>
          </p:cNvSpPr>
          <p:nvPr/>
        </p:nvSpPr>
        <p:spPr>
          <a:xfrm>
            <a:off x="3433551" y="5406681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getSnapshotBeforeUpdate</a:t>
            </a:r>
            <a:r>
              <a:rPr lang="en-US" dirty="0"/>
              <a:t>(</a:t>
            </a:r>
            <a:r>
              <a:rPr lang="en-US" dirty="0" err="1"/>
              <a:t>prevProps,prevState</a:t>
            </a:r>
            <a:r>
              <a:rPr lang="en-US" dirty="0"/>
              <a:t>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232AD16-18BF-34FD-062F-D4EF6C67D8C8}"/>
              </a:ext>
            </a:extLst>
          </p:cNvPr>
          <p:cNvSpPr/>
          <p:nvPr/>
        </p:nvSpPr>
        <p:spPr>
          <a:xfrm>
            <a:off x="5033182" y="2453016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059B9AA-879D-83C4-98A3-5888574074B7}"/>
              </a:ext>
            </a:extLst>
          </p:cNvPr>
          <p:cNvSpPr/>
          <p:nvPr/>
        </p:nvSpPr>
        <p:spPr>
          <a:xfrm>
            <a:off x="5033181" y="3386259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B4EE8F5-0D25-2EE3-EF53-66A99EC74F3A}"/>
              </a:ext>
            </a:extLst>
          </p:cNvPr>
          <p:cNvSpPr/>
          <p:nvPr/>
        </p:nvSpPr>
        <p:spPr>
          <a:xfrm>
            <a:off x="5045976" y="4157084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17F621D-93C8-F519-CD38-136C390BB567}"/>
              </a:ext>
            </a:extLst>
          </p:cNvPr>
          <p:cNvSpPr/>
          <p:nvPr/>
        </p:nvSpPr>
        <p:spPr>
          <a:xfrm>
            <a:off x="5045976" y="4963793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75D21D-6787-8614-EE53-6E7550350AAC}"/>
              </a:ext>
            </a:extLst>
          </p:cNvPr>
          <p:cNvSpPr txBox="1"/>
          <p:nvPr/>
        </p:nvSpPr>
        <p:spPr>
          <a:xfrm>
            <a:off x="464024" y="1897039"/>
            <a:ext cx="25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ES6 class Feature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E13711-79E2-022E-4FCA-ACF122A11F4C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7389695" y="1897039"/>
            <a:ext cx="2313864" cy="40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0D6498-08D9-505E-909D-FC12F5872E25}"/>
              </a:ext>
            </a:extLst>
          </p:cNvPr>
          <p:cNvSpPr txBox="1">
            <a:spLocks/>
          </p:cNvSpPr>
          <p:nvPr/>
        </p:nvSpPr>
        <p:spPr>
          <a:xfrm>
            <a:off x="9004110" y="1168358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Sync State to Props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6078313-63D4-BF3E-623E-93812525C3AC}"/>
              </a:ext>
            </a:extLst>
          </p:cNvPr>
          <p:cNvSpPr txBox="1">
            <a:spLocks/>
          </p:cNvSpPr>
          <p:nvPr/>
        </p:nvSpPr>
        <p:spPr>
          <a:xfrm>
            <a:off x="8680543" y="2607565"/>
            <a:ext cx="3065060" cy="1046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Decide whether to continue or not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6DED068-7E74-56C1-7BDF-52DC9886DA77}"/>
              </a:ext>
            </a:extLst>
          </p:cNvPr>
          <p:cNvSpPr txBox="1">
            <a:spLocks/>
          </p:cNvSpPr>
          <p:nvPr/>
        </p:nvSpPr>
        <p:spPr>
          <a:xfrm>
            <a:off x="6161681" y="3754960"/>
            <a:ext cx="6364406" cy="113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Prepare &amp; Structure your JSX code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EA05A2-9FC7-6FE1-F15C-68B4717529BF}"/>
              </a:ext>
            </a:extLst>
          </p:cNvPr>
          <p:cNvSpPr txBox="1">
            <a:spLocks/>
          </p:cNvSpPr>
          <p:nvPr/>
        </p:nvSpPr>
        <p:spPr>
          <a:xfrm>
            <a:off x="7582327" y="6039319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DO: Cause Side-Effects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DON’T: Update State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63E22E6-073F-9C51-2816-5B1FFF6966F9}"/>
              </a:ext>
            </a:extLst>
          </p:cNvPr>
          <p:cNvSpPr txBox="1">
            <a:spLocks/>
          </p:cNvSpPr>
          <p:nvPr/>
        </p:nvSpPr>
        <p:spPr>
          <a:xfrm>
            <a:off x="3679211" y="6234164"/>
            <a:ext cx="3956144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componentDidUpdate</a:t>
            </a:r>
            <a:r>
              <a:rPr lang="en-US" dirty="0"/>
              <a:t>()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7EC831F7-D3A3-81B1-613B-141C425D2383}"/>
              </a:ext>
            </a:extLst>
          </p:cNvPr>
          <p:cNvSpPr/>
          <p:nvPr/>
        </p:nvSpPr>
        <p:spPr>
          <a:xfrm>
            <a:off x="5045976" y="5749326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943C26F-B513-C55A-0626-B3212CA5DC0A}"/>
              </a:ext>
            </a:extLst>
          </p:cNvPr>
          <p:cNvSpPr txBox="1">
            <a:spLocks/>
          </p:cNvSpPr>
          <p:nvPr/>
        </p:nvSpPr>
        <p:spPr>
          <a:xfrm>
            <a:off x="8619128" y="5205970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Last-minute DOM ops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DON’T: Cause Side-Effects</a:t>
            </a:r>
          </a:p>
        </p:txBody>
      </p:sp>
    </p:spTree>
    <p:extLst>
      <p:ext uri="{BB962C8B-B14F-4D97-AF65-F5344CB8AC3E}">
        <p14:creationId xmlns:p14="http://schemas.microsoft.com/office/powerpoint/2010/main" val="426067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B3AE-9F19-42AE-C745-736BAA7E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1B30C-913C-8753-695F-8AC567E06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creation lifecycle</a:t>
            </a:r>
          </a:p>
          <a:p>
            <a:r>
              <a:rPr lang="en-US" dirty="0"/>
              <a:t>Component update lifecycle</a:t>
            </a:r>
          </a:p>
          <a:p>
            <a:r>
              <a:rPr lang="en-US" dirty="0"/>
              <a:t>Component update lifecycle props changes</a:t>
            </a:r>
          </a:p>
          <a:p>
            <a:r>
              <a:rPr lang="en-US" dirty="0"/>
              <a:t>UseEffect for functional components</a:t>
            </a:r>
          </a:p>
          <a:p>
            <a:r>
              <a:rPr lang="en-US" dirty="0"/>
              <a:t>Controlling UseEffect behavior</a:t>
            </a:r>
          </a:p>
          <a:p>
            <a:r>
              <a:rPr lang="en-US" dirty="0"/>
              <a:t>Should component update for optimization</a:t>
            </a:r>
          </a:p>
          <a:p>
            <a:r>
              <a:rPr lang="en-US" dirty="0"/>
              <a:t>Memo for functional component optimization</a:t>
            </a:r>
          </a:p>
          <a:p>
            <a:r>
              <a:rPr lang="en-US" dirty="0" err="1"/>
              <a:t>purecomponent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76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9DF6-BEA6-B6BD-2E2B-4FDEA586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React Updates The DOM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815C4-BDEF-1399-DE37-5CF44262EB5F}"/>
              </a:ext>
            </a:extLst>
          </p:cNvPr>
          <p:cNvSpPr txBox="1"/>
          <p:nvPr/>
        </p:nvSpPr>
        <p:spPr>
          <a:xfrm>
            <a:off x="5049672" y="1569493"/>
            <a:ext cx="179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Render() is called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98362-333E-4CF7-6689-C40579740433}"/>
              </a:ext>
            </a:extLst>
          </p:cNvPr>
          <p:cNvSpPr txBox="1"/>
          <p:nvPr/>
        </p:nvSpPr>
        <p:spPr>
          <a:xfrm>
            <a:off x="838200" y="1491591"/>
            <a:ext cx="275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r>
              <a:rPr lang="en-US" dirty="0"/>
              <a:t>Passed!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D6F849-A273-0059-9675-1AF68978069D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3590557" y="1754159"/>
            <a:ext cx="1336285" cy="6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2BDE405-0150-18EA-9A0D-81417E3E3B24}"/>
              </a:ext>
            </a:extLst>
          </p:cNvPr>
          <p:cNvSpPr/>
          <p:nvPr/>
        </p:nvSpPr>
        <p:spPr>
          <a:xfrm>
            <a:off x="2388358" y="2265528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Virtual DOM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294141-9B71-C742-8EEB-7636F9284ED3}"/>
              </a:ext>
            </a:extLst>
          </p:cNvPr>
          <p:cNvSpPr/>
          <p:nvPr/>
        </p:nvSpPr>
        <p:spPr>
          <a:xfrm>
            <a:off x="6202936" y="2222786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Re-rendered Virtual</a:t>
            </a:r>
          </a:p>
          <a:p>
            <a:pPr algn="ctr"/>
            <a:r>
              <a:rPr lang="en-US" dirty="0"/>
              <a:t>DOM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3DD1C0-FA90-5AF3-B377-4D6413071881}"/>
              </a:ext>
            </a:extLst>
          </p:cNvPr>
          <p:cNvSpPr/>
          <p:nvPr/>
        </p:nvSpPr>
        <p:spPr>
          <a:xfrm>
            <a:off x="6202936" y="3307534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&lt;div&gt;…&lt;/div&gt;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4F1D9E-6BD7-9357-69B5-7D2061E996B5}"/>
              </a:ext>
            </a:extLst>
          </p:cNvPr>
          <p:cNvSpPr/>
          <p:nvPr/>
        </p:nvSpPr>
        <p:spPr>
          <a:xfrm>
            <a:off x="2388358" y="3429000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&lt;div&gt;…&lt;/div&gt;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5EE79F-2E42-1316-83BC-6E6193D84B64}"/>
              </a:ext>
            </a:extLst>
          </p:cNvPr>
          <p:cNvSpPr txBox="1"/>
          <p:nvPr/>
        </p:nvSpPr>
        <p:spPr>
          <a:xfrm>
            <a:off x="481069" y="2588693"/>
            <a:ext cx="1289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Faster than </a:t>
            </a:r>
          </a:p>
          <a:p>
            <a:r>
              <a:rPr lang="en-US" dirty="0"/>
              <a:t>“</a:t>
            </a:r>
            <a:r>
              <a:rPr lang="en-US" dirty="0" err="1"/>
              <a:t>Real”DOM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150F3-0461-2749-2132-C4919E276FE6}"/>
              </a:ext>
            </a:extLst>
          </p:cNvPr>
          <p:cNvSpPr txBox="1"/>
          <p:nvPr/>
        </p:nvSpPr>
        <p:spPr>
          <a:xfrm>
            <a:off x="9594376" y="1938825"/>
            <a:ext cx="17595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Render() doesn’t</a:t>
            </a:r>
          </a:p>
          <a:p>
            <a:r>
              <a:rPr lang="en-US" dirty="0"/>
              <a:t>Immediately</a:t>
            </a:r>
          </a:p>
          <a:p>
            <a:r>
              <a:rPr lang="en-US" dirty="0"/>
              <a:t>Update the</a:t>
            </a:r>
          </a:p>
          <a:p>
            <a:r>
              <a:rPr lang="en-US" dirty="0"/>
              <a:t>“Real” DOM 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E2E0E352-120D-2142-E330-B6DB92B8D97B}"/>
              </a:ext>
            </a:extLst>
          </p:cNvPr>
          <p:cNvSpPr/>
          <p:nvPr/>
        </p:nvSpPr>
        <p:spPr>
          <a:xfrm>
            <a:off x="4599296" y="4474384"/>
            <a:ext cx="2006220" cy="8188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FBB83B-8A18-B725-3797-3BAEE4EB0A13}"/>
              </a:ext>
            </a:extLst>
          </p:cNvPr>
          <p:cNvSpPr txBox="1"/>
          <p:nvPr/>
        </p:nvSpPr>
        <p:spPr>
          <a:xfrm>
            <a:off x="5213445" y="5454329"/>
            <a:ext cx="528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A025A-7E84-739E-C2B6-D9E2DB8D3253}"/>
              </a:ext>
            </a:extLst>
          </p:cNvPr>
          <p:cNvSpPr txBox="1"/>
          <p:nvPr/>
        </p:nvSpPr>
        <p:spPr>
          <a:xfrm>
            <a:off x="5377218" y="5984741"/>
            <a:ext cx="147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0B372C-20B7-0356-03B9-7A66163A3B69}"/>
              </a:ext>
            </a:extLst>
          </p:cNvPr>
          <p:cNvSpPr txBox="1"/>
          <p:nvPr/>
        </p:nvSpPr>
        <p:spPr>
          <a:xfrm>
            <a:off x="1478481" y="6019901"/>
            <a:ext cx="253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Differences? Don’t touch the “</a:t>
            </a:r>
            <a:r>
              <a:rPr lang="en-US" dirty="0" err="1"/>
              <a:t>real”DOM</a:t>
            </a:r>
            <a:r>
              <a:rPr lang="en-US" dirty="0"/>
              <a:t>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02A104-3854-6BF1-B81B-967233ABC6F5}"/>
              </a:ext>
            </a:extLst>
          </p:cNvPr>
          <p:cNvSpPr txBox="1"/>
          <p:nvPr/>
        </p:nvSpPr>
        <p:spPr>
          <a:xfrm>
            <a:off x="8858479" y="6019901"/>
            <a:ext cx="253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Differences found?</a:t>
            </a:r>
          </a:p>
          <a:p>
            <a:r>
              <a:rPr lang="en-US" dirty="0"/>
              <a:t>Update ”real” DOM</a:t>
            </a:r>
          </a:p>
        </p:txBody>
      </p:sp>
    </p:spTree>
    <p:extLst>
      <p:ext uri="{BB962C8B-B14F-4D97-AF65-F5344CB8AC3E}">
        <p14:creationId xmlns:p14="http://schemas.microsoft.com/office/powerpoint/2010/main" val="145279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EB92-0F57-0E30-21DC-FA855220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B916-2954-A96A-3FE0-E645E88C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Adjacent </a:t>
            </a:r>
            <a:r>
              <a:rPr lang="en-US" dirty="0" err="1"/>
              <a:t>jsx</a:t>
            </a:r>
            <a:r>
              <a:rPr lang="en-US" dirty="0"/>
              <a:t> elements</a:t>
            </a:r>
          </a:p>
          <a:p>
            <a:r>
              <a:rPr lang="en-US" dirty="0"/>
              <a:t>React fragment</a:t>
            </a:r>
          </a:p>
          <a:p>
            <a:r>
              <a:rPr lang="en-US" dirty="0"/>
              <a:t>Hoc introduction</a:t>
            </a:r>
          </a:p>
          <a:p>
            <a:r>
              <a:rPr lang="en-US" dirty="0"/>
              <a:t>Another form of </a:t>
            </a:r>
            <a:r>
              <a:rPr lang="en-US" dirty="0" err="1"/>
              <a:t>hocs</a:t>
            </a:r>
            <a:endParaRPr lang="en-US" dirty="0"/>
          </a:p>
          <a:p>
            <a:r>
              <a:rPr lang="en-US" dirty="0"/>
              <a:t>Passing unknown props</a:t>
            </a:r>
          </a:p>
          <a:p>
            <a:r>
              <a:rPr lang="en-US" dirty="0"/>
              <a:t>Setting state correctly</a:t>
            </a:r>
          </a:p>
          <a:p>
            <a:r>
              <a:rPr lang="en-US" dirty="0"/>
              <a:t>Proptypes</a:t>
            </a:r>
          </a:p>
          <a:p>
            <a:r>
              <a:rPr lang="en-US" dirty="0"/>
              <a:t>Using refs</a:t>
            </a:r>
          </a:p>
          <a:p>
            <a:r>
              <a:rPr lang="en-US" dirty="0"/>
              <a:t>Using refs with Hooks</a:t>
            </a:r>
          </a:p>
        </p:txBody>
      </p:sp>
    </p:spTree>
    <p:extLst>
      <p:ext uri="{BB962C8B-B14F-4D97-AF65-F5344CB8AC3E}">
        <p14:creationId xmlns:p14="http://schemas.microsoft.com/office/powerpoint/2010/main" val="973162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9636-1354-9514-3850-AA990EA16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6492"/>
            <a:ext cx="10515600" cy="5520471"/>
          </a:xfrm>
        </p:spPr>
        <p:txBody>
          <a:bodyPr/>
          <a:lstStyle/>
          <a:p>
            <a:r>
              <a:rPr lang="en-US" dirty="0"/>
              <a:t>Understanding problems with prop chains</a:t>
            </a:r>
          </a:p>
          <a:p>
            <a:r>
              <a:rPr lang="en-US" dirty="0"/>
              <a:t>Using the context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 err="1"/>
              <a:t>contextType</a:t>
            </a:r>
            <a:r>
              <a:rPr lang="en-US" dirty="0"/>
              <a:t> and </a:t>
            </a:r>
            <a:r>
              <a:rPr lang="en-US" dirty="0" err="1"/>
              <a:t>usecontext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53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0AC3-C189-9214-B340-C52B090C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Theory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30BE1-EE65-3E39-BB9F-6393D46F2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Building a Burger</a:t>
            </a:r>
          </a:p>
        </p:txBody>
      </p:sp>
    </p:spTree>
    <p:extLst>
      <p:ext uri="{BB962C8B-B14F-4D97-AF65-F5344CB8AC3E}">
        <p14:creationId xmlns:p14="http://schemas.microsoft.com/office/powerpoint/2010/main" val="3457772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6994-75C1-376A-646B-2909E3A6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React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0C1D-BABA-9F5B-45B4-75E02C6B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Component tree/ Component Structure</a:t>
            </a:r>
          </a:p>
          <a:p>
            <a:pPr marL="514350" indent="-514350">
              <a:buAutoNum type="arabicPeriod"/>
            </a:pPr>
            <a:r>
              <a:rPr lang="en-US" dirty="0"/>
              <a:t>Application State(Data)</a:t>
            </a:r>
          </a:p>
          <a:p>
            <a:pPr marL="514350" indent="-514350">
              <a:buAutoNum type="arabicPeriod"/>
            </a:pPr>
            <a:r>
              <a:rPr lang="en-US" dirty="0"/>
              <a:t>Components vs Containers</a:t>
            </a:r>
          </a:p>
        </p:txBody>
      </p:sp>
    </p:spTree>
    <p:extLst>
      <p:ext uri="{BB962C8B-B14F-4D97-AF65-F5344CB8AC3E}">
        <p14:creationId xmlns:p14="http://schemas.microsoft.com/office/powerpoint/2010/main" val="346910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D2E6F12-FE3C-E5CE-936D-67059810948A}"/>
              </a:ext>
            </a:extLst>
          </p:cNvPr>
          <p:cNvSpPr txBox="1"/>
          <p:nvPr/>
        </p:nvSpPr>
        <p:spPr>
          <a:xfrm>
            <a:off x="4844955" y="464024"/>
            <a:ext cx="153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Burger Builder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60FB96-A727-4E18-718D-0A98349D4234}"/>
              </a:ext>
            </a:extLst>
          </p:cNvPr>
          <p:cNvGrpSpPr/>
          <p:nvPr/>
        </p:nvGrpSpPr>
        <p:grpSpPr>
          <a:xfrm>
            <a:off x="1119036" y="1281267"/>
            <a:ext cx="8674560" cy="3764520"/>
            <a:chOff x="1119036" y="1281267"/>
            <a:chExt cx="8674560" cy="376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8C21950-0772-D077-1461-B5D3B84033C7}"/>
                    </a:ext>
                  </a:extLst>
                </p14:cNvPr>
                <p14:cNvContentPartPr/>
                <p14:nvPr/>
              </p14:nvContentPartPr>
              <p14:xfrm>
                <a:off x="1617996" y="1282347"/>
                <a:ext cx="157320" cy="3763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8C21950-0772-D077-1461-B5D3B84033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81996" y="1246347"/>
                  <a:ext cx="228960" cy="38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30F6881-2001-3C10-91A3-23B13F90DE10}"/>
                    </a:ext>
                  </a:extLst>
                </p14:cNvPr>
                <p14:cNvContentPartPr/>
                <p14:nvPr/>
              </p14:nvContentPartPr>
              <p14:xfrm>
                <a:off x="8501196" y="1405467"/>
                <a:ext cx="601920" cy="3547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30F6881-2001-3C10-91A3-23B13F90DE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65556" y="1369827"/>
                  <a:ext cx="673560" cy="36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6610DE9-2D8F-315A-DA61-299AD294D867}"/>
                    </a:ext>
                  </a:extLst>
                </p14:cNvPr>
                <p14:cNvContentPartPr/>
                <p14:nvPr/>
              </p14:nvContentPartPr>
              <p14:xfrm>
                <a:off x="1200396" y="1853667"/>
                <a:ext cx="7774560" cy="141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6610DE9-2D8F-315A-DA61-299AD294D86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64756" y="1818027"/>
                  <a:ext cx="7846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226247-D7F6-7016-6281-8922C33CB324}"/>
                    </a:ext>
                  </a:extLst>
                </p14:cNvPr>
                <p14:cNvContentPartPr/>
                <p14:nvPr/>
              </p14:nvContentPartPr>
              <p14:xfrm>
                <a:off x="1119036" y="1281267"/>
                <a:ext cx="8674560" cy="43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226247-D7F6-7016-6281-8922C33CB3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83036" y="1245627"/>
                  <a:ext cx="8746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C303432-DABB-A64B-2414-99E2ED54D4AA}"/>
                    </a:ext>
                  </a:extLst>
                </p14:cNvPr>
                <p14:cNvContentPartPr/>
                <p14:nvPr/>
              </p14:nvContentPartPr>
              <p14:xfrm>
                <a:off x="2084556" y="1364427"/>
                <a:ext cx="422640" cy="500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C303432-DABB-A64B-2414-99E2ED54D4A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48916" y="1328427"/>
                  <a:ext cx="49428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21492A9-F297-70C9-AEF4-83561537CA29}"/>
                    </a:ext>
                  </a:extLst>
                </p14:cNvPr>
                <p14:cNvContentPartPr/>
                <p14:nvPr/>
              </p14:nvContentPartPr>
              <p14:xfrm>
                <a:off x="2019756" y="1733067"/>
                <a:ext cx="7380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21492A9-F297-70C9-AEF4-83561537CA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83756" y="1697067"/>
                  <a:ext cx="145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00AFFDE-0E6A-B392-5406-8D5EBE9D7066}"/>
                    </a:ext>
                  </a:extLst>
                </p14:cNvPr>
                <p14:cNvContentPartPr/>
                <p14:nvPr/>
              </p14:nvContentPartPr>
              <p14:xfrm>
                <a:off x="2183196" y="1691667"/>
                <a:ext cx="27900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00AFFDE-0E6A-B392-5406-8D5EBE9D70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47196" y="1656027"/>
                  <a:ext cx="350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7CC22C9-763D-DDD6-F72F-B0E85B963CD0}"/>
                    </a:ext>
                  </a:extLst>
                </p14:cNvPr>
                <p14:cNvContentPartPr/>
                <p14:nvPr/>
              </p14:nvContentPartPr>
              <p14:xfrm>
                <a:off x="2643276" y="1446147"/>
                <a:ext cx="485280" cy="330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7CC22C9-763D-DDD6-F72F-B0E85B963CD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07276" y="1410507"/>
                  <a:ext cx="5569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DE2F8BB-9157-E6EB-FA26-62ECBE801EFA}"/>
                    </a:ext>
                  </a:extLst>
                </p14:cNvPr>
                <p14:cNvContentPartPr/>
                <p14:nvPr/>
              </p14:nvContentPartPr>
              <p14:xfrm>
                <a:off x="3288756" y="1364067"/>
                <a:ext cx="345240" cy="386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DE2F8BB-9157-E6EB-FA26-62ECBE801EF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53116" y="1328427"/>
                  <a:ext cx="41688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73AAF4B-74EE-13A4-198E-950F24290E08}"/>
                    </a:ext>
                  </a:extLst>
                </p14:cNvPr>
                <p14:cNvContentPartPr/>
                <p14:nvPr/>
              </p14:nvContentPartPr>
              <p14:xfrm>
                <a:off x="3868356" y="1446147"/>
                <a:ext cx="390600" cy="292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73AAF4B-74EE-13A4-198E-950F24290E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32716" y="1410147"/>
                  <a:ext cx="4622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730B888-0C5E-79BA-A556-275A249E7C28}"/>
                    </a:ext>
                  </a:extLst>
                </p14:cNvPr>
                <p14:cNvContentPartPr/>
                <p14:nvPr/>
              </p14:nvContentPartPr>
              <p14:xfrm>
                <a:off x="5956356" y="1323387"/>
                <a:ext cx="157680" cy="537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730B888-0C5E-79BA-A556-275A249E7C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20356" y="1287747"/>
                  <a:ext cx="229320" cy="60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F75466C-8D33-770E-8DD7-0F46DA4FE584}"/>
                  </a:ext>
                </a:extLst>
              </p14:cNvPr>
              <p14:cNvContentPartPr/>
              <p14:nvPr/>
            </p14:nvContentPartPr>
            <p14:xfrm>
              <a:off x="7437396" y="1323387"/>
              <a:ext cx="109440" cy="6084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F75466C-8D33-770E-8DD7-0F46DA4FE58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01756" y="1287747"/>
                <a:ext cx="181080" cy="68004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0F5A29E5-9ECA-C7F5-C829-C846509F0917}"/>
              </a:ext>
            </a:extLst>
          </p:cNvPr>
          <p:cNvSpPr txBox="1"/>
          <p:nvPr/>
        </p:nvSpPr>
        <p:spPr>
          <a:xfrm>
            <a:off x="6355566" y="144509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4EC69D-748C-39C7-0FF8-4F473153F0DA}"/>
              </a:ext>
            </a:extLst>
          </p:cNvPr>
          <p:cNvSpPr txBox="1"/>
          <p:nvPr/>
        </p:nvSpPr>
        <p:spPr>
          <a:xfrm>
            <a:off x="7668346" y="1445095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A3620C9-9CBA-E0BD-42F3-19C539E3126A}"/>
              </a:ext>
            </a:extLst>
          </p:cNvPr>
          <p:cNvGrpSpPr/>
          <p:nvPr/>
        </p:nvGrpSpPr>
        <p:grpSpPr>
          <a:xfrm>
            <a:off x="4394316" y="2183427"/>
            <a:ext cx="1962000" cy="982800"/>
            <a:chOff x="4394316" y="2183427"/>
            <a:chExt cx="1962000" cy="98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E3C659C-4F58-DB25-9216-0A90F81391E4}"/>
                    </a:ext>
                  </a:extLst>
                </p14:cNvPr>
                <p14:cNvContentPartPr/>
                <p14:nvPr/>
              </p14:nvContentPartPr>
              <p14:xfrm>
                <a:off x="4674396" y="2183427"/>
                <a:ext cx="1675080" cy="493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E3C659C-4F58-DB25-9216-0A90F81391E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65396" y="2174427"/>
                  <a:ext cx="169272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9CBDABE-C646-ADB1-6847-6DC36E010C00}"/>
                    </a:ext>
                  </a:extLst>
                </p14:cNvPr>
                <p14:cNvContentPartPr/>
                <p14:nvPr/>
              </p14:nvContentPartPr>
              <p14:xfrm>
                <a:off x="4476036" y="2674467"/>
                <a:ext cx="1880280" cy="125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9CBDABE-C646-ADB1-6847-6DC36E010C0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67036" y="2665467"/>
                  <a:ext cx="18979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1D6D55F-B15A-8726-181B-A4617D27E405}"/>
                    </a:ext>
                  </a:extLst>
                </p14:cNvPr>
                <p14:cNvContentPartPr/>
                <p14:nvPr/>
              </p14:nvContentPartPr>
              <p14:xfrm>
                <a:off x="4394316" y="3165867"/>
                <a:ext cx="171540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1D6D55F-B15A-8726-181B-A4617D27E40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85676" y="3157227"/>
                  <a:ext cx="1733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D6BD54D-76B6-C609-241E-311C4109AC6C}"/>
                    </a:ext>
                  </a:extLst>
                </p14:cNvPr>
                <p14:cNvContentPartPr/>
                <p14:nvPr/>
              </p14:nvContentPartPr>
              <p14:xfrm>
                <a:off x="4476036" y="2919987"/>
                <a:ext cx="1554480" cy="82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D6BD54D-76B6-C609-241E-311C4109AC6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67036" y="2910987"/>
                  <a:ext cx="1572120" cy="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2DF0C5E-6A2C-A818-10F6-32934D409C0E}"/>
                  </a:ext>
                </a:extLst>
              </p14:cNvPr>
              <p14:cNvContentPartPr/>
              <p14:nvPr/>
            </p14:nvContentPartPr>
            <p14:xfrm>
              <a:off x="4210356" y="3329667"/>
              <a:ext cx="2316600" cy="688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2DF0C5E-6A2C-A818-10F6-32934D409C0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01356" y="3320667"/>
                <a:ext cx="233424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2B2F227-29A1-8657-0418-D26E37716136}"/>
                  </a:ext>
                </a:extLst>
              </p14:cNvPr>
              <p14:cNvContentPartPr/>
              <p14:nvPr/>
            </p14:nvContentPartPr>
            <p14:xfrm>
              <a:off x="2138556" y="4312107"/>
              <a:ext cx="167400" cy="1373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2B2F227-29A1-8657-0418-D26E3771613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29916" y="4303467"/>
                <a:ext cx="185040" cy="13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43DB4A5-46CF-3454-64A6-0680463BA59E}"/>
                  </a:ext>
                </a:extLst>
              </p14:cNvPr>
              <p14:cNvContentPartPr/>
              <p14:nvPr/>
            </p14:nvContentPartPr>
            <p14:xfrm>
              <a:off x="2170596" y="4312107"/>
              <a:ext cx="2818800" cy="1517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43DB4A5-46CF-3454-64A6-0680463BA59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161596" y="4303107"/>
                <a:ext cx="2836440" cy="153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61753D68-EB39-2791-721E-D741FADE4961}"/>
              </a:ext>
            </a:extLst>
          </p:cNvPr>
          <p:cNvGrpSpPr/>
          <p:nvPr/>
        </p:nvGrpSpPr>
        <p:grpSpPr>
          <a:xfrm>
            <a:off x="2556156" y="4474467"/>
            <a:ext cx="1792080" cy="374400"/>
            <a:chOff x="2556156" y="4474467"/>
            <a:chExt cx="1792080" cy="37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3D7B47D-665F-E90B-C0CC-9CF39179ACAE}"/>
                    </a:ext>
                  </a:extLst>
                </p14:cNvPr>
                <p14:cNvContentPartPr/>
                <p14:nvPr/>
              </p14:nvContentPartPr>
              <p14:xfrm>
                <a:off x="2556156" y="4516587"/>
                <a:ext cx="461160" cy="332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3D7B47D-665F-E90B-C0CC-9CF39179ACA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47156" y="4507947"/>
                  <a:ext cx="4788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56E9257-33B6-D7E6-CB4F-F6E19E76A52D}"/>
                    </a:ext>
                  </a:extLst>
                </p14:cNvPr>
                <p14:cNvContentPartPr/>
                <p14:nvPr/>
              </p14:nvContentPartPr>
              <p14:xfrm>
                <a:off x="2715276" y="4474467"/>
                <a:ext cx="363600" cy="42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56E9257-33B6-D7E6-CB4F-F6E19E76A52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06636" y="4465467"/>
                  <a:ext cx="3812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DA791B0-A7BF-705A-5AD0-CEDD82E71896}"/>
                    </a:ext>
                  </a:extLst>
                </p14:cNvPr>
                <p14:cNvContentPartPr/>
                <p14:nvPr/>
              </p14:nvContentPartPr>
              <p14:xfrm>
                <a:off x="3452556" y="4721787"/>
                <a:ext cx="27900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DA791B0-A7BF-705A-5AD0-CEDD82E7189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43556" y="4712787"/>
                  <a:ext cx="29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889F8C6-6D7E-08E9-9E74-25D14899DDFA}"/>
                    </a:ext>
                  </a:extLst>
                </p14:cNvPr>
                <p14:cNvContentPartPr/>
                <p14:nvPr/>
              </p14:nvContentPartPr>
              <p14:xfrm>
                <a:off x="3657396" y="4476267"/>
                <a:ext cx="360" cy="363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889F8C6-6D7E-08E9-9E74-25D14899DDF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48396" y="4467267"/>
                  <a:ext cx="180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DE6578F-38F2-53C4-B2CF-01E791BF9010}"/>
                    </a:ext>
                  </a:extLst>
                </p14:cNvPr>
                <p14:cNvContentPartPr/>
                <p14:nvPr/>
              </p14:nvContentPartPr>
              <p14:xfrm>
                <a:off x="3984996" y="4637907"/>
                <a:ext cx="363240" cy="43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DE6578F-38F2-53C4-B2CF-01E791BF901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75996" y="4629267"/>
                  <a:ext cx="38088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DDB2767-7F9A-9755-5B5B-60FCD5EE9444}"/>
              </a:ext>
            </a:extLst>
          </p:cNvPr>
          <p:cNvGrpSpPr/>
          <p:nvPr/>
        </p:nvGrpSpPr>
        <p:grpSpPr>
          <a:xfrm>
            <a:off x="2350596" y="5047227"/>
            <a:ext cx="2039760" cy="529920"/>
            <a:chOff x="2350596" y="5047227"/>
            <a:chExt cx="2039760" cy="52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FF365A2-ED69-DCD3-D4D0-11E7B70B9D47}"/>
                    </a:ext>
                  </a:extLst>
                </p14:cNvPr>
                <p14:cNvContentPartPr/>
                <p14:nvPr/>
              </p14:nvContentPartPr>
              <p14:xfrm>
                <a:off x="2350596" y="5047227"/>
                <a:ext cx="488160" cy="479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FF365A2-ED69-DCD3-D4D0-11E7B70B9D4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41596" y="5038587"/>
                  <a:ext cx="50580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930F178-2B5B-BD8B-CA08-52D752AC1EFF}"/>
                    </a:ext>
                  </a:extLst>
                </p14:cNvPr>
                <p14:cNvContentPartPr/>
                <p14:nvPr/>
              </p14:nvContentPartPr>
              <p14:xfrm>
                <a:off x="3329796" y="5294907"/>
                <a:ext cx="32112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930F178-2B5B-BD8B-CA08-52D752AC1EF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20796" y="5285907"/>
                  <a:ext cx="338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2995FFA-5D91-66FF-C1D6-3F1FC65BB6DE}"/>
                    </a:ext>
                  </a:extLst>
                </p14:cNvPr>
                <p14:cNvContentPartPr/>
                <p14:nvPr/>
              </p14:nvContentPartPr>
              <p14:xfrm>
                <a:off x="3493236" y="5172147"/>
                <a:ext cx="360" cy="405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2995FFA-5D91-66FF-C1D6-3F1FC65BB6D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84596" y="5163147"/>
                  <a:ext cx="180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B8EDAFE-C4A4-AA34-DF81-2321B95148E1}"/>
                    </a:ext>
                  </a:extLst>
                </p14:cNvPr>
                <p14:cNvContentPartPr/>
                <p14:nvPr/>
              </p14:nvContentPartPr>
              <p14:xfrm>
                <a:off x="3943596" y="5254227"/>
                <a:ext cx="4467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B8EDAFE-C4A4-AA34-DF81-2321B95148E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34596" y="5245227"/>
                  <a:ext cx="4644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C21B8D1-9A70-4EA3-B349-E03E93DBB305}"/>
              </a:ext>
            </a:extLst>
          </p:cNvPr>
          <p:cNvGrpSpPr/>
          <p:nvPr/>
        </p:nvGrpSpPr>
        <p:grpSpPr>
          <a:xfrm>
            <a:off x="2346996" y="5614947"/>
            <a:ext cx="2570400" cy="961560"/>
            <a:chOff x="2346996" y="5614947"/>
            <a:chExt cx="2570400" cy="96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BFD3D43-66F7-E50C-FC93-23BC7BB350AC}"/>
                    </a:ext>
                  </a:extLst>
                </p14:cNvPr>
                <p14:cNvContentPartPr/>
                <p14:nvPr/>
              </p14:nvContentPartPr>
              <p14:xfrm>
                <a:off x="2502156" y="5866227"/>
                <a:ext cx="725040" cy="414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BFD3D43-66F7-E50C-FC93-23BC7BB350A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93516" y="5857587"/>
                  <a:ext cx="7426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F31F19B-94A1-483F-5D2D-4878EDE832C7}"/>
                    </a:ext>
                  </a:extLst>
                </p14:cNvPr>
                <p14:cNvContentPartPr/>
                <p14:nvPr/>
              </p14:nvContentPartPr>
              <p14:xfrm>
                <a:off x="3493236" y="5745267"/>
                <a:ext cx="360" cy="528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F31F19B-94A1-483F-5D2D-4878EDE832C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84596" y="5736267"/>
                  <a:ext cx="1800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DE2A9AD-DB20-53BD-2D5F-DB88F32A1E63}"/>
                    </a:ext>
                  </a:extLst>
                </p14:cNvPr>
                <p14:cNvContentPartPr/>
                <p14:nvPr/>
              </p14:nvContentPartPr>
              <p14:xfrm>
                <a:off x="3411876" y="6179427"/>
                <a:ext cx="552960" cy="16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DE2A9AD-DB20-53BD-2D5F-DB88F32A1E6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02876" y="6170427"/>
                  <a:ext cx="5706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AB9D04F-4D5D-1D17-3408-606B3F479DA8}"/>
                    </a:ext>
                  </a:extLst>
                </p14:cNvPr>
                <p14:cNvContentPartPr/>
                <p14:nvPr/>
              </p14:nvContentPartPr>
              <p14:xfrm>
                <a:off x="3984996" y="5786307"/>
                <a:ext cx="360" cy="487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AB9D04F-4D5D-1D17-3408-606B3F479D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75996" y="5777667"/>
                  <a:ext cx="1800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A546DB2-2CA1-6D92-B244-76A96DD0553A}"/>
                    </a:ext>
                  </a:extLst>
                </p14:cNvPr>
                <p14:cNvContentPartPr/>
                <p14:nvPr/>
              </p14:nvContentPartPr>
              <p14:xfrm>
                <a:off x="2346996" y="5614947"/>
                <a:ext cx="2570400" cy="961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A546DB2-2CA1-6D92-B244-76A96DD0553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38356" y="5606307"/>
                  <a:ext cx="2588040" cy="9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DA09E2E-7C1E-4843-E728-0E96BF30A61A}"/>
              </a:ext>
            </a:extLst>
          </p:cNvPr>
          <p:cNvGrpSpPr/>
          <p:nvPr/>
        </p:nvGrpSpPr>
        <p:grpSpPr>
          <a:xfrm>
            <a:off x="5503476" y="3861747"/>
            <a:ext cx="2092320" cy="610200"/>
            <a:chOff x="5503476" y="3861747"/>
            <a:chExt cx="2092320" cy="61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20BEA65-8F60-C386-281E-FBDAF290AEAB}"/>
                    </a:ext>
                  </a:extLst>
                </p14:cNvPr>
                <p14:cNvContentPartPr/>
                <p14:nvPr/>
              </p14:nvContentPartPr>
              <p14:xfrm>
                <a:off x="5503476" y="4065867"/>
                <a:ext cx="497880" cy="330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20BEA65-8F60-C386-281E-FBDAF290AEA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494836" y="4057227"/>
                  <a:ext cx="5155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C26F904-1E72-8220-3412-D2AEBCF2C954}"/>
                    </a:ext>
                  </a:extLst>
                </p14:cNvPr>
                <p14:cNvContentPartPr/>
                <p14:nvPr/>
              </p14:nvContentPartPr>
              <p14:xfrm>
                <a:off x="5581236" y="3984507"/>
                <a:ext cx="124920" cy="487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C26F904-1E72-8220-3412-D2AEBCF2C95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72596" y="3975867"/>
                  <a:ext cx="1425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5DEC5C7-6F7F-9B9C-3548-0DA601FBA5EA}"/>
                    </a:ext>
                  </a:extLst>
                </p14:cNvPr>
                <p14:cNvContentPartPr/>
                <p14:nvPr/>
              </p14:nvContentPartPr>
              <p14:xfrm>
                <a:off x="6155076" y="4025907"/>
                <a:ext cx="360" cy="235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5DEC5C7-6F7F-9B9C-3548-0DA601FBA5E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46076" y="4016907"/>
                  <a:ext cx="180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EE5FFEA-A01B-C1F8-C69C-2CF932393FA0}"/>
                    </a:ext>
                  </a:extLst>
                </p14:cNvPr>
                <p14:cNvContentPartPr/>
                <p14:nvPr/>
              </p14:nvContentPartPr>
              <p14:xfrm>
                <a:off x="6277836" y="4026267"/>
                <a:ext cx="529560" cy="290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EE5FFEA-A01B-C1F8-C69C-2CF932393FA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68836" y="4017267"/>
                  <a:ext cx="5472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08A6104-F053-5529-4410-4423E4930BB4}"/>
                    </a:ext>
                  </a:extLst>
                </p14:cNvPr>
                <p14:cNvContentPartPr/>
                <p14:nvPr/>
              </p14:nvContentPartPr>
              <p14:xfrm>
                <a:off x="6809916" y="4214187"/>
                <a:ext cx="360" cy="165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08A6104-F053-5529-4410-4423E4930BB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01276" y="4205187"/>
                  <a:ext cx="18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372E14B-9CE3-5BC1-5CCE-619E1516D691}"/>
                    </a:ext>
                  </a:extLst>
                </p14:cNvPr>
                <p14:cNvContentPartPr/>
                <p14:nvPr/>
              </p14:nvContentPartPr>
              <p14:xfrm>
                <a:off x="7048236" y="3942747"/>
                <a:ext cx="218520" cy="457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372E14B-9CE3-5BC1-5CCE-619E1516D69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39236" y="3933747"/>
                  <a:ext cx="23616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086AAD2-60FD-0871-48B0-D83EC705962B}"/>
                    </a:ext>
                  </a:extLst>
                </p14:cNvPr>
                <p14:cNvContentPartPr/>
                <p14:nvPr/>
              </p14:nvContentPartPr>
              <p14:xfrm>
                <a:off x="7374756" y="3902067"/>
                <a:ext cx="221040" cy="419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086AAD2-60FD-0871-48B0-D83EC705962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65756" y="3893067"/>
                  <a:ext cx="23868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7F0D58C-6616-9FE8-F1CC-34EB87CD7BD6}"/>
                    </a:ext>
                  </a:extLst>
                </p14:cNvPr>
                <p14:cNvContentPartPr/>
                <p14:nvPr/>
              </p14:nvContentPartPr>
              <p14:xfrm>
                <a:off x="7546476" y="3861747"/>
                <a:ext cx="360" cy="193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7F0D58C-6616-9FE8-F1CC-34EB87CD7BD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537836" y="3853107"/>
                  <a:ext cx="18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90688E1-AD83-2886-AC51-2FDE3679CEAD}"/>
                    </a:ext>
                  </a:extLst>
                </p14:cNvPr>
                <p14:cNvContentPartPr/>
                <p14:nvPr/>
              </p14:nvContentPartPr>
              <p14:xfrm>
                <a:off x="7008636" y="3943827"/>
                <a:ext cx="286920" cy="124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90688E1-AD83-2886-AC51-2FDE3679CEA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99996" y="3935187"/>
                  <a:ext cx="304560" cy="14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27817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4C4733-CB18-BF10-3CF9-49181191F83D}"/>
              </a:ext>
            </a:extLst>
          </p:cNvPr>
          <p:cNvSpPr txBox="1"/>
          <p:nvPr/>
        </p:nvSpPr>
        <p:spPr>
          <a:xfrm>
            <a:off x="5090615" y="58685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D1B48-B037-A2EE-6158-0642A738FD72}"/>
              </a:ext>
            </a:extLst>
          </p:cNvPr>
          <p:cNvSpPr txBox="1"/>
          <p:nvPr/>
        </p:nvSpPr>
        <p:spPr>
          <a:xfrm>
            <a:off x="1528549" y="1978926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Toolbar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49372-B990-6E65-5B73-ED8BCB019089}"/>
              </a:ext>
            </a:extLst>
          </p:cNvPr>
          <p:cNvSpPr txBox="1"/>
          <p:nvPr/>
        </p:nvSpPr>
        <p:spPr>
          <a:xfrm>
            <a:off x="4965869" y="1201004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9808B-3BAA-3E2B-CA51-9F99CB1E14B6}"/>
              </a:ext>
            </a:extLst>
          </p:cNvPr>
          <p:cNvSpPr txBox="1"/>
          <p:nvPr/>
        </p:nvSpPr>
        <p:spPr>
          <a:xfrm>
            <a:off x="2920620" y="1978926"/>
            <a:ext cx="126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SideDrawer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81F6B8-5B0E-8D74-A1FD-5D7A16B51492}"/>
              </a:ext>
            </a:extLst>
          </p:cNvPr>
          <p:cNvSpPr txBox="1"/>
          <p:nvPr/>
        </p:nvSpPr>
        <p:spPr>
          <a:xfrm>
            <a:off x="5651987" y="1978926"/>
            <a:ext cx="1057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Backdrop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263FD-0825-F0E0-9407-37F092158105}"/>
              </a:ext>
            </a:extLst>
          </p:cNvPr>
          <p:cNvSpPr txBox="1"/>
          <p:nvPr/>
        </p:nvSpPr>
        <p:spPr>
          <a:xfrm>
            <a:off x="8174963" y="1978926"/>
            <a:ext cx="121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Props.child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FD895-A7DC-FF87-129D-D37349555805}"/>
              </a:ext>
            </a:extLst>
          </p:cNvPr>
          <p:cNvSpPr txBox="1"/>
          <p:nvPr/>
        </p:nvSpPr>
        <p:spPr>
          <a:xfrm>
            <a:off x="955343" y="3043451"/>
            <a:ext cx="152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Drawer Toggle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007F83-8530-998E-B4BB-3EDC4BACE351}"/>
              </a:ext>
            </a:extLst>
          </p:cNvPr>
          <p:cNvSpPr txBox="1"/>
          <p:nvPr/>
        </p:nvSpPr>
        <p:spPr>
          <a:xfrm>
            <a:off x="888822" y="357571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F03BC-C056-BAED-5DA2-6A18802DA1DA}"/>
              </a:ext>
            </a:extLst>
          </p:cNvPr>
          <p:cNvSpPr txBox="1"/>
          <p:nvPr/>
        </p:nvSpPr>
        <p:spPr>
          <a:xfrm>
            <a:off x="1084449" y="3945889"/>
            <a:ext cx="175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Navigation items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D21684-7BAB-2544-ECC3-68C528461EA2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371301" y="956186"/>
            <a:ext cx="0" cy="24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BB9FEBC-4646-705E-12B6-112E2D028818}"/>
              </a:ext>
            </a:extLst>
          </p:cNvPr>
          <p:cNvCxnSpPr>
            <a:stCxn id="6" idx="2"/>
            <a:endCxn id="5" idx="0"/>
          </p:cNvCxnSpPr>
          <p:nvPr/>
        </p:nvCxnSpPr>
        <p:spPr>
          <a:xfrm rot="5400000">
            <a:off x="3467005" y="74630"/>
            <a:ext cx="408590" cy="3400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30289E6-9B2F-3BB5-B8E4-D96B62DEFCB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4258243" y="865868"/>
            <a:ext cx="408590" cy="1817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F13D682-9E7D-F37F-CF92-05FE64CC836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5571828" y="1369808"/>
            <a:ext cx="408590" cy="809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9ABCCED-15BD-4163-4430-A6871FA1E492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6873071" y="68566"/>
            <a:ext cx="408590" cy="34121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13A47E8-6BA0-4A7B-5534-7C276025DF36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5400000">
            <a:off x="1497032" y="2569183"/>
            <a:ext cx="695193" cy="2533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162D42B-D1A0-8DD0-FFEC-99B49AAE9741}"/>
              </a:ext>
            </a:extLst>
          </p:cNvPr>
          <p:cNvCxnSpPr>
            <a:stCxn id="7" idx="2"/>
          </p:cNvCxnSpPr>
          <p:nvPr/>
        </p:nvCxnSpPr>
        <p:spPr>
          <a:xfrm rot="5400000">
            <a:off x="2583832" y="1725911"/>
            <a:ext cx="347596" cy="1592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B52A3F-B86A-81C8-B2AE-4ADB929572C1}"/>
              </a:ext>
            </a:extLst>
          </p:cNvPr>
          <p:cNvSpPr txBox="1"/>
          <p:nvPr/>
        </p:nvSpPr>
        <p:spPr>
          <a:xfrm>
            <a:off x="8174963" y="3228117"/>
            <a:ext cx="1607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Pages</a:t>
            </a:r>
          </a:p>
          <a:p>
            <a:endParaRPr lang="en-US" dirty="0"/>
          </a:p>
          <a:p>
            <a:r>
              <a:rPr lang="en-US" dirty="0" err="1"/>
              <a:t>BurgerBuilder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5E83EA-742D-959B-36DD-309220FA8AF6}"/>
              </a:ext>
            </a:extLst>
          </p:cNvPr>
          <p:cNvSpPr txBox="1"/>
          <p:nvPr/>
        </p:nvSpPr>
        <p:spPr>
          <a:xfrm>
            <a:off x="5090615" y="4687499"/>
            <a:ext cx="2773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  <a:p>
            <a:r>
              <a:rPr lang="en-US" dirty="0"/>
              <a:t>Ingredients{cheese:2,tikki:1</a:t>
            </a:r>
          </a:p>
          <a:p>
            <a:r>
              <a:rPr lang="en-US" dirty="0" err="1"/>
              <a:t>Purchased:true</a:t>
            </a:r>
            <a:endParaRPr lang="en-US" dirty="0"/>
          </a:p>
          <a:p>
            <a:r>
              <a:rPr lang="en-US" dirty="0" err="1"/>
              <a:t>totalPrice</a:t>
            </a:r>
            <a:r>
              <a:rPr lang="en-US" dirty="0"/>
              <a:t>: $12.99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C088C76-00E2-49FF-F038-5C78A48CF83D}"/>
                  </a:ext>
                </a:extLst>
              </p14:cNvPr>
              <p14:cNvContentPartPr/>
              <p14:nvPr/>
            </p14:nvContentPartPr>
            <p14:xfrm>
              <a:off x="5704716" y="3612267"/>
              <a:ext cx="2475360" cy="1109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C088C76-00E2-49FF-F038-5C78A48CF8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5716" y="3603627"/>
                <a:ext cx="2493000" cy="112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BFA4085A-FE9B-D53E-5013-EDF2E92FAA0F}"/>
              </a:ext>
            </a:extLst>
          </p:cNvPr>
          <p:cNvGrpSpPr/>
          <p:nvPr/>
        </p:nvGrpSpPr>
        <p:grpSpPr>
          <a:xfrm>
            <a:off x="8242716" y="2917107"/>
            <a:ext cx="3071520" cy="1611000"/>
            <a:chOff x="8242716" y="2917107"/>
            <a:chExt cx="3071520" cy="161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9F091E0-528A-36E6-0DC0-294C8B19F421}"/>
                    </a:ext>
                  </a:extLst>
                </p14:cNvPr>
                <p14:cNvContentPartPr/>
                <p14:nvPr/>
              </p14:nvContentPartPr>
              <p14:xfrm>
                <a:off x="8242716" y="3738987"/>
                <a:ext cx="2125080" cy="78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9F091E0-528A-36E6-0DC0-294C8B19F42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33716" y="3730347"/>
                  <a:ext cx="214272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1FA910A-6493-2011-9FFE-EBFAEE7B7DBE}"/>
                    </a:ext>
                  </a:extLst>
                </p14:cNvPr>
                <p14:cNvContentPartPr/>
                <p14:nvPr/>
              </p14:nvContentPartPr>
              <p14:xfrm>
                <a:off x="10003476" y="3396627"/>
                <a:ext cx="396000" cy="424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1FA910A-6493-2011-9FFE-EBFAEE7B7D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94476" y="3387987"/>
                  <a:ext cx="41364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DD09498-97A3-EB86-DECA-70C959A110C6}"/>
                    </a:ext>
                  </a:extLst>
                </p14:cNvPr>
                <p14:cNvContentPartPr/>
                <p14:nvPr/>
              </p14:nvContentPartPr>
              <p14:xfrm>
                <a:off x="10612956" y="2917107"/>
                <a:ext cx="701280" cy="702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DD09498-97A3-EB86-DECA-70C959A110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603956" y="2908107"/>
                  <a:ext cx="718920" cy="72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8104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EDAD9-C2FD-CCFA-18BD-83786CE1D403}"/>
              </a:ext>
            </a:extLst>
          </p:cNvPr>
          <p:cNvSpPr txBox="1"/>
          <p:nvPr/>
        </p:nvSpPr>
        <p:spPr>
          <a:xfrm>
            <a:off x="5377218" y="423081"/>
            <a:ext cx="153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Burger Builder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D6EDF-4A07-90F1-0A4D-7B405AB0B706}"/>
              </a:ext>
            </a:extLst>
          </p:cNvPr>
          <p:cNvSpPr txBox="1"/>
          <p:nvPr/>
        </p:nvSpPr>
        <p:spPr>
          <a:xfrm>
            <a:off x="1241946" y="1487606"/>
            <a:ext cx="149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Controls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2B9E5-C94F-1976-62A3-9DF5F31E6362}"/>
              </a:ext>
            </a:extLst>
          </p:cNvPr>
          <p:cNvSpPr txBox="1"/>
          <p:nvPr/>
        </p:nvSpPr>
        <p:spPr>
          <a:xfrm>
            <a:off x="4967785" y="1610436"/>
            <a:ext cx="811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8AD4B-5DBA-0BCA-DF32-C18575B593C0}"/>
              </a:ext>
            </a:extLst>
          </p:cNvPr>
          <p:cNvSpPr txBox="1"/>
          <p:nvPr/>
        </p:nvSpPr>
        <p:spPr>
          <a:xfrm>
            <a:off x="7465326" y="161043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0923A-111B-CFF8-D295-E0B28B24F5BD}"/>
              </a:ext>
            </a:extLst>
          </p:cNvPr>
          <p:cNvSpPr txBox="1"/>
          <p:nvPr/>
        </p:nvSpPr>
        <p:spPr>
          <a:xfrm>
            <a:off x="1241946" y="2961564"/>
            <a:ext cx="140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Control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5D959-BA24-A312-F7B7-2559496A8439}"/>
              </a:ext>
            </a:extLst>
          </p:cNvPr>
          <p:cNvSpPr txBox="1"/>
          <p:nvPr/>
        </p:nvSpPr>
        <p:spPr>
          <a:xfrm>
            <a:off x="1241946" y="2429301"/>
            <a:ext cx="140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EE0DB4-738F-C7FC-6B9C-40E3D5948B3F}"/>
              </a:ext>
            </a:extLst>
          </p:cNvPr>
          <p:cNvSpPr txBox="1"/>
          <p:nvPr/>
        </p:nvSpPr>
        <p:spPr>
          <a:xfrm>
            <a:off x="4967785" y="2286421"/>
            <a:ext cx="115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Ingredient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0D3DFC-3747-ED3A-E9C8-52B04B625E47}"/>
              </a:ext>
            </a:extLst>
          </p:cNvPr>
          <p:cNvSpPr txBox="1"/>
          <p:nvPr/>
        </p:nvSpPr>
        <p:spPr>
          <a:xfrm>
            <a:off x="4967785" y="2777740"/>
            <a:ext cx="115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Ingredient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383388-9644-A7EC-2FC4-9DA30F2C4B01}"/>
              </a:ext>
            </a:extLst>
          </p:cNvPr>
          <p:cNvSpPr txBox="1"/>
          <p:nvPr/>
        </p:nvSpPr>
        <p:spPr>
          <a:xfrm>
            <a:off x="7288496" y="2307314"/>
            <a:ext cx="1531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Props.children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4B4B1C-A668-8B05-44D1-D02B50AC056C}"/>
              </a:ext>
            </a:extLst>
          </p:cNvPr>
          <p:cNvSpPr txBox="1"/>
          <p:nvPr/>
        </p:nvSpPr>
        <p:spPr>
          <a:xfrm>
            <a:off x="1241946" y="3862317"/>
            <a:ext cx="137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OrderButton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19CA6-A8D9-82FE-C56E-804B2A5D9F7B}"/>
              </a:ext>
            </a:extLst>
          </p:cNvPr>
          <p:cNvSpPr txBox="1"/>
          <p:nvPr/>
        </p:nvSpPr>
        <p:spPr>
          <a:xfrm>
            <a:off x="8819813" y="4231649"/>
            <a:ext cx="2773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  <a:p>
            <a:r>
              <a:rPr lang="en-US" dirty="0"/>
              <a:t>Ingredients{cheese:2,tikki:1</a:t>
            </a:r>
          </a:p>
          <a:p>
            <a:r>
              <a:rPr lang="en-US" dirty="0" err="1"/>
              <a:t>Purchased:true</a:t>
            </a:r>
            <a:endParaRPr lang="en-US" dirty="0"/>
          </a:p>
          <a:p>
            <a:r>
              <a:rPr lang="en-US" dirty="0" err="1"/>
              <a:t>totalPrice</a:t>
            </a:r>
            <a:r>
              <a:rPr lang="en-US" dirty="0"/>
              <a:t>: $12.99</a:t>
            </a:r>
          </a:p>
        </p:txBody>
      </p:sp>
    </p:spTree>
    <p:extLst>
      <p:ext uri="{BB962C8B-B14F-4D97-AF65-F5344CB8AC3E}">
        <p14:creationId xmlns:p14="http://schemas.microsoft.com/office/powerpoint/2010/main" val="395443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A182F-05C1-9F30-95B5-1EA9913D1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024"/>
            <a:ext cx="10515600" cy="571293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Create TWO new components: </a:t>
            </a:r>
            <a:r>
              <a:rPr lang="en-US" dirty="0" err="1"/>
              <a:t>UserInput</a:t>
            </a:r>
            <a:r>
              <a:rPr lang="en-US" dirty="0"/>
              <a:t> and </a:t>
            </a:r>
            <a:r>
              <a:rPr lang="en-US" dirty="0" err="1"/>
              <a:t>UserOutput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UserInput</a:t>
            </a:r>
            <a:r>
              <a:rPr lang="en-US" dirty="0"/>
              <a:t> should hold an input element, </a:t>
            </a:r>
            <a:r>
              <a:rPr lang="en-US" dirty="0" err="1"/>
              <a:t>UserOutput</a:t>
            </a:r>
            <a:r>
              <a:rPr lang="en-US" dirty="0"/>
              <a:t> two paragraphs</a:t>
            </a:r>
          </a:p>
          <a:p>
            <a:pPr marL="514350" indent="-514350">
              <a:buAutoNum type="arabicPeriod"/>
            </a:pPr>
            <a:r>
              <a:rPr lang="en-US" dirty="0"/>
              <a:t>Output multiple </a:t>
            </a:r>
            <a:r>
              <a:rPr lang="en-US" dirty="0" err="1"/>
              <a:t>UserOutput</a:t>
            </a:r>
            <a:r>
              <a:rPr lang="en-US" dirty="0"/>
              <a:t> components in the App component(any paragraph texts of your choice)</a:t>
            </a:r>
          </a:p>
          <a:p>
            <a:pPr marL="514350" indent="-514350">
              <a:buAutoNum type="arabicPeriod"/>
            </a:pPr>
            <a:r>
              <a:rPr lang="en-US" dirty="0"/>
              <a:t>Pass a username (of your choice) to </a:t>
            </a:r>
            <a:r>
              <a:rPr lang="en-US" dirty="0" err="1"/>
              <a:t>UserOutput</a:t>
            </a:r>
            <a:r>
              <a:rPr lang="en-US" dirty="0"/>
              <a:t> via props and display it there.</a:t>
            </a:r>
          </a:p>
          <a:p>
            <a:pPr marL="514350" indent="-514350">
              <a:buAutoNum type="arabicPeriod"/>
            </a:pPr>
            <a:r>
              <a:rPr lang="en-US" dirty="0"/>
              <a:t>Add state to the App component (=&gt; the username) and pass the username to the </a:t>
            </a:r>
            <a:r>
              <a:rPr lang="en-US" dirty="0" err="1"/>
              <a:t>UserOutput</a:t>
            </a:r>
            <a:r>
              <a:rPr lang="en-US" dirty="0"/>
              <a:t> component.</a:t>
            </a:r>
          </a:p>
          <a:p>
            <a:pPr marL="514350" indent="-514350">
              <a:buAutoNum type="arabicPeriod"/>
            </a:pPr>
            <a:r>
              <a:rPr lang="en-US" dirty="0"/>
              <a:t>Add a method to manipulate the state(=&gt; an event-handle method)</a:t>
            </a:r>
          </a:p>
          <a:p>
            <a:pPr marL="514350" indent="-514350">
              <a:buAutoNum type="arabicPeriod"/>
            </a:pPr>
            <a:r>
              <a:rPr lang="en-US" dirty="0"/>
              <a:t>Pass the event-handler method reference to the </a:t>
            </a:r>
            <a:r>
              <a:rPr lang="en-US" dirty="0" err="1"/>
              <a:t>UserInput</a:t>
            </a:r>
            <a:r>
              <a:rPr lang="en-US" dirty="0"/>
              <a:t> component and bind it to the input-change event</a:t>
            </a:r>
          </a:p>
          <a:p>
            <a:pPr marL="514350" indent="-514350">
              <a:buAutoNum type="arabicPeriod"/>
            </a:pPr>
            <a:r>
              <a:rPr lang="en-US" dirty="0"/>
              <a:t>Ensure that the new input entered by the user overwrites the old username passed to </a:t>
            </a:r>
            <a:r>
              <a:rPr lang="en-US" dirty="0" err="1"/>
              <a:t>UserOutput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 two-way-binding to your input (in </a:t>
            </a:r>
            <a:r>
              <a:rPr lang="en-US" dirty="0" err="1"/>
              <a:t>UserInput</a:t>
            </a:r>
            <a:r>
              <a:rPr lang="en-US" dirty="0"/>
              <a:t>) to also display the starting username</a:t>
            </a:r>
          </a:p>
          <a:p>
            <a:pPr marL="514350" indent="-514350">
              <a:buAutoNum type="arabicPeriod"/>
            </a:pPr>
            <a:r>
              <a:rPr lang="en-US" dirty="0"/>
              <a:t>Add styling of your choice to your components/elements in the components – both with inline styles and stylesheets.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98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6A6D-946C-B779-611D-D7D69017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7B6B1-0C1D-9EBC-FC07-5D516E31E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  <a:p>
            <a:r>
              <a:rPr lang="en-US" dirty="0"/>
              <a:t>Planning the app core steps</a:t>
            </a:r>
          </a:p>
          <a:p>
            <a:r>
              <a:rPr lang="en-US" dirty="0"/>
              <a:t>Planning layout and component tree</a:t>
            </a:r>
          </a:p>
          <a:p>
            <a:r>
              <a:rPr lang="en-US" dirty="0"/>
              <a:t>Planning the state</a:t>
            </a:r>
          </a:p>
          <a:p>
            <a:r>
              <a:rPr lang="en-US" dirty="0"/>
              <a:t>Setting up the project</a:t>
            </a:r>
          </a:p>
          <a:p>
            <a:r>
              <a:rPr lang="en-US" dirty="0"/>
              <a:t>Creating the layout component</a:t>
            </a:r>
          </a:p>
          <a:p>
            <a:r>
              <a:rPr lang="en-US" dirty="0"/>
              <a:t>Starting implementing the burger builder container</a:t>
            </a:r>
          </a:p>
          <a:p>
            <a:r>
              <a:rPr lang="en-US" dirty="0"/>
              <a:t>Adding a dynamic ingredient component</a:t>
            </a:r>
          </a:p>
        </p:txBody>
      </p:sp>
    </p:spTree>
    <p:extLst>
      <p:ext uri="{BB962C8B-B14F-4D97-AF65-F5344CB8AC3E}">
        <p14:creationId xmlns:p14="http://schemas.microsoft.com/office/powerpoint/2010/main" val="297882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FC732-F7FD-E2EA-322E-147183E7F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72" y="309645"/>
            <a:ext cx="11506201" cy="6283659"/>
          </a:xfrm>
        </p:spPr>
        <p:txBody>
          <a:bodyPr numCol="2">
            <a:normAutofit/>
          </a:bodyPr>
          <a:lstStyle/>
          <a:p>
            <a:r>
              <a:rPr lang="en-US" dirty="0"/>
              <a:t>Starting the burger component</a:t>
            </a:r>
          </a:p>
          <a:p>
            <a:r>
              <a:rPr lang="en-US" dirty="0"/>
              <a:t>Outputting ingredients dynamically</a:t>
            </a:r>
          </a:p>
          <a:p>
            <a:r>
              <a:rPr lang="en-US" dirty="0"/>
              <a:t>Adding the build control component</a:t>
            </a:r>
          </a:p>
          <a:p>
            <a:r>
              <a:rPr lang="en-US" dirty="0"/>
              <a:t>Connecting state to build controls.</a:t>
            </a:r>
          </a:p>
          <a:p>
            <a:r>
              <a:rPr lang="en-US" dirty="0"/>
              <a:t>Removing ingredients safely</a:t>
            </a:r>
          </a:p>
          <a:p>
            <a:r>
              <a:rPr lang="en-US" dirty="0"/>
              <a:t>Updating and displaying the burger price</a:t>
            </a:r>
          </a:p>
          <a:p>
            <a:r>
              <a:rPr lang="en-US" dirty="0"/>
              <a:t>Adding order button</a:t>
            </a:r>
          </a:p>
          <a:p>
            <a:r>
              <a:rPr lang="en-US" dirty="0"/>
              <a:t>Creating order summary modal</a:t>
            </a:r>
          </a:p>
          <a:p>
            <a:r>
              <a:rPr lang="en-US" dirty="0"/>
              <a:t>Showing and hiding the modal</a:t>
            </a:r>
          </a:p>
          <a:p>
            <a:r>
              <a:rPr lang="en-US" dirty="0"/>
              <a:t>Adding a custom button component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Adding the price to the order summary</a:t>
            </a:r>
          </a:p>
          <a:p>
            <a:r>
              <a:rPr lang="en-US" dirty="0"/>
              <a:t>Adding Toolbar</a:t>
            </a:r>
          </a:p>
          <a:p>
            <a:r>
              <a:rPr lang="en-US" dirty="0"/>
              <a:t>Adding images logo</a:t>
            </a:r>
          </a:p>
          <a:p>
            <a:r>
              <a:rPr lang="en-US" dirty="0"/>
              <a:t>Adding side drawer</a:t>
            </a:r>
          </a:p>
          <a:p>
            <a:r>
              <a:rPr lang="en-US" dirty="0"/>
              <a:t>Responsive adjustments</a:t>
            </a:r>
          </a:p>
          <a:p>
            <a:r>
              <a:rPr lang="en-US" dirty="0"/>
              <a:t>Reusing backdrop</a:t>
            </a:r>
          </a:p>
          <a:p>
            <a:r>
              <a:rPr lang="en-US" dirty="0"/>
              <a:t>Adding side drawer toggle button</a:t>
            </a:r>
          </a:p>
          <a:p>
            <a:r>
              <a:rPr lang="en-US" dirty="0"/>
              <a:t>Improving performance with </a:t>
            </a:r>
            <a:r>
              <a:rPr lang="en-US" dirty="0" err="1"/>
              <a:t>shouldcompnentupdate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23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08F7D-6A52-EB5A-A3BF-7C4F9749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C019D-586E-C1ED-779A-62EE3121F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Server------------------</a:t>
            </a:r>
            <a:r>
              <a:rPr lang="en-US" dirty="0">
                <a:sym typeface="Wingdings" panose="05000000000000000000" pitchFamily="2" charset="2"/>
              </a:rPr>
              <a:t> React App</a:t>
            </a:r>
          </a:p>
          <a:p>
            <a:r>
              <a:rPr lang="en-US" dirty="0">
                <a:sym typeface="Wingdings" panose="05000000000000000000" pitchFamily="2" charset="2"/>
              </a:rPr>
              <a:t>JSON Data</a:t>
            </a:r>
          </a:p>
          <a:p>
            <a:r>
              <a:rPr lang="en-US" dirty="0">
                <a:sym typeface="Wingdings" panose="05000000000000000000" pitchFamily="2" charset="2"/>
              </a:rPr>
              <a:t>Intro </a:t>
            </a:r>
            <a:r>
              <a:rPr lang="en-US" dirty="0" err="1">
                <a:sym typeface="Wingdings" panose="05000000000000000000" pitchFamily="2" charset="2"/>
              </a:rPr>
              <a:t>axios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Sending a get request</a:t>
            </a:r>
          </a:p>
          <a:p>
            <a:r>
              <a:rPr lang="en-US" dirty="0">
                <a:sym typeface="Wingdings" panose="05000000000000000000" pitchFamily="2" charset="2"/>
              </a:rPr>
              <a:t>Rendering fetched data</a:t>
            </a:r>
          </a:p>
          <a:p>
            <a:r>
              <a:rPr lang="en-US" dirty="0">
                <a:sym typeface="Wingdings" panose="05000000000000000000" pitchFamily="2" charset="2"/>
              </a:rPr>
              <a:t>Transform and adjust fetched data</a:t>
            </a:r>
          </a:p>
          <a:p>
            <a:r>
              <a:rPr lang="en-US" dirty="0">
                <a:sym typeface="Wingdings" panose="05000000000000000000" pitchFamily="2" charset="2"/>
              </a:rPr>
              <a:t>Making the post selectable</a:t>
            </a:r>
          </a:p>
          <a:p>
            <a:r>
              <a:rPr lang="en-US" dirty="0">
                <a:sym typeface="Wingdings" panose="05000000000000000000" pitchFamily="2" charset="2"/>
              </a:rPr>
              <a:t>http requests on update</a:t>
            </a:r>
          </a:p>
          <a:p>
            <a:r>
              <a:rPr lang="en-US" dirty="0">
                <a:sym typeface="Wingdings" panose="05000000000000000000" pitchFamily="2" charset="2"/>
              </a:rPr>
              <a:t>Posting data to server</a:t>
            </a:r>
          </a:p>
          <a:p>
            <a:r>
              <a:rPr lang="en-US" dirty="0">
                <a:sym typeface="Wingdings" panose="05000000000000000000" pitchFamily="2" charset="2"/>
              </a:rPr>
              <a:t>Sending a delete request</a:t>
            </a:r>
          </a:p>
          <a:p>
            <a:r>
              <a:rPr lang="en-US" dirty="0">
                <a:sym typeface="Wingdings" panose="05000000000000000000" pitchFamily="2" charset="2"/>
              </a:rPr>
              <a:t>Handling errors locally</a:t>
            </a:r>
          </a:p>
          <a:p>
            <a:r>
              <a:rPr lang="en-US" dirty="0">
                <a:sym typeface="Wingdings" panose="05000000000000000000" pitchFamily="2" charset="2"/>
              </a:rPr>
              <a:t>Interceptors</a:t>
            </a:r>
          </a:p>
          <a:p>
            <a:r>
              <a:rPr lang="en-US" dirty="0">
                <a:sym typeface="Wingdings" panose="05000000000000000000" pitchFamily="2" charset="2"/>
              </a:rPr>
              <a:t>Setting a default global configuration for </a:t>
            </a:r>
            <a:r>
              <a:rPr lang="en-US" dirty="0" err="1">
                <a:sym typeface="Wingdings" panose="05000000000000000000" pitchFamily="2" charset="2"/>
              </a:rPr>
              <a:t>axios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Axios</a:t>
            </a:r>
            <a:r>
              <a:rPr lang="en-US" dirty="0">
                <a:sym typeface="Wingdings" panose="05000000000000000000" pitchFamily="2" charset="2"/>
              </a:rPr>
              <a:t> instances</a:t>
            </a:r>
          </a:p>
        </p:txBody>
      </p:sp>
    </p:spTree>
    <p:extLst>
      <p:ext uri="{BB962C8B-B14F-4D97-AF65-F5344CB8AC3E}">
        <p14:creationId xmlns:p14="http://schemas.microsoft.com/office/powerpoint/2010/main" val="235158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5951B-DA5E-4D4C-F358-B1D623A4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– Update(triggered by Parent)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7383E-71FA-5498-2D43-055D81D43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componentWillReceiveProps</a:t>
            </a:r>
            <a:r>
              <a:rPr lang="en-US" dirty="0"/>
              <a:t>(</a:t>
            </a:r>
            <a:r>
              <a:rPr lang="en-US" dirty="0" err="1"/>
              <a:t>nextProps</a:t>
            </a:r>
            <a:r>
              <a:rPr lang="en-US" dirty="0"/>
              <a:t>)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 err="1">
                <a:sym typeface="Wingdings" panose="05000000000000000000" pitchFamily="2" charset="2"/>
              </a:rPr>
              <a:t>shouldComponentUpdate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nextProps,nextState</a:t>
            </a:r>
            <a:r>
              <a:rPr lang="en-US" dirty="0">
                <a:sym typeface="Wingdings" panose="05000000000000000000" pitchFamily="2" charset="2"/>
              </a:rPr>
              <a:t>)</a:t>
            </a:r>
            <a:r>
              <a:rPr lang="en-US" dirty="0" err="1">
                <a:sym typeface="Wingdings" panose="05000000000000000000" pitchFamily="2" charset="2"/>
              </a:rPr>
              <a:t>componetWillUpdate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nextProps,nextState</a:t>
            </a:r>
            <a:r>
              <a:rPr lang="en-US" dirty="0">
                <a:sym typeface="Wingdings" panose="05000000000000000000" pitchFamily="2" charset="2"/>
              </a:rPr>
              <a:t>)render()</a:t>
            </a:r>
            <a:r>
              <a:rPr lang="en-US" dirty="0" err="1">
                <a:sym typeface="Wingdings" panose="05000000000000000000" pitchFamily="2" charset="2"/>
              </a:rPr>
              <a:t>UpdateChildComponentPropscomponentDidUpdate</a:t>
            </a:r>
            <a:r>
              <a:rPr lang="en-US" dirty="0">
                <a:sym typeface="Wingdings" panose="05000000000000000000" pitchFamily="2" charset="2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49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FACA-9123-BE97-9E36-8CAFA2CFC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-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1D6C2-9B59-97EE-5162-9BCFF6BE3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Constructor(props)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 err="1">
                <a:sym typeface="Wingdings" panose="05000000000000000000" pitchFamily="2" charset="2"/>
              </a:rPr>
              <a:t>componentWillMount</a:t>
            </a:r>
            <a:r>
              <a:rPr lang="en-US" dirty="0">
                <a:sym typeface="Wingdings" panose="05000000000000000000" pitchFamily="2" charset="2"/>
              </a:rPr>
              <a:t>()render()Render Child </a:t>
            </a:r>
            <a:r>
              <a:rPr lang="en-US" dirty="0" err="1">
                <a:sym typeface="Wingdings" panose="05000000000000000000" pitchFamily="2" charset="2"/>
              </a:rPr>
              <a:t>ComponentsComponentDidMount</a:t>
            </a:r>
            <a:r>
              <a:rPr lang="en-US" dirty="0">
                <a:sym typeface="Wingdings" panose="05000000000000000000" pitchFamily="2" charset="2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94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47C0-B5AE-437C-AC86-7006DFA0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62ADA-2995-09CE-6DAA-54EFCDD59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the firebase project</a:t>
            </a:r>
          </a:p>
          <a:p>
            <a:r>
              <a:rPr lang="en-US" dirty="0"/>
              <a:t>Creating the </a:t>
            </a:r>
            <a:r>
              <a:rPr lang="en-US" dirty="0" err="1"/>
              <a:t>axios</a:t>
            </a:r>
            <a:r>
              <a:rPr lang="en-US" dirty="0"/>
              <a:t> instance</a:t>
            </a:r>
          </a:p>
          <a:p>
            <a:r>
              <a:rPr lang="en-US" dirty="0"/>
              <a:t>Sending a post request</a:t>
            </a:r>
          </a:p>
          <a:p>
            <a:r>
              <a:rPr lang="en-US" dirty="0"/>
              <a:t>Showing spinner while sending a request</a:t>
            </a:r>
          </a:p>
          <a:p>
            <a:r>
              <a:rPr lang="en-US" dirty="0"/>
              <a:t>Handling errors with a hoc</a:t>
            </a:r>
          </a:p>
          <a:p>
            <a:r>
              <a:rPr lang="en-US" dirty="0"/>
              <a:t>Getting data from the backend</a:t>
            </a:r>
          </a:p>
          <a:p>
            <a:r>
              <a:rPr lang="en-US" dirty="0"/>
              <a:t>Removing old interceptors</a:t>
            </a:r>
          </a:p>
        </p:txBody>
      </p:sp>
    </p:spTree>
    <p:extLst>
      <p:ext uri="{BB962C8B-B14F-4D97-AF65-F5344CB8AC3E}">
        <p14:creationId xmlns:p14="http://schemas.microsoft.com/office/powerpoint/2010/main" val="3351512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0D8F-6002-5AA8-5309-067F3C38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01229" cy="665389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 Pages in a SPA?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A48548-ACA0-7FDC-BB62-D0170C2D91F6}"/>
              </a:ext>
            </a:extLst>
          </p:cNvPr>
          <p:cNvSpPr/>
          <p:nvPr/>
        </p:nvSpPr>
        <p:spPr>
          <a:xfrm>
            <a:off x="4383314" y="1030513"/>
            <a:ext cx="2438400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 Page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(HTML File)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4A122-0A3C-ABB5-2B0A-E16793DC2693}"/>
              </a:ext>
            </a:extLst>
          </p:cNvPr>
          <p:cNvSpPr/>
          <p:nvPr/>
        </p:nvSpPr>
        <p:spPr>
          <a:xfrm>
            <a:off x="682173" y="2514600"/>
            <a:ext cx="1436914" cy="47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1E77CA-9215-33FE-1556-4FA089B11F64}"/>
              </a:ext>
            </a:extLst>
          </p:cNvPr>
          <p:cNvSpPr/>
          <p:nvPr/>
        </p:nvSpPr>
        <p:spPr>
          <a:xfrm>
            <a:off x="2772230" y="2514600"/>
            <a:ext cx="1436914" cy="47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/blog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6547F8-5F38-27F5-A40F-AF47A311709C}"/>
              </a:ext>
            </a:extLst>
          </p:cNvPr>
          <p:cNvSpPr/>
          <p:nvPr/>
        </p:nvSpPr>
        <p:spPr>
          <a:xfrm>
            <a:off x="4896758" y="2514600"/>
            <a:ext cx="1436914" cy="47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/blog/post/1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55DAA5-67DD-934F-3309-C0664FF6D415}"/>
              </a:ext>
            </a:extLst>
          </p:cNvPr>
          <p:cNvSpPr/>
          <p:nvPr/>
        </p:nvSpPr>
        <p:spPr>
          <a:xfrm>
            <a:off x="6682015" y="2514600"/>
            <a:ext cx="1436914" cy="47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BCB664-26D1-6B03-D561-CDCA7849422B}"/>
              </a:ext>
            </a:extLst>
          </p:cNvPr>
          <p:cNvSpPr/>
          <p:nvPr/>
        </p:nvSpPr>
        <p:spPr>
          <a:xfrm>
            <a:off x="8701313" y="2451101"/>
            <a:ext cx="1436914" cy="47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/account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989F34-60B0-241A-03F9-16BC4C825DB7}"/>
              </a:ext>
            </a:extLst>
          </p:cNvPr>
          <p:cNvSpPr/>
          <p:nvPr/>
        </p:nvSpPr>
        <p:spPr>
          <a:xfrm>
            <a:off x="10486570" y="2451101"/>
            <a:ext cx="1436914" cy="47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/orders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23FD03-51D6-DD45-0650-DB3F378308EB}"/>
              </a:ext>
            </a:extLst>
          </p:cNvPr>
          <p:cNvSpPr txBox="1"/>
          <p:nvPr/>
        </p:nvSpPr>
        <p:spPr>
          <a:xfrm>
            <a:off x="3686630" y="3244334"/>
            <a:ext cx="4152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real Files but re-rendered Single Page!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CEC522-01F8-8171-3A11-9CC75B1A7DCC}"/>
              </a:ext>
            </a:extLst>
          </p:cNvPr>
          <p:cNvSpPr/>
          <p:nvPr/>
        </p:nvSpPr>
        <p:spPr>
          <a:xfrm>
            <a:off x="464457" y="5123542"/>
            <a:ext cx="2438400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Parse URL/Path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23DB1-7DD2-5FB1-7E97-31D81885247F}"/>
              </a:ext>
            </a:extLst>
          </p:cNvPr>
          <p:cNvSpPr/>
          <p:nvPr/>
        </p:nvSpPr>
        <p:spPr>
          <a:xfrm>
            <a:off x="4543639" y="5123541"/>
            <a:ext cx="2438400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 Config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63A120-8311-9050-4135-863EF2AD5C81}"/>
              </a:ext>
            </a:extLst>
          </p:cNvPr>
          <p:cNvSpPr/>
          <p:nvPr/>
        </p:nvSpPr>
        <p:spPr>
          <a:xfrm>
            <a:off x="4543639" y="3911403"/>
            <a:ext cx="2438400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Router Package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590A9B-59AC-BE7A-215A-3889908696FD}"/>
              </a:ext>
            </a:extLst>
          </p:cNvPr>
          <p:cNvSpPr/>
          <p:nvPr/>
        </p:nvSpPr>
        <p:spPr>
          <a:xfrm>
            <a:off x="8331867" y="5123541"/>
            <a:ext cx="2438400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Render/Load appropriate JSX/Component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3E04BD11-B529-BD36-E719-DC8FCCAA5A97}"/>
              </a:ext>
            </a:extLst>
          </p:cNvPr>
          <p:cNvSpPr/>
          <p:nvPr/>
        </p:nvSpPr>
        <p:spPr>
          <a:xfrm>
            <a:off x="3164114" y="5275941"/>
            <a:ext cx="1088571" cy="6095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643B53E0-002A-AB49-1839-E449F2308DC3}"/>
              </a:ext>
            </a:extLst>
          </p:cNvPr>
          <p:cNvSpPr/>
          <p:nvPr/>
        </p:nvSpPr>
        <p:spPr>
          <a:xfrm>
            <a:off x="7112667" y="5275941"/>
            <a:ext cx="1088571" cy="6095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218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BC87-E832-3E98-94B8-91823FB6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9863-30A2-2AB3-A5BE-867055CA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Setting up links</a:t>
            </a:r>
          </a:p>
          <a:p>
            <a:pPr marL="0" indent="0">
              <a:buNone/>
            </a:pPr>
            <a:r>
              <a:rPr lang="en-US" dirty="0"/>
              <a:t>Setting up the router package</a:t>
            </a:r>
          </a:p>
          <a:p>
            <a:pPr marL="0" indent="0">
              <a:buNone/>
            </a:pPr>
            <a:r>
              <a:rPr lang="en-US" dirty="0"/>
              <a:t>Preparing the project for routing</a:t>
            </a:r>
          </a:p>
          <a:p>
            <a:pPr marL="0" indent="0">
              <a:buNone/>
            </a:pPr>
            <a:r>
              <a:rPr lang="en-US" dirty="0"/>
              <a:t>Setting up and rendering routes</a:t>
            </a:r>
          </a:p>
          <a:p>
            <a:pPr marL="0" indent="0">
              <a:buNone/>
            </a:pPr>
            <a:r>
              <a:rPr lang="en-US" dirty="0"/>
              <a:t>Rendering components</a:t>
            </a:r>
          </a:p>
          <a:p>
            <a:pPr marL="0" indent="0">
              <a:buNone/>
            </a:pPr>
            <a:r>
              <a:rPr lang="en-US" dirty="0"/>
              <a:t>Switching between pages</a:t>
            </a:r>
          </a:p>
          <a:p>
            <a:pPr marL="0" indent="0">
              <a:buNone/>
            </a:pPr>
            <a:r>
              <a:rPr lang="en-US" dirty="0"/>
              <a:t>Using links</a:t>
            </a:r>
          </a:p>
          <a:p>
            <a:pPr marL="0" indent="0">
              <a:buNone/>
            </a:pPr>
            <a:r>
              <a:rPr lang="en-US" dirty="0"/>
              <a:t>Route-related props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92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A870E-2114-3F86-EE1E-08C3E687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23"/>
            <a:ext cx="10515600" cy="6400800"/>
          </a:xfrm>
        </p:spPr>
        <p:txBody>
          <a:bodyPr/>
          <a:lstStyle/>
          <a:p>
            <a:r>
              <a:rPr lang="en-US" dirty="0"/>
              <a:t>Lists rendering conditionals /content conditionally</a:t>
            </a:r>
          </a:p>
          <a:p>
            <a:r>
              <a:rPr lang="en-US" dirty="0"/>
              <a:t>Handle dynamic content the </a:t>
            </a:r>
            <a:r>
              <a:rPr lang="en-US" dirty="0" err="1"/>
              <a:t>js</a:t>
            </a:r>
            <a:r>
              <a:rPr lang="en-US" dirty="0"/>
              <a:t> way.</a:t>
            </a:r>
          </a:p>
          <a:p>
            <a:r>
              <a:rPr lang="en-US" dirty="0"/>
              <a:t>Outputting lists</a:t>
            </a:r>
          </a:p>
          <a:p>
            <a:r>
              <a:rPr lang="en-US" dirty="0"/>
              <a:t>Lists and state</a:t>
            </a:r>
          </a:p>
          <a:p>
            <a:r>
              <a:rPr lang="en-US" dirty="0"/>
              <a:t>Immutable updates</a:t>
            </a:r>
          </a:p>
          <a:p>
            <a:r>
              <a:rPr lang="en-US" dirty="0"/>
              <a:t>List and keys</a:t>
            </a:r>
          </a:p>
          <a:p>
            <a:r>
              <a:rPr lang="en-US" dirty="0"/>
              <a:t>Flexible lists</a:t>
            </a:r>
          </a:p>
        </p:txBody>
      </p:sp>
    </p:spTree>
    <p:extLst>
      <p:ext uri="{BB962C8B-B14F-4D97-AF65-F5344CB8AC3E}">
        <p14:creationId xmlns:p14="http://schemas.microsoft.com/office/powerpoint/2010/main" val="262753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881D4-1801-589F-2F36-643DDF87D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22"/>
            <a:ext cx="10515600" cy="645504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Create an input field (in App component) with a change listener which outputs the length of the entered text below it (</a:t>
            </a:r>
            <a:r>
              <a:rPr lang="en-US" dirty="0" err="1"/>
              <a:t>e.g</a:t>
            </a:r>
            <a:r>
              <a:rPr lang="en-US" dirty="0"/>
              <a:t> in a paragraph).</a:t>
            </a:r>
          </a:p>
          <a:p>
            <a:pPr algn="just"/>
            <a:r>
              <a:rPr lang="en-US" dirty="0"/>
              <a:t>Create a new component (=&gt; </a:t>
            </a:r>
            <a:r>
              <a:rPr lang="en-US" dirty="0" err="1"/>
              <a:t>ValidationComponent</a:t>
            </a:r>
            <a:r>
              <a:rPr lang="en-US" dirty="0"/>
              <a:t>) which receives the text length as a prop.</a:t>
            </a:r>
          </a:p>
          <a:p>
            <a:pPr algn="just"/>
            <a:r>
              <a:rPr lang="en-US" dirty="0"/>
              <a:t>Inside the </a:t>
            </a:r>
            <a:r>
              <a:rPr lang="en-US" dirty="0" err="1"/>
              <a:t>ValidationComponent</a:t>
            </a:r>
            <a:r>
              <a:rPr lang="en-US" dirty="0"/>
              <a:t>, either output “Text too short” or “Text long enough” depending on the text length (e.g. take 5 as a minimum length)</a:t>
            </a:r>
          </a:p>
          <a:p>
            <a:pPr algn="just"/>
            <a:r>
              <a:rPr lang="en-US" dirty="0"/>
              <a:t>Create another component (=&gt; </a:t>
            </a:r>
            <a:r>
              <a:rPr lang="en-US" dirty="0" err="1"/>
              <a:t>CharComponent</a:t>
            </a:r>
            <a:r>
              <a:rPr lang="en-US" dirty="0"/>
              <a:t>) and style it as an inline box(=&gt; display: inline-block, padding: 16px, text-align: center, margin:16px, border: 1px solid black).</a:t>
            </a:r>
          </a:p>
          <a:p>
            <a:pPr algn="just"/>
            <a:r>
              <a:rPr lang="en-US" dirty="0"/>
              <a:t>Render a list of </a:t>
            </a:r>
            <a:r>
              <a:rPr lang="en-US" dirty="0" err="1"/>
              <a:t>CharComponents</a:t>
            </a:r>
            <a:r>
              <a:rPr lang="en-US" dirty="0"/>
              <a:t> where each </a:t>
            </a:r>
            <a:r>
              <a:rPr lang="en-US" dirty="0" err="1"/>
              <a:t>CharComponet</a:t>
            </a:r>
            <a:r>
              <a:rPr lang="en-US" dirty="0"/>
              <a:t> receives a different letter of the entered text (in the initial input field) as a prop.</a:t>
            </a:r>
          </a:p>
          <a:p>
            <a:pPr algn="just"/>
            <a:r>
              <a:rPr lang="en-US" dirty="0"/>
              <a:t>When you click a Char Component, it should be removed from the entered text.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Hint: Keep in mind that JavaScript strings are basically arrays!</a:t>
            </a:r>
          </a:p>
        </p:txBody>
      </p:sp>
    </p:spTree>
    <p:extLst>
      <p:ext uri="{BB962C8B-B14F-4D97-AF65-F5344CB8AC3E}">
        <p14:creationId xmlns:p14="http://schemas.microsoft.com/office/powerpoint/2010/main" val="377862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36E6-ECC6-D5F3-9961-8BD94C20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00851-E87B-6565-C18D-E9AEE2AAE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Outlining the problem set</a:t>
            </a:r>
          </a:p>
          <a:p>
            <a:r>
              <a:rPr lang="en-US" dirty="0"/>
              <a:t>Setting styles dynamically</a:t>
            </a:r>
          </a:p>
          <a:p>
            <a:r>
              <a:rPr lang="en-US" dirty="0"/>
              <a:t>Setting class names dynamically</a:t>
            </a:r>
          </a:p>
          <a:p>
            <a:r>
              <a:rPr lang="en-US" dirty="0"/>
              <a:t>Dynamic content in styled components</a:t>
            </a:r>
          </a:p>
          <a:p>
            <a:r>
              <a:rPr lang="en-US" dirty="0" err="1"/>
              <a:t>Css</a:t>
            </a:r>
            <a:r>
              <a:rPr lang="en-US" dirty="0"/>
              <a:t>-modules</a:t>
            </a:r>
          </a:p>
          <a:p>
            <a:r>
              <a:rPr lang="en-US" dirty="0"/>
              <a:t>More on </a:t>
            </a:r>
            <a:r>
              <a:rPr lang="en-US" dirty="0" err="1"/>
              <a:t>css</a:t>
            </a:r>
            <a:r>
              <a:rPr lang="en-US" dirty="0"/>
              <a:t> modules</a:t>
            </a:r>
          </a:p>
        </p:txBody>
      </p:sp>
    </p:spTree>
    <p:extLst>
      <p:ext uri="{BB962C8B-B14F-4D97-AF65-F5344CB8AC3E}">
        <p14:creationId xmlns:p14="http://schemas.microsoft.com/office/powerpoint/2010/main" val="178437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7045-4574-7BEB-F7AF-6B44AE9D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Deep Dive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F8B6A-2F75-55CC-13C1-4794DAD98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  <a:p>
            <a:r>
              <a:rPr lang="en-US" dirty="0"/>
              <a:t>Splitting an app into components</a:t>
            </a:r>
          </a:p>
          <a:p>
            <a:r>
              <a:rPr lang="en-US" dirty="0"/>
              <a:t>Stateful vs stateless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0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DFAE-BD89-F0AF-D881-AB48B607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Class-based vs Functional </a:t>
            </a:r>
            <a:r>
              <a:rPr lang="en-US" dirty="0" err="1"/>
              <a:t>Compnents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66AF5-13F1-B226-8FE5-2648DDF367B2}"/>
              </a:ext>
            </a:extLst>
          </p:cNvPr>
          <p:cNvSpPr txBox="1"/>
          <p:nvPr/>
        </p:nvSpPr>
        <p:spPr>
          <a:xfrm>
            <a:off x="1364776" y="1690688"/>
            <a:ext cx="32340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based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xy</a:t>
            </a:r>
            <a:r>
              <a:rPr lang="en-US" dirty="0"/>
              <a:t> extends Component</a:t>
            </a:r>
          </a:p>
          <a:p>
            <a:r>
              <a:rPr lang="en-US" dirty="0"/>
              <a:t>	Access to State</a:t>
            </a:r>
          </a:p>
          <a:p>
            <a:r>
              <a:rPr lang="en-US" dirty="0"/>
              <a:t>	Lifecycle Hooks</a:t>
            </a:r>
          </a:p>
          <a:p>
            <a:endParaRPr lang="en-US" dirty="0"/>
          </a:p>
          <a:p>
            <a:r>
              <a:rPr lang="en-US" dirty="0"/>
              <a:t>Access State and Props via “this”</a:t>
            </a:r>
          </a:p>
          <a:p>
            <a:endParaRPr lang="en-US" dirty="0"/>
          </a:p>
          <a:p>
            <a:r>
              <a:rPr lang="en-US" dirty="0"/>
              <a:t>Ex: </a:t>
            </a:r>
            <a:r>
              <a:rPr lang="en-US" dirty="0" err="1"/>
              <a:t>this.state.XY</a:t>
            </a:r>
            <a:r>
              <a:rPr lang="en-US" dirty="0"/>
              <a:t> &amp; </a:t>
            </a:r>
            <a:r>
              <a:rPr lang="en-US" dirty="0" err="1"/>
              <a:t>this.props.XY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1D7A4-96B2-930D-3B46-E8F52644C00F}"/>
              </a:ext>
            </a:extLst>
          </p:cNvPr>
          <p:cNvSpPr txBox="1"/>
          <p:nvPr/>
        </p:nvSpPr>
        <p:spPr>
          <a:xfrm>
            <a:off x="7055892" y="1690688"/>
            <a:ext cx="37653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xy</a:t>
            </a:r>
            <a:r>
              <a:rPr lang="en-US" dirty="0"/>
              <a:t> = props =&gt; {…}</a:t>
            </a:r>
          </a:p>
          <a:p>
            <a:r>
              <a:rPr lang="en-US" dirty="0"/>
              <a:t>	Access to State(</a:t>
            </a:r>
            <a:r>
              <a:rPr lang="en-US" dirty="0" err="1"/>
              <a:t>useState</a:t>
            </a:r>
            <a:r>
              <a:rPr lang="en-US" dirty="0"/>
              <a:t>())</a:t>
            </a:r>
          </a:p>
          <a:p>
            <a:r>
              <a:rPr lang="en-US" dirty="0"/>
              <a:t>	Lifecycle hooks not available</a:t>
            </a:r>
          </a:p>
          <a:p>
            <a:endParaRPr lang="en-US" dirty="0"/>
          </a:p>
          <a:p>
            <a:r>
              <a:rPr lang="en-US" dirty="0"/>
              <a:t>Access Props via ‘props’</a:t>
            </a:r>
          </a:p>
          <a:p>
            <a:endParaRPr lang="en-US" dirty="0"/>
          </a:p>
          <a:p>
            <a:r>
              <a:rPr lang="en-US" dirty="0"/>
              <a:t>Ex: </a:t>
            </a:r>
            <a:r>
              <a:rPr lang="en-US" dirty="0" err="1"/>
              <a:t>props.XY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5A426-7450-BC5E-4BA6-509FB5F37B02}"/>
              </a:ext>
            </a:extLst>
          </p:cNvPr>
          <p:cNvSpPr/>
          <p:nvPr/>
        </p:nvSpPr>
        <p:spPr>
          <a:xfrm>
            <a:off x="1119116" y="4885899"/>
            <a:ext cx="3234090" cy="1433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if you need to manage State or access to Lifecycle Hooks and you don’t want to use React Hooks!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AEDA2D-320F-5A46-7EBA-DEED3CBB6E5E}"/>
              </a:ext>
            </a:extLst>
          </p:cNvPr>
          <p:cNvSpPr/>
          <p:nvPr/>
        </p:nvSpPr>
        <p:spPr>
          <a:xfrm>
            <a:off x="7055892" y="5868537"/>
            <a:ext cx="3234090" cy="506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in all other Cases</a:t>
            </a:r>
          </a:p>
        </p:txBody>
      </p:sp>
    </p:spTree>
    <p:extLst>
      <p:ext uri="{BB962C8B-B14F-4D97-AF65-F5344CB8AC3E}">
        <p14:creationId xmlns:p14="http://schemas.microsoft.com/office/powerpoint/2010/main" val="18216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3556-4271-5ECD-05BD-6F2209FE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Autofit/>
          </a:bodyPr>
          <a:lstStyle/>
          <a:p>
            <a:r>
              <a:rPr lang="en-US" sz="2800" dirty="0"/>
              <a:t>Component Lifecycle (Only available in Class-based Components)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AD5A-9C55-2F3A-A1BE-58C712593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663"/>
            <a:ext cx="10515600" cy="4730300"/>
          </a:xfrm>
        </p:spPr>
        <p:txBody>
          <a:bodyPr numCol="2">
            <a:normAutofit/>
          </a:bodyPr>
          <a:lstStyle/>
          <a:p>
            <a:r>
              <a:rPr lang="en-US" sz="3200" dirty="0"/>
              <a:t>Constructor()</a:t>
            </a:r>
          </a:p>
          <a:p>
            <a:r>
              <a:rPr lang="en-US" sz="3200" dirty="0" err="1"/>
              <a:t>getDerivedStateFromProps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getSnapshotBeforeUpdate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componentDidCatch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componentWillUnmount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shouldComponetUpdate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componentDidUpdate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componentDidMount</a:t>
            </a:r>
            <a:r>
              <a:rPr lang="en-US" sz="3200" dirty="0"/>
              <a:t>()</a:t>
            </a:r>
          </a:p>
          <a:p>
            <a:r>
              <a:rPr lang="en-US" sz="3200" dirty="0"/>
              <a:t>Render()</a:t>
            </a:r>
          </a:p>
        </p:txBody>
      </p:sp>
    </p:spTree>
    <p:extLst>
      <p:ext uri="{BB962C8B-B14F-4D97-AF65-F5344CB8AC3E}">
        <p14:creationId xmlns:p14="http://schemas.microsoft.com/office/powerpoint/2010/main" val="33194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57A5-92F2-D2DA-FB29-17E9C7C5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–creation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2A45-2DB5-2922-5388-DC4D253D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076" y="2022583"/>
            <a:ext cx="3187890" cy="5627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Constructor(props)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8AE375-BF5C-F9EA-1E35-AC12FE939B19}"/>
              </a:ext>
            </a:extLst>
          </p:cNvPr>
          <p:cNvSpPr txBox="1">
            <a:spLocks/>
          </p:cNvSpPr>
          <p:nvPr/>
        </p:nvSpPr>
        <p:spPr>
          <a:xfrm>
            <a:off x="3622343" y="3340384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getDerivedStateFromProps</a:t>
            </a:r>
            <a:r>
              <a:rPr lang="en-US" dirty="0"/>
              <a:t>(</a:t>
            </a:r>
            <a:r>
              <a:rPr lang="en-US" dirty="0" err="1"/>
              <a:t>props,state</a:t>
            </a:r>
            <a:r>
              <a:rPr lang="en-US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F7FABB-9EDC-E42C-E833-FC3A43354F17}"/>
              </a:ext>
            </a:extLst>
          </p:cNvPr>
          <p:cNvSpPr txBox="1">
            <a:spLocks/>
          </p:cNvSpPr>
          <p:nvPr/>
        </p:nvSpPr>
        <p:spPr>
          <a:xfrm>
            <a:off x="3765076" y="4264925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B08594-EF8C-3F32-8E2F-BD12E34FF876}"/>
              </a:ext>
            </a:extLst>
          </p:cNvPr>
          <p:cNvSpPr txBox="1">
            <a:spLocks/>
          </p:cNvSpPr>
          <p:nvPr/>
        </p:nvSpPr>
        <p:spPr>
          <a:xfrm>
            <a:off x="3765076" y="5009795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 child </a:t>
            </a:r>
            <a:r>
              <a:rPr lang="en-US" dirty="0" err="1"/>
              <a:t>Componets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873EE8-7470-A5D0-BD86-DB77D625C54B}"/>
              </a:ext>
            </a:extLst>
          </p:cNvPr>
          <p:cNvSpPr txBox="1">
            <a:spLocks/>
          </p:cNvSpPr>
          <p:nvPr/>
        </p:nvSpPr>
        <p:spPr>
          <a:xfrm>
            <a:off x="3765076" y="5875857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componetDidMount</a:t>
            </a:r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232AD16-18BF-34FD-062F-D4EF6C67D8C8}"/>
              </a:ext>
            </a:extLst>
          </p:cNvPr>
          <p:cNvSpPr/>
          <p:nvPr/>
        </p:nvSpPr>
        <p:spPr>
          <a:xfrm>
            <a:off x="5049672" y="2696440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059B9AA-879D-83C4-98A3-5888574074B7}"/>
              </a:ext>
            </a:extLst>
          </p:cNvPr>
          <p:cNvSpPr/>
          <p:nvPr/>
        </p:nvSpPr>
        <p:spPr>
          <a:xfrm>
            <a:off x="5049672" y="3712819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B4EE8F5-0D25-2EE3-EF53-66A99EC74F3A}"/>
              </a:ext>
            </a:extLst>
          </p:cNvPr>
          <p:cNvSpPr/>
          <p:nvPr/>
        </p:nvSpPr>
        <p:spPr>
          <a:xfrm>
            <a:off x="5113361" y="4608120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17F621D-93C8-F519-CD38-136C390BB567}"/>
              </a:ext>
            </a:extLst>
          </p:cNvPr>
          <p:cNvSpPr/>
          <p:nvPr/>
        </p:nvSpPr>
        <p:spPr>
          <a:xfrm>
            <a:off x="5136106" y="5337732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75D21D-6787-8614-EE53-6E7550350AAC}"/>
              </a:ext>
            </a:extLst>
          </p:cNvPr>
          <p:cNvSpPr txBox="1"/>
          <p:nvPr/>
        </p:nvSpPr>
        <p:spPr>
          <a:xfrm>
            <a:off x="464024" y="1897039"/>
            <a:ext cx="25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ES6 class Feature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E13711-79E2-022E-4FCA-ACF122A11F4C}"/>
              </a:ext>
            </a:extLst>
          </p:cNvPr>
          <p:cNvCxnSpPr>
            <a:stCxn id="3" idx="3"/>
          </p:cNvCxnSpPr>
          <p:nvPr/>
        </p:nvCxnSpPr>
        <p:spPr>
          <a:xfrm flipV="1">
            <a:off x="6952966" y="1897039"/>
            <a:ext cx="2313864" cy="40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0D6498-08D9-505E-909D-FC12F5872E25}"/>
              </a:ext>
            </a:extLst>
          </p:cNvPr>
          <p:cNvSpPr txBox="1">
            <a:spLocks/>
          </p:cNvSpPr>
          <p:nvPr/>
        </p:nvSpPr>
        <p:spPr>
          <a:xfrm>
            <a:off x="9004110" y="1168358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Call super(props)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Set up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6078313-63D4-BF3E-623E-93812525C3AC}"/>
              </a:ext>
            </a:extLst>
          </p:cNvPr>
          <p:cNvSpPr txBox="1">
            <a:spLocks/>
          </p:cNvSpPr>
          <p:nvPr/>
        </p:nvSpPr>
        <p:spPr>
          <a:xfrm>
            <a:off x="8881280" y="2772588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Sync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6DED068-7E74-56C1-7BDF-52DC9886DA77}"/>
              </a:ext>
            </a:extLst>
          </p:cNvPr>
          <p:cNvSpPr txBox="1">
            <a:spLocks/>
          </p:cNvSpPr>
          <p:nvPr/>
        </p:nvSpPr>
        <p:spPr>
          <a:xfrm>
            <a:off x="8881280" y="4040324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Prepare &amp; Structure your JSX code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EA05A2-9FC7-6FE1-F15C-68B4717529BF}"/>
              </a:ext>
            </a:extLst>
          </p:cNvPr>
          <p:cNvSpPr txBox="1">
            <a:spLocks/>
          </p:cNvSpPr>
          <p:nvPr/>
        </p:nvSpPr>
        <p:spPr>
          <a:xfrm>
            <a:off x="8758450" y="5529505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Cause Side-Effects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DON’T: Update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(triggers re-render)</a:t>
            </a:r>
          </a:p>
        </p:txBody>
      </p:sp>
    </p:spTree>
    <p:extLst>
      <p:ext uri="{BB962C8B-B14F-4D97-AF65-F5344CB8AC3E}">
        <p14:creationId xmlns:p14="http://schemas.microsoft.com/office/powerpoint/2010/main" val="153176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1280</Words>
  <Application>Microsoft Office PowerPoint</Application>
  <PresentationFormat>Widescreen</PresentationFormat>
  <Paragraphs>258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* Create-react-app * npm install create-react-app –g * understanding the folder structure * understanding jsx * jsx-restrictions * creating-functional-component * outputting-dynamic-content * working with props * understating the children property * understanding and using state * handling events * manipulating the state * stateless vs stateful components * passing method reference * adding two way binding * adding styling with stylesheets *inline styles</vt:lpstr>
      <vt:lpstr>PowerPoint Presentation</vt:lpstr>
      <vt:lpstr>PowerPoint Presentation</vt:lpstr>
      <vt:lpstr>PowerPoint Presentation</vt:lpstr>
      <vt:lpstr>Styling</vt:lpstr>
      <vt:lpstr>Component Deep Dive</vt:lpstr>
      <vt:lpstr>Class-based vs Functional Compnents</vt:lpstr>
      <vt:lpstr>Component Lifecycle (Only available in Class-based Components)</vt:lpstr>
      <vt:lpstr>Component Lifecycle –creation </vt:lpstr>
      <vt:lpstr>Component Lifecycle –Update</vt:lpstr>
      <vt:lpstr>    </vt:lpstr>
      <vt:lpstr>How React Updates The DOM</vt:lpstr>
      <vt:lpstr>PowerPoint Presentation</vt:lpstr>
      <vt:lpstr>PowerPoint Presentation</vt:lpstr>
      <vt:lpstr>From Theory to Practice</vt:lpstr>
      <vt:lpstr>Planning a React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Http/Ajax</vt:lpstr>
      <vt:lpstr>Component Lifecycle – Update(triggered by Parent)</vt:lpstr>
      <vt:lpstr>Component Lifecycle - Creation</vt:lpstr>
      <vt:lpstr>HttpProject</vt:lpstr>
      <vt:lpstr>Multiple Pages in a SPA?</vt:lpstr>
      <vt:lpstr>Routing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 Create-react-app * npm install create-react-app –g * understanding the folder structure * understanding jsx * jsx-restrictions * creating-functional-component * outputting-dynamic-content * working with props * understating the children property * understanding and using state * handling events * manipulating the state * stateless vs stateful components * passing method reference * adding two way binding * adding styling with stylesheets *inline styles</dc:title>
  <dc:creator>Piyush Chaturvedi</dc:creator>
  <cp:lastModifiedBy>Piyush Chaturvedi</cp:lastModifiedBy>
  <cp:revision>21</cp:revision>
  <dcterms:created xsi:type="dcterms:W3CDTF">2023-03-21T16:11:05Z</dcterms:created>
  <dcterms:modified xsi:type="dcterms:W3CDTF">2023-04-21T15:17:27Z</dcterms:modified>
</cp:coreProperties>
</file>