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F2AC-CDF9-F7A7-EED5-054BF0F93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A9147-E620-30B4-2054-CEDF00714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09D82-F65B-BEF9-AC91-8CE3F49A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243F-AE7A-8360-EE70-F0CBD83B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9F111-D083-8150-1C8F-F84E0B82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735C-4AEC-2ED4-15E8-C02F0119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120FB-7D4A-311A-53A6-3B32401A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8D0EA-A796-F412-5CD5-5B9C77D2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A278-3DE2-5442-F8E3-02E46AEC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F31BB-D548-D6C5-6330-C1C776C4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FF026-F59F-992C-4005-1145C6037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1BD7A-2FB0-2589-666F-5D01CFFC4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3C2C-486B-3E5C-6257-206C7A86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2FA92-B78E-8E56-3816-EAF91D82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E10E7-E8B8-F6C2-9770-D339F328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8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CDCC-6D79-50FB-51FC-B1D57DB5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5B83-B51E-260C-D6E3-22890157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36F8-9717-3A2E-9290-D101E4CA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07C0-4F92-1E1F-34F0-7F5C9BFC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74CA-5310-FCA0-BC06-881E7448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2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22DA-3E4C-8FE6-C55F-EC87EE85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200E-DE32-0CAA-BC49-5B055B0D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61E-34AB-5E10-AF51-309036C0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12466-2E01-7C8D-6AE4-DF0161BB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1BA2A-5146-7F2C-BF17-BEE8DB06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D407-3BF4-8AEB-711D-55520E33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9329-AE96-2CB9-48AE-9AA64C9ED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B228B-EFD5-494D-06AD-236B8DFF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12E67-C1A5-D63A-6F0F-183A1EBF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AA53E-6585-A702-C472-F65DFD0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7EDDB-DC68-4507-5854-7DBF6821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9625-D597-6234-1876-49E4D7A1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28C57-2DB3-EDD9-A892-7DADCDD6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133A6-DD72-EE90-57C9-D2B5D85BF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72158-AB6D-E3F5-AB1D-DD9CEDD8B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FD1DB-6DFA-C02F-FA71-DFF79A47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6E952-1716-C1E6-BFC1-D1CE188D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03A6B-E419-6B18-BB73-967C640D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A2DF2-FC80-CB76-87C6-1828A9A4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844B-7A9E-F370-C692-6ED59D71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CC476-28A4-BF64-04BD-31E51901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9CC74-E778-11E6-8FC8-C2A036FD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BA91-A112-FFEF-AE97-2B755484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015BA-0FCF-7FE2-FC89-6D61ED8C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230DF-3329-C361-5B56-09A3378A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9B01D-01D1-A22D-3C3D-7997D9EE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ABC5-4D20-747B-2A0A-0CFFA0AF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5C14-205E-D783-0DDD-E56740AF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29573-3652-606A-27A8-BAF69526D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8AE07-D086-072B-77DF-5C454C16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1838B-617C-524D-A1F3-463F672B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1CAEB-8E5E-8D61-116A-96C2C403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3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6301-534A-8857-F4CC-57657E98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AC721-C260-1993-7A41-8EBFBF06B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06B3D-6D9B-95CB-12D8-901D36105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9B58B-3306-4A31-EBED-2A5965D1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D44A5-B1A3-6A05-C76A-F6465D31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33151-4AFE-8CB3-5856-67D86510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2045B-28E9-A688-DC66-D9D548E4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CED37-E8D0-FA69-13E6-189FA6651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31EF-0A6B-5B56-7BBE-E0FA6E9E8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2295A-2B17-4FE0-84DB-F0699F4DDF2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AFA8-D9B2-76C6-EE47-31483755D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29F9D-DF74-11D1-D76F-A606876E4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F169-0519-A9B6-232F-9F6DEB312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4961"/>
            <a:ext cx="9144000" cy="835002"/>
          </a:xfrm>
        </p:spPr>
        <p:txBody>
          <a:bodyPr>
            <a:normAutofit/>
          </a:bodyPr>
          <a:lstStyle/>
          <a:p>
            <a:r>
              <a:rPr lang="en-US" sz="4800" dirty="0"/>
              <a:t>Asynchronous JavaScript Requests</a:t>
            </a:r>
          </a:p>
        </p:txBody>
      </p:sp>
    </p:spTree>
    <p:extLst>
      <p:ext uri="{BB962C8B-B14F-4D97-AF65-F5344CB8AC3E}">
        <p14:creationId xmlns:p14="http://schemas.microsoft.com/office/powerpoint/2010/main" val="7631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8E52-152A-733B-D019-4929EC48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Asynchronous Requests?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FE6C2E-F5C7-BD19-9FE4-3642AEA9B43D}"/>
              </a:ext>
            </a:extLst>
          </p:cNvPr>
          <p:cNvSpPr/>
          <p:nvPr/>
        </p:nvSpPr>
        <p:spPr>
          <a:xfrm>
            <a:off x="3289110" y="1487606"/>
            <a:ext cx="4585648" cy="73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0F06E-9B04-978E-AB5B-552744B235A2}"/>
              </a:ext>
            </a:extLst>
          </p:cNvPr>
          <p:cNvSpPr/>
          <p:nvPr/>
        </p:nvSpPr>
        <p:spPr>
          <a:xfrm>
            <a:off x="3289110" y="5370394"/>
            <a:ext cx="4585648" cy="73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6E605EA-15B7-B5FE-14B9-9D262DF68A51}"/>
              </a:ext>
            </a:extLst>
          </p:cNvPr>
          <p:cNvSpPr/>
          <p:nvPr/>
        </p:nvSpPr>
        <p:spPr>
          <a:xfrm>
            <a:off x="4148919" y="2634018"/>
            <a:ext cx="1023582" cy="2456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E3146-7440-44EC-2188-5037F93A2AD9}"/>
              </a:ext>
            </a:extLst>
          </p:cNvPr>
          <p:cNvSpPr txBox="1"/>
          <p:nvPr/>
        </p:nvSpPr>
        <p:spPr>
          <a:xfrm>
            <a:off x="2552131" y="3429000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36DFE69-9D4F-4C74-D40B-8864ABFFB64F}"/>
              </a:ext>
            </a:extLst>
          </p:cNvPr>
          <p:cNvSpPr/>
          <p:nvPr/>
        </p:nvSpPr>
        <p:spPr>
          <a:xfrm rot="10800000">
            <a:off x="6318913" y="2470245"/>
            <a:ext cx="700588" cy="2620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69B29-C202-4FDA-299C-3D60108FE223}"/>
              </a:ext>
            </a:extLst>
          </p:cNvPr>
          <p:cNvSpPr txBox="1"/>
          <p:nvPr/>
        </p:nvSpPr>
        <p:spPr>
          <a:xfrm>
            <a:off x="7874758" y="2829386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48E976-AEDF-F118-1244-C2D25DE1B590}"/>
              </a:ext>
            </a:extLst>
          </p:cNvPr>
          <p:cNvSpPr/>
          <p:nvPr/>
        </p:nvSpPr>
        <p:spPr>
          <a:xfrm>
            <a:off x="5968619" y="3347066"/>
            <a:ext cx="1592236" cy="671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Page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079FC9-0B67-8C37-EFF4-C661219AD68B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3289110" y="1856096"/>
            <a:ext cx="12700" cy="3882788"/>
          </a:xfrm>
          <a:prstGeom prst="bentConnector3">
            <a:avLst>
              <a:gd name="adj1" fmla="val 15662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66FD77-E21C-E94F-6903-146A55335340}"/>
              </a:ext>
            </a:extLst>
          </p:cNvPr>
          <p:cNvSpPr/>
          <p:nvPr/>
        </p:nvSpPr>
        <p:spPr>
          <a:xfrm>
            <a:off x="668740" y="3014052"/>
            <a:ext cx="1473958" cy="784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(JSON)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A1717CB-0B71-79D2-11DB-EAC3355ED8D8}"/>
              </a:ext>
            </a:extLst>
          </p:cNvPr>
          <p:cNvCxnSpPr>
            <a:stCxn id="5" idx="3"/>
            <a:endCxn id="4" idx="3"/>
          </p:cNvCxnSpPr>
          <p:nvPr/>
        </p:nvCxnSpPr>
        <p:spPr>
          <a:xfrm flipV="1">
            <a:off x="7874758" y="1856096"/>
            <a:ext cx="12700" cy="3882788"/>
          </a:xfrm>
          <a:prstGeom prst="bentConnector3">
            <a:avLst>
              <a:gd name="adj1" fmla="val 14695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E3D30B9-DA4A-4A35-C52A-DCFC9870A503}"/>
              </a:ext>
            </a:extLst>
          </p:cNvPr>
          <p:cNvSpPr/>
          <p:nvPr/>
        </p:nvSpPr>
        <p:spPr>
          <a:xfrm>
            <a:off x="9115757" y="3036860"/>
            <a:ext cx="1473958" cy="784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(JSON)</a:t>
            </a:r>
          </a:p>
        </p:txBody>
      </p:sp>
    </p:spTree>
    <p:extLst>
      <p:ext uri="{BB962C8B-B14F-4D97-AF65-F5344CB8AC3E}">
        <p14:creationId xmlns:p14="http://schemas.microsoft.com/office/powerpoint/2010/main" val="352800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EFC1-B6C6-7C2F-33A6-C118F3E3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80085-8E61-4F4D-AB7E-F207EF1CF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Client Side JS Code</a:t>
            </a:r>
          </a:p>
          <a:p>
            <a:r>
              <a:rPr lang="en-US" dirty="0"/>
              <a:t>Sending &amp; Handling Background Requests.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88C1-1292-2EF7-C764-9F3C6262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628E2-AD14-9A8F-D57B-29AB4628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Real Shop</a:t>
            </a:r>
          </a:p>
        </p:txBody>
      </p:sp>
    </p:spTree>
    <p:extLst>
      <p:ext uri="{BB962C8B-B14F-4D97-AF65-F5344CB8AC3E}">
        <p14:creationId xmlns:p14="http://schemas.microsoft.com/office/powerpoint/2010/main" val="35605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Down 18">
            <a:extLst>
              <a:ext uri="{FF2B5EF4-FFF2-40B4-BE49-F238E27FC236}">
                <a16:creationId xmlns:a16="http://schemas.microsoft.com/office/drawing/2014/main" id="{86693F03-B399-9064-77A9-11ED0232045F}"/>
              </a:ext>
            </a:extLst>
          </p:cNvPr>
          <p:cNvSpPr/>
          <p:nvPr/>
        </p:nvSpPr>
        <p:spPr>
          <a:xfrm>
            <a:off x="1610436" y="2265528"/>
            <a:ext cx="1187355" cy="2494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34637-5991-DA74-F2DC-23B2A8393D66}"/>
              </a:ext>
            </a:extLst>
          </p:cNvPr>
          <p:cNvSpPr txBox="1"/>
          <p:nvPr/>
        </p:nvSpPr>
        <p:spPr>
          <a:xfrm>
            <a:off x="5254388" y="518615"/>
            <a:ext cx="186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Stripe 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B50AFF-BDCB-FC33-FD9C-34C0C0343C54}"/>
              </a:ext>
            </a:extLst>
          </p:cNvPr>
          <p:cNvSpPr/>
          <p:nvPr/>
        </p:nvSpPr>
        <p:spPr>
          <a:xfrm>
            <a:off x="791570" y="1173707"/>
            <a:ext cx="2456597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948B8-1B68-6C69-92AB-91D4D88C9DD1}"/>
              </a:ext>
            </a:extLst>
          </p:cNvPr>
          <p:cNvSpPr/>
          <p:nvPr/>
        </p:nvSpPr>
        <p:spPr>
          <a:xfrm>
            <a:off x="6348483" y="1173707"/>
            <a:ext cx="2456597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Credit Card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44C30F-3E99-BFCA-47FB-69A4107C26AC}"/>
              </a:ext>
            </a:extLst>
          </p:cNvPr>
          <p:cNvSpPr/>
          <p:nvPr/>
        </p:nvSpPr>
        <p:spPr>
          <a:xfrm>
            <a:off x="6348483" y="3080982"/>
            <a:ext cx="2456597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Stripe Servers(3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BA27A4-DBA4-9C9A-F041-778879B7C2A9}"/>
              </a:ext>
            </a:extLst>
          </p:cNvPr>
          <p:cNvSpPr/>
          <p:nvPr/>
        </p:nvSpPr>
        <p:spPr>
          <a:xfrm>
            <a:off x="903027" y="2835322"/>
            <a:ext cx="2456597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B7033D-68C3-00CA-B4B8-E3823CA2DB73}"/>
              </a:ext>
            </a:extLst>
          </p:cNvPr>
          <p:cNvSpPr/>
          <p:nvPr/>
        </p:nvSpPr>
        <p:spPr>
          <a:xfrm>
            <a:off x="903027" y="4759656"/>
            <a:ext cx="2456597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D1CE0-CCAA-2723-3D65-F9A3F297393A}"/>
              </a:ext>
            </a:extLst>
          </p:cNvPr>
          <p:cNvSpPr/>
          <p:nvPr/>
        </p:nvSpPr>
        <p:spPr>
          <a:xfrm>
            <a:off x="6185957" y="4759656"/>
            <a:ext cx="2456597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Payment Data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B7780B-8DE0-0542-22F5-B75C19EF5310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248167" y="1521725"/>
            <a:ext cx="310031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41CA225-2E28-7C52-0DD4-F6F15E2FBA2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6971163" y="2475362"/>
            <a:ext cx="121123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71FF447-3E66-CEEB-6687-B90587CD4C2B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rot="10800000">
            <a:off x="3359625" y="3183340"/>
            <a:ext cx="2988859" cy="245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50BEF15-50A1-EE33-F16A-9D6236251DD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359624" y="5107674"/>
            <a:ext cx="282633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CFB414-1699-6028-6313-9C80E91C86DB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rot="5400000" flipH="1" flipV="1">
            <a:off x="7004200" y="4187074"/>
            <a:ext cx="982638" cy="162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8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72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Asynchronous JavaScript Requests</vt:lpstr>
      <vt:lpstr>What are Asynchronous Requests?</vt:lpstr>
      <vt:lpstr>PowerPoint Presentation</vt:lpstr>
      <vt:lpstr>Adding Payments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</dc:title>
  <dc:creator>Piyush Chaturvedi</dc:creator>
  <cp:lastModifiedBy>Piyush Chaturvedi</cp:lastModifiedBy>
  <cp:revision>26</cp:revision>
  <dcterms:created xsi:type="dcterms:W3CDTF">2022-11-01T15:36:42Z</dcterms:created>
  <dcterms:modified xsi:type="dcterms:W3CDTF">2023-02-14T16:55:56Z</dcterms:modified>
</cp:coreProperties>
</file>