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DC6E-9DC9-A7EF-780B-5D8789B7D6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1A1300-02AA-DD75-F1CD-6F0D7B4083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A3AEEB-8E6D-CB9F-A9A1-A35EBB634A9E}"/>
              </a:ext>
            </a:extLst>
          </p:cNvPr>
          <p:cNvSpPr>
            <a:spLocks noGrp="1"/>
          </p:cNvSpPr>
          <p:nvPr>
            <p:ph type="dt" sz="half" idx="10"/>
          </p:nvPr>
        </p:nvSpPr>
        <p:spPr/>
        <p:txBody>
          <a:bodyPr/>
          <a:lstStyle/>
          <a:p>
            <a:fld id="{94B441FA-8D28-435E-8472-4322CEFA278B}" type="datetimeFigureOut">
              <a:rPr lang="en-US" smtClean="0"/>
              <a:t>2/12/2023</a:t>
            </a:fld>
            <a:endParaRPr lang="en-US"/>
          </a:p>
        </p:txBody>
      </p:sp>
      <p:sp>
        <p:nvSpPr>
          <p:cNvPr id="5" name="Footer Placeholder 4">
            <a:extLst>
              <a:ext uri="{FF2B5EF4-FFF2-40B4-BE49-F238E27FC236}">
                <a16:creationId xmlns:a16="http://schemas.microsoft.com/office/drawing/2014/main" id="{63CB97D1-24F4-88D1-C45D-850AFE6969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41100-0D83-4227-C3CE-57E8A692F3DE}"/>
              </a:ext>
            </a:extLst>
          </p:cNvPr>
          <p:cNvSpPr>
            <a:spLocks noGrp="1"/>
          </p:cNvSpPr>
          <p:nvPr>
            <p:ph type="sldNum" sz="quarter" idx="12"/>
          </p:nvPr>
        </p:nvSpPr>
        <p:spPr/>
        <p:txBody>
          <a:bodyPr/>
          <a:lstStyle/>
          <a:p>
            <a:fld id="{706DDC64-98C5-4A74-AF1B-FA6C3EAF26CF}" type="slidenum">
              <a:rPr lang="en-US" smtClean="0"/>
              <a:t>‹#›</a:t>
            </a:fld>
            <a:endParaRPr lang="en-US"/>
          </a:p>
        </p:txBody>
      </p:sp>
    </p:spTree>
    <p:extLst>
      <p:ext uri="{BB962C8B-B14F-4D97-AF65-F5344CB8AC3E}">
        <p14:creationId xmlns:p14="http://schemas.microsoft.com/office/powerpoint/2010/main" val="2974429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07D6-CD27-9439-BD21-07EE59CB2A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E56300-8190-12A8-954F-7867183D7F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B41158-B041-9A1A-338A-396594BD903D}"/>
              </a:ext>
            </a:extLst>
          </p:cNvPr>
          <p:cNvSpPr>
            <a:spLocks noGrp="1"/>
          </p:cNvSpPr>
          <p:nvPr>
            <p:ph type="dt" sz="half" idx="10"/>
          </p:nvPr>
        </p:nvSpPr>
        <p:spPr/>
        <p:txBody>
          <a:bodyPr/>
          <a:lstStyle/>
          <a:p>
            <a:fld id="{94B441FA-8D28-435E-8472-4322CEFA278B}" type="datetimeFigureOut">
              <a:rPr lang="en-US" smtClean="0"/>
              <a:t>2/12/2023</a:t>
            </a:fld>
            <a:endParaRPr lang="en-US"/>
          </a:p>
        </p:txBody>
      </p:sp>
      <p:sp>
        <p:nvSpPr>
          <p:cNvPr id="5" name="Footer Placeholder 4">
            <a:extLst>
              <a:ext uri="{FF2B5EF4-FFF2-40B4-BE49-F238E27FC236}">
                <a16:creationId xmlns:a16="http://schemas.microsoft.com/office/drawing/2014/main" id="{30B59A68-8EF4-D37D-07E3-25D648498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90B125-4229-4BF1-9DA5-779DB0CD27F0}"/>
              </a:ext>
            </a:extLst>
          </p:cNvPr>
          <p:cNvSpPr>
            <a:spLocks noGrp="1"/>
          </p:cNvSpPr>
          <p:nvPr>
            <p:ph type="sldNum" sz="quarter" idx="12"/>
          </p:nvPr>
        </p:nvSpPr>
        <p:spPr/>
        <p:txBody>
          <a:bodyPr/>
          <a:lstStyle/>
          <a:p>
            <a:fld id="{706DDC64-98C5-4A74-AF1B-FA6C3EAF26CF}" type="slidenum">
              <a:rPr lang="en-US" smtClean="0"/>
              <a:t>‹#›</a:t>
            </a:fld>
            <a:endParaRPr lang="en-US"/>
          </a:p>
        </p:txBody>
      </p:sp>
    </p:spTree>
    <p:extLst>
      <p:ext uri="{BB962C8B-B14F-4D97-AF65-F5344CB8AC3E}">
        <p14:creationId xmlns:p14="http://schemas.microsoft.com/office/powerpoint/2010/main" val="3295332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CF3942-775F-CE33-C8DA-585580DB62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90B3CC-1EC7-0100-99E4-485AF6C48E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464F1D-D7F6-2A7E-C8D9-204737D86433}"/>
              </a:ext>
            </a:extLst>
          </p:cNvPr>
          <p:cNvSpPr>
            <a:spLocks noGrp="1"/>
          </p:cNvSpPr>
          <p:nvPr>
            <p:ph type="dt" sz="half" idx="10"/>
          </p:nvPr>
        </p:nvSpPr>
        <p:spPr/>
        <p:txBody>
          <a:bodyPr/>
          <a:lstStyle/>
          <a:p>
            <a:fld id="{94B441FA-8D28-435E-8472-4322CEFA278B}" type="datetimeFigureOut">
              <a:rPr lang="en-US" smtClean="0"/>
              <a:t>2/12/2023</a:t>
            </a:fld>
            <a:endParaRPr lang="en-US"/>
          </a:p>
        </p:txBody>
      </p:sp>
      <p:sp>
        <p:nvSpPr>
          <p:cNvPr id="5" name="Footer Placeholder 4">
            <a:extLst>
              <a:ext uri="{FF2B5EF4-FFF2-40B4-BE49-F238E27FC236}">
                <a16:creationId xmlns:a16="http://schemas.microsoft.com/office/drawing/2014/main" id="{26B51D20-8366-DB74-85DE-73CD4CE57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48047-3FA4-19B8-B288-C970FD6620DA}"/>
              </a:ext>
            </a:extLst>
          </p:cNvPr>
          <p:cNvSpPr>
            <a:spLocks noGrp="1"/>
          </p:cNvSpPr>
          <p:nvPr>
            <p:ph type="sldNum" sz="quarter" idx="12"/>
          </p:nvPr>
        </p:nvSpPr>
        <p:spPr/>
        <p:txBody>
          <a:bodyPr/>
          <a:lstStyle/>
          <a:p>
            <a:fld id="{706DDC64-98C5-4A74-AF1B-FA6C3EAF26CF}" type="slidenum">
              <a:rPr lang="en-US" smtClean="0"/>
              <a:t>‹#›</a:t>
            </a:fld>
            <a:endParaRPr lang="en-US"/>
          </a:p>
        </p:txBody>
      </p:sp>
    </p:spTree>
    <p:extLst>
      <p:ext uri="{BB962C8B-B14F-4D97-AF65-F5344CB8AC3E}">
        <p14:creationId xmlns:p14="http://schemas.microsoft.com/office/powerpoint/2010/main" val="169690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5A00-67F7-4311-D2A2-7B2C49782F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9B1AC9-AF16-213D-CD26-DE7583096F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0A75B-357D-B01E-1750-65E3B432B89F}"/>
              </a:ext>
            </a:extLst>
          </p:cNvPr>
          <p:cNvSpPr>
            <a:spLocks noGrp="1"/>
          </p:cNvSpPr>
          <p:nvPr>
            <p:ph type="dt" sz="half" idx="10"/>
          </p:nvPr>
        </p:nvSpPr>
        <p:spPr/>
        <p:txBody>
          <a:bodyPr/>
          <a:lstStyle/>
          <a:p>
            <a:fld id="{94B441FA-8D28-435E-8472-4322CEFA278B}" type="datetimeFigureOut">
              <a:rPr lang="en-US" smtClean="0"/>
              <a:t>2/12/2023</a:t>
            </a:fld>
            <a:endParaRPr lang="en-US"/>
          </a:p>
        </p:txBody>
      </p:sp>
      <p:sp>
        <p:nvSpPr>
          <p:cNvPr id="5" name="Footer Placeholder 4">
            <a:extLst>
              <a:ext uri="{FF2B5EF4-FFF2-40B4-BE49-F238E27FC236}">
                <a16:creationId xmlns:a16="http://schemas.microsoft.com/office/drawing/2014/main" id="{8C0B1BA0-0399-DB83-2C93-009EC69CE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5390F-BAD7-9627-B8B7-F319A7FC216E}"/>
              </a:ext>
            </a:extLst>
          </p:cNvPr>
          <p:cNvSpPr>
            <a:spLocks noGrp="1"/>
          </p:cNvSpPr>
          <p:nvPr>
            <p:ph type="sldNum" sz="quarter" idx="12"/>
          </p:nvPr>
        </p:nvSpPr>
        <p:spPr/>
        <p:txBody>
          <a:bodyPr/>
          <a:lstStyle/>
          <a:p>
            <a:fld id="{706DDC64-98C5-4A74-AF1B-FA6C3EAF26CF}" type="slidenum">
              <a:rPr lang="en-US" smtClean="0"/>
              <a:t>‹#›</a:t>
            </a:fld>
            <a:endParaRPr lang="en-US"/>
          </a:p>
        </p:txBody>
      </p:sp>
    </p:spTree>
    <p:extLst>
      <p:ext uri="{BB962C8B-B14F-4D97-AF65-F5344CB8AC3E}">
        <p14:creationId xmlns:p14="http://schemas.microsoft.com/office/powerpoint/2010/main" val="227406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3B19-1C41-0B7E-EBF1-5BF3F0F351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97EAE9-6D52-49D3-2088-622153215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F9BC48-1B40-4304-3FF9-34BDF166984E}"/>
              </a:ext>
            </a:extLst>
          </p:cNvPr>
          <p:cNvSpPr>
            <a:spLocks noGrp="1"/>
          </p:cNvSpPr>
          <p:nvPr>
            <p:ph type="dt" sz="half" idx="10"/>
          </p:nvPr>
        </p:nvSpPr>
        <p:spPr/>
        <p:txBody>
          <a:bodyPr/>
          <a:lstStyle/>
          <a:p>
            <a:fld id="{94B441FA-8D28-435E-8472-4322CEFA278B}" type="datetimeFigureOut">
              <a:rPr lang="en-US" smtClean="0"/>
              <a:t>2/12/2023</a:t>
            </a:fld>
            <a:endParaRPr lang="en-US"/>
          </a:p>
        </p:txBody>
      </p:sp>
      <p:sp>
        <p:nvSpPr>
          <p:cNvPr id="5" name="Footer Placeholder 4">
            <a:extLst>
              <a:ext uri="{FF2B5EF4-FFF2-40B4-BE49-F238E27FC236}">
                <a16:creationId xmlns:a16="http://schemas.microsoft.com/office/drawing/2014/main" id="{C456B408-4B27-A82E-58CE-595B33482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61F3C-F1F7-5E64-8836-79B192A8C1C2}"/>
              </a:ext>
            </a:extLst>
          </p:cNvPr>
          <p:cNvSpPr>
            <a:spLocks noGrp="1"/>
          </p:cNvSpPr>
          <p:nvPr>
            <p:ph type="sldNum" sz="quarter" idx="12"/>
          </p:nvPr>
        </p:nvSpPr>
        <p:spPr/>
        <p:txBody>
          <a:bodyPr/>
          <a:lstStyle/>
          <a:p>
            <a:fld id="{706DDC64-98C5-4A74-AF1B-FA6C3EAF26CF}" type="slidenum">
              <a:rPr lang="en-US" smtClean="0"/>
              <a:t>‹#›</a:t>
            </a:fld>
            <a:endParaRPr lang="en-US"/>
          </a:p>
        </p:txBody>
      </p:sp>
    </p:spTree>
    <p:extLst>
      <p:ext uri="{BB962C8B-B14F-4D97-AF65-F5344CB8AC3E}">
        <p14:creationId xmlns:p14="http://schemas.microsoft.com/office/powerpoint/2010/main" val="185812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05FC0-5EEC-0344-4C03-D44855AD0B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8A986D-EAC5-5B19-9151-B21D4625D1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40E97F-3695-6CB2-C5CF-5A0E76DAFA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21E5DE-ADA5-4D4C-EE99-0D800D5D9D78}"/>
              </a:ext>
            </a:extLst>
          </p:cNvPr>
          <p:cNvSpPr>
            <a:spLocks noGrp="1"/>
          </p:cNvSpPr>
          <p:nvPr>
            <p:ph type="dt" sz="half" idx="10"/>
          </p:nvPr>
        </p:nvSpPr>
        <p:spPr/>
        <p:txBody>
          <a:bodyPr/>
          <a:lstStyle/>
          <a:p>
            <a:fld id="{94B441FA-8D28-435E-8472-4322CEFA278B}" type="datetimeFigureOut">
              <a:rPr lang="en-US" smtClean="0"/>
              <a:t>2/12/2023</a:t>
            </a:fld>
            <a:endParaRPr lang="en-US"/>
          </a:p>
        </p:txBody>
      </p:sp>
      <p:sp>
        <p:nvSpPr>
          <p:cNvPr id="6" name="Footer Placeholder 5">
            <a:extLst>
              <a:ext uri="{FF2B5EF4-FFF2-40B4-BE49-F238E27FC236}">
                <a16:creationId xmlns:a16="http://schemas.microsoft.com/office/drawing/2014/main" id="{CD696DF0-FD1D-CE95-6802-EB8E6C7FF7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24454-2EC8-1CA3-5690-574A9CE21F06}"/>
              </a:ext>
            </a:extLst>
          </p:cNvPr>
          <p:cNvSpPr>
            <a:spLocks noGrp="1"/>
          </p:cNvSpPr>
          <p:nvPr>
            <p:ph type="sldNum" sz="quarter" idx="12"/>
          </p:nvPr>
        </p:nvSpPr>
        <p:spPr/>
        <p:txBody>
          <a:bodyPr/>
          <a:lstStyle/>
          <a:p>
            <a:fld id="{706DDC64-98C5-4A74-AF1B-FA6C3EAF26CF}" type="slidenum">
              <a:rPr lang="en-US" smtClean="0"/>
              <a:t>‹#›</a:t>
            </a:fld>
            <a:endParaRPr lang="en-US"/>
          </a:p>
        </p:txBody>
      </p:sp>
    </p:spTree>
    <p:extLst>
      <p:ext uri="{BB962C8B-B14F-4D97-AF65-F5344CB8AC3E}">
        <p14:creationId xmlns:p14="http://schemas.microsoft.com/office/powerpoint/2010/main" val="1305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F5D4-3ADA-D21C-DF35-DEA8002D99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EC0C66-A51F-6DBD-7DB4-D490202306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91879C-287E-3D6D-147D-F049BCFE0B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841323-A205-C7D9-F6C3-BB999E45AF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C16FCF-11CE-71F3-5198-7DFDC1E751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36158E-0504-E55F-2D03-DC01FD4D1E1A}"/>
              </a:ext>
            </a:extLst>
          </p:cNvPr>
          <p:cNvSpPr>
            <a:spLocks noGrp="1"/>
          </p:cNvSpPr>
          <p:nvPr>
            <p:ph type="dt" sz="half" idx="10"/>
          </p:nvPr>
        </p:nvSpPr>
        <p:spPr/>
        <p:txBody>
          <a:bodyPr/>
          <a:lstStyle/>
          <a:p>
            <a:fld id="{94B441FA-8D28-435E-8472-4322CEFA278B}" type="datetimeFigureOut">
              <a:rPr lang="en-US" smtClean="0"/>
              <a:t>2/12/2023</a:t>
            </a:fld>
            <a:endParaRPr lang="en-US"/>
          </a:p>
        </p:txBody>
      </p:sp>
      <p:sp>
        <p:nvSpPr>
          <p:cNvPr id="8" name="Footer Placeholder 7">
            <a:extLst>
              <a:ext uri="{FF2B5EF4-FFF2-40B4-BE49-F238E27FC236}">
                <a16:creationId xmlns:a16="http://schemas.microsoft.com/office/drawing/2014/main" id="{E7B22E75-7C38-565D-FC9F-EF38C84CB8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9CBD1F-1BAD-F95E-F23C-F5CAF51EC8C1}"/>
              </a:ext>
            </a:extLst>
          </p:cNvPr>
          <p:cNvSpPr>
            <a:spLocks noGrp="1"/>
          </p:cNvSpPr>
          <p:nvPr>
            <p:ph type="sldNum" sz="quarter" idx="12"/>
          </p:nvPr>
        </p:nvSpPr>
        <p:spPr/>
        <p:txBody>
          <a:bodyPr/>
          <a:lstStyle/>
          <a:p>
            <a:fld id="{706DDC64-98C5-4A74-AF1B-FA6C3EAF26CF}" type="slidenum">
              <a:rPr lang="en-US" smtClean="0"/>
              <a:t>‹#›</a:t>
            </a:fld>
            <a:endParaRPr lang="en-US"/>
          </a:p>
        </p:txBody>
      </p:sp>
    </p:spTree>
    <p:extLst>
      <p:ext uri="{BB962C8B-B14F-4D97-AF65-F5344CB8AC3E}">
        <p14:creationId xmlns:p14="http://schemas.microsoft.com/office/powerpoint/2010/main" val="26166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26B7-0E26-DEDA-8287-4FEE865131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DACAB5-FB0C-8582-64B1-436DEB334363}"/>
              </a:ext>
            </a:extLst>
          </p:cNvPr>
          <p:cNvSpPr>
            <a:spLocks noGrp="1"/>
          </p:cNvSpPr>
          <p:nvPr>
            <p:ph type="dt" sz="half" idx="10"/>
          </p:nvPr>
        </p:nvSpPr>
        <p:spPr/>
        <p:txBody>
          <a:bodyPr/>
          <a:lstStyle/>
          <a:p>
            <a:fld id="{94B441FA-8D28-435E-8472-4322CEFA278B}" type="datetimeFigureOut">
              <a:rPr lang="en-US" smtClean="0"/>
              <a:t>2/12/2023</a:t>
            </a:fld>
            <a:endParaRPr lang="en-US"/>
          </a:p>
        </p:txBody>
      </p:sp>
      <p:sp>
        <p:nvSpPr>
          <p:cNvPr id="4" name="Footer Placeholder 3">
            <a:extLst>
              <a:ext uri="{FF2B5EF4-FFF2-40B4-BE49-F238E27FC236}">
                <a16:creationId xmlns:a16="http://schemas.microsoft.com/office/drawing/2014/main" id="{0C605552-0EC8-37A2-51C2-1E470B8782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21C14D-EC89-76BC-EA63-EF058A4F948C}"/>
              </a:ext>
            </a:extLst>
          </p:cNvPr>
          <p:cNvSpPr>
            <a:spLocks noGrp="1"/>
          </p:cNvSpPr>
          <p:nvPr>
            <p:ph type="sldNum" sz="quarter" idx="12"/>
          </p:nvPr>
        </p:nvSpPr>
        <p:spPr/>
        <p:txBody>
          <a:bodyPr/>
          <a:lstStyle/>
          <a:p>
            <a:fld id="{706DDC64-98C5-4A74-AF1B-FA6C3EAF26CF}" type="slidenum">
              <a:rPr lang="en-US" smtClean="0"/>
              <a:t>‹#›</a:t>
            </a:fld>
            <a:endParaRPr lang="en-US"/>
          </a:p>
        </p:txBody>
      </p:sp>
    </p:spTree>
    <p:extLst>
      <p:ext uri="{BB962C8B-B14F-4D97-AF65-F5344CB8AC3E}">
        <p14:creationId xmlns:p14="http://schemas.microsoft.com/office/powerpoint/2010/main" val="77068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6E9FA-2B48-C132-F6D1-F0D6712A0594}"/>
              </a:ext>
            </a:extLst>
          </p:cNvPr>
          <p:cNvSpPr>
            <a:spLocks noGrp="1"/>
          </p:cNvSpPr>
          <p:nvPr>
            <p:ph type="dt" sz="half" idx="10"/>
          </p:nvPr>
        </p:nvSpPr>
        <p:spPr/>
        <p:txBody>
          <a:bodyPr/>
          <a:lstStyle/>
          <a:p>
            <a:fld id="{94B441FA-8D28-435E-8472-4322CEFA278B}" type="datetimeFigureOut">
              <a:rPr lang="en-US" smtClean="0"/>
              <a:t>2/12/2023</a:t>
            </a:fld>
            <a:endParaRPr lang="en-US"/>
          </a:p>
        </p:txBody>
      </p:sp>
      <p:sp>
        <p:nvSpPr>
          <p:cNvPr id="3" name="Footer Placeholder 2">
            <a:extLst>
              <a:ext uri="{FF2B5EF4-FFF2-40B4-BE49-F238E27FC236}">
                <a16:creationId xmlns:a16="http://schemas.microsoft.com/office/drawing/2014/main" id="{3288CC24-6CC5-A294-BE62-D4C5478317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9D7A3B-8482-FC07-8879-D8A10768A73D}"/>
              </a:ext>
            </a:extLst>
          </p:cNvPr>
          <p:cNvSpPr>
            <a:spLocks noGrp="1"/>
          </p:cNvSpPr>
          <p:nvPr>
            <p:ph type="sldNum" sz="quarter" idx="12"/>
          </p:nvPr>
        </p:nvSpPr>
        <p:spPr/>
        <p:txBody>
          <a:bodyPr/>
          <a:lstStyle/>
          <a:p>
            <a:fld id="{706DDC64-98C5-4A74-AF1B-FA6C3EAF26CF}" type="slidenum">
              <a:rPr lang="en-US" smtClean="0"/>
              <a:t>‹#›</a:t>
            </a:fld>
            <a:endParaRPr lang="en-US"/>
          </a:p>
        </p:txBody>
      </p:sp>
    </p:spTree>
    <p:extLst>
      <p:ext uri="{BB962C8B-B14F-4D97-AF65-F5344CB8AC3E}">
        <p14:creationId xmlns:p14="http://schemas.microsoft.com/office/powerpoint/2010/main" val="410004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EE5A-FAB4-8B04-644B-A61F99B40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2560BE-C48F-7013-9AD1-99D43861C3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04A36-8DB4-CD11-E05A-E425FA3A5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23329-A7C6-7ABA-F4D7-7311C722EB49}"/>
              </a:ext>
            </a:extLst>
          </p:cNvPr>
          <p:cNvSpPr>
            <a:spLocks noGrp="1"/>
          </p:cNvSpPr>
          <p:nvPr>
            <p:ph type="dt" sz="half" idx="10"/>
          </p:nvPr>
        </p:nvSpPr>
        <p:spPr/>
        <p:txBody>
          <a:bodyPr/>
          <a:lstStyle/>
          <a:p>
            <a:fld id="{94B441FA-8D28-435E-8472-4322CEFA278B}" type="datetimeFigureOut">
              <a:rPr lang="en-US" smtClean="0"/>
              <a:t>2/12/2023</a:t>
            </a:fld>
            <a:endParaRPr lang="en-US"/>
          </a:p>
        </p:txBody>
      </p:sp>
      <p:sp>
        <p:nvSpPr>
          <p:cNvPr id="6" name="Footer Placeholder 5">
            <a:extLst>
              <a:ext uri="{FF2B5EF4-FFF2-40B4-BE49-F238E27FC236}">
                <a16:creationId xmlns:a16="http://schemas.microsoft.com/office/drawing/2014/main" id="{D1881E04-361B-D686-5085-6410FB6EE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B7E483-3F5B-B234-C1AD-F04148A04418}"/>
              </a:ext>
            </a:extLst>
          </p:cNvPr>
          <p:cNvSpPr>
            <a:spLocks noGrp="1"/>
          </p:cNvSpPr>
          <p:nvPr>
            <p:ph type="sldNum" sz="quarter" idx="12"/>
          </p:nvPr>
        </p:nvSpPr>
        <p:spPr/>
        <p:txBody>
          <a:bodyPr/>
          <a:lstStyle/>
          <a:p>
            <a:fld id="{706DDC64-98C5-4A74-AF1B-FA6C3EAF26CF}" type="slidenum">
              <a:rPr lang="en-US" smtClean="0"/>
              <a:t>‹#›</a:t>
            </a:fld>
            <a:endParaRPr lang="en-US"/>
          </a:p>
        </p:txBody>
      </p:sp>
    </p:spTree>
    <p:extLst>
      <p:ext uri="{BB962C8B-B14F-4D97-AF65-F5344CB8AC3E}">
        <p14:creationId xmlns:p14="http://schemas.microsoft.com/office/powerpoint/2010/main" val="686462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8AD8-797E-02AD-6425-B4A778F23D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6761DD-1C08-DD90-04B6-FB6B48684A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846832-5D9B-25AE-8FA0-76828ED32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DE17C-06D9-D539-73B4-EC4C8620E1F5}"/>
              </a:ext>
            </a:extLst>
          </p:cNvPr>
          <p:cNvSpPr>
            <a:spLocks noGrp="1"/>
          </p:cNvSpPr>
          <p:nvPr>
            <p:ph type="dt" sz="half" idx="10"/>
          </p:nvPr>
        </p:nvSpPr>
        <p:spPr/>
        <p:txBody>
          <a:bodyPr/>
          <a:lstStyle/>
          <a:p>
            <a:fld id="{94B441FA-8D28-435E-8472-4322CEFA278B}" type="datetimeFigureOut">
              <a:rPr lang="en-US" smtClean="0"/>
              <a:t>2/12/2023</a:t>
            </a:fld>
            <a:endParaRPr lang="en-US"/>
          </a:p>
        </p:txBody>
      </p:sp>
      <p:sp>
        <p:nvSpPr>
          <p:cNvPr id="6" name="Footer Placeholder 5">
            <a:extLst>
              <a:ext uri="{FF2B5EF4-FFF2-40B4-BE49-F238E27FC236}">
                <a16:creationId xmlns:a16="http://schemas.microsoft.com/office/drawing/2014/main" id="{0F9D4524-8A2A-2A42-652A-0F33C23823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BE2A7-CC9B-E8BF-39DC-C8556AB57E8B}"/>
              </a:ext>
            </a:extLst>
          </p:cNvPr>
          <p:cNvSpPr>
            <a:spLocks noGrp="1"/>
          </p:cNvSpPr>
          <p:nvPr>
            <p:ph type="sldNum" sz="quarter" idx="12"/>
          </p:nvPr>
        </p:nvSpPr>
        <p:spPr/>
        <p:txBody>
          <a:bodyPr/>
          <a:lstStyle/>
          <a:p>
            <a:fld id="{706DDC64-98C5-4A74-AF1B-FA6C3EAF26CF}" type="slidenum">
              <a:rPr lang="en-US" smtClean="0"/>
              <a:t>‹#›</a:t>
            </a:fld>
            <a:endParaRPr lang="en-US"/>
          </a:p>
        </p:txBody>
      </p:sp>
    </p:spTree>
    <p:extLst>
      <p:ext uri="{BB962C8B-B14F-4D97-AF65-F5344CB8AC3E}">
        <p14:creationId xmlns:p14="http://schemas.microsoft.com/office/powerpoint/2010/main" val="3017287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4EEA19-CD27-888A-089B-BA0AB0B97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C6D300-39B9-06A6-6E1A-33C4D7CF71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9C0BAA-7F01-DCCD-2309-81ED870BE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B441FA-8D28-435E-8472-4322CEFA278B}" type="datetimeFigureOut">
              <a:rPr lang="en-US" smtClean="0"/>
              <a:t>2/12/2023</a:t>
            </a:fld>
            <a:endParaRPr lang="en-US"/>
          </a:p>
        </p:txBody>
      </p:sp>
      <p:sp>
        <p:nvSpPr>
          <p:cNvPr id="5" name="Footer Placeholder 4">
            <a:extLst>
              <a:ext uri="{FF2B5EF4-FFF2-40B4-BE49-F238E27FC236}">
                <a16:creationId xmlns:a16="http://schemas.microsoft.com/office/drawing/2014/main" id="{B5C2B87D-3036-F2F8-EB74-796D2FA28E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6C5817-F403-4D22-60A8-580755A56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DDC64-98C5-4A74-AF1B-FA6C3EAF26CF}" type="slidenum">
              <a:rPr lang="en-US" smtClean="0"/>
              <a:t>‹#›</a:t>
            </a:fld>
            <a:endParaRPr lang="en-US"/>
          </a:p>
        </p:txBody>
      </p:sp>
    </p:spTree>
    <p:extLst>
      <p:ext uri="{BB962C8B-B14F-4D97-AF65-F5344CB8AC3E}">
        <p14:creationId xmlns:p14="http://schemas.microsoft.com/office/powerpoint/2010/main" val="578426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E29F-1045-D41F-67F2-8B49C4C3F675}"/>
              </a:ext>
            </a:extLst>
          </p:cNvPr>
          <p:cNvSpPr>
            <a:spLocks noGrp="1"/>
          </p:cNvSpPr>
          <p:nvPr>
            <p:ph type="ctrTitle"/>
          </p:nvPr>
        </p:nvSpPr>
        <p:spPr>
          <a:xfrm>
            <a:off x="406399" y="609600"/>
            <a:ext cx="11234057" cy="5747657"/>
          </a:xfrm>
        </p:spPr>
        <p:txBody>
          <a:bodyPr anchor="t">
            <a:normAutofit fontScale="90000"/>
          </a:bodyPr>
          <a:lstStyle/>
          <a:p>
            <a:pPr algn="l"/>
            <a:r>
              <a:rPr lang="en-US" sz="3200" dirty="0"/>
              <a:t>Adding a File to the frontend</a:t>
            </a:r>
            <a:br>
              <a:rPr lang="en-US" sz="3200" dirty="0"/>
            </a:br>
            <a:r>
              <a:rPr lang="en-US" sz="3200" dirty="0"/>
              <a:t>Handling Multipart form data</a:t>
            </a:r>
            <a:br>
              <a:rPr lang="en-US" sz="3200" dirty="0"/>
            </a:br>
            <a:r>
              <a:rPr lang="en-US" sz="3200" dirty="0"/>
              <a:t>Handling File Uploads with </a:t>
            </a:r>
            <a:r>
              <a:rPr lang="en-US" sz="3200" dirty="0" err="1"/>
              <a:t>Multer</a:t>
            </a:r>
            <a:br>
              <a:rPr lang="en-US" sz="3200" dirty="0"/>
            </a:br>
            <a:r>
              <a:rPr lang="en-US" sz="3200" dirty="0"/>
              <a:t>configuring </a:t>
            </a:r>
            <a:r>
              <a:rPr lang="en-US" sz="3200" dirty="0" err="1"/>
              <a:t>multer</a:t>
            </a:r>
            <a:r>
              <a:rPr lang="en-US" sz="3200" dirty="0"/>
              <a:t> to adjust filename and </a:t>
            </a:r>
            <a:r>
              <a:rPr lang="en-US" sz="3200" dirty="0" err="1"/>
              <a:t>filepath</a:t>
            </a:r>
            <a:r>
              <a:rPr lang="en-US" sz="3200" dirty="0"/>
              <a:t>.</a:t>
            </a:r>
            <a:br>
              <a:rPr lang="en-US" sz="3200" dirty="0"/>
            </a:br>
            <a:r>
              <a:rPr lang="en-US" sz="3200" dirty="0"/>
              <a:t>Filtering files by </a:t>
            </a:r>
            <a:r>
              <a:rPr lang="en-US" sz="3200" dirty="0" err="1"/>
              <a:t>mimetype</a:t>
            </a:r>
            <a:br>
              <a:rPr lang="en-US" sz="3200" dirty="0"/>
            </a:br>
            <a:r>
              <a:rPr lang="en-US" sz="3200" dirty="0"/>
              <a:t>storing file data in the database.</a:t>
            </a:r>
            <a:br>
              <a:rPr lang="en-US" sz="3200" dirty="0"/>
            </a:br>
            <a:r>
              <a:rPr lang="en-US" sz="3200" dirty="0"/>
              <a:t>Serving images statically</a:t>
            </a:r>
            <a:br>
              <a:rPr lang="en-US" sz="3200" dirty="0"/>
            </a:br>
            <a:r>
              <a:rPr lang="en-US" sz="3200" dirty="0"/>
              <a:t>Downloading Files with Authentication.</a:t>
            </a:r>
            <a:br>
              <a:rPr lang="en-US" sz="3200" dirty="0"/>
            </a:br>
            <a:r>
              <a:rPr lang="en-US" sz="3200" dirty="0"/>
              <a:t>Setting File Type Headers.</a:t>
            </a:r>
            <a:br>
              <a:rPr lang="en-US" sz="3200" dirty="0"/>
            </a:br>
            <a:r>
              <a:rPr lang="en-US" sz="3200" dirty="0"/>
              <a:t>Restricting File Access.</a:t>
            </a:r>
            <a:br>
              <a:rPr lang="en-US" sz="3200" dirty="0"/>
            </a:br>
            <a:r>
              <a:rPr lang="en-US" sz="3200" dirty="0"/>
              <a:t>Streaming Data vs Preloading Data.</a:t>
            </a:r>
            <a:br>
              <a:rPr lang="en-US" sz="3200" dirty="0"/>
            </a:br>
            <a:r>
              <a:rPr lang="en-US" sz="3200" dirty="0"/>
              <a:t>Using </a:t>
            </a:r>
            <a:r>
              <a:rPr lang="en-US" sz="3200" dirty="0" err="1"/>
              <a:t>PDFkit</a:t>
            </a:r>
            <a:r>
              <a:rPr lang="en-US" sz="3200" dirty="0"/>
              <a:t> for .pdf Generation.</a:t>
            </a:r>
            <a:br>
              <a:rPr lang="en-US" sz="3200" dirty="0"/>
            </a:br>
            <a:r>
              <a:rPr lang="en-US" sz="3200" dirty="0"/>
              <a:t>Generating .pdf Files with Order Data</a:t>
            </a:r>
            <a:br>
              <a:rPr lang="en-US" sz="3200" dirty="0"/>
            </a:br>
            <a:r>
              <a:rPr lang="en-US" sz="3200" dirty="0"/>
              <a:t>Deleting Files.</a:t>
            </a:r>
            <a:br>
              <a:rPr lang="en-US" sz="3200" dirty="0"/>
            </a:br>
            <a:endParaRPr lang="en-US" sz="3200" dirty="0"/>
          </a:p>
        </p:txBody>
      </p:sp>
    </p:spTree>
    <p:extLst>
      <p:ext uri="{BB962C8B-B14F-4D97-AF65-F5344CB8AC3E}">
        <p14:creationId xmlns:p14="http://schemas.microsoft.com/office/powerpoint/2010/main" val="3517330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FF82D-B419-2994-45D7-FD0406EB88A2}"/>
              </a:ext>
            </a:extLst>
          </p:cNvPr>
          <p:cNvSpPr>
            <a:spLocks noGrp="1"/>
          </p:cNvSpPr>
          <p:nvPr>
            <p:ph type="title"/>
          </p:nvPr>
        </p:nvSpPr>
        <p:spPr>
          <a:xfrm>
            <a:off x="838200" y="365125"/>
            <a:ext cx="10515600" cy="5826669"/>
          </a:xfrm>
        </p:spPr>
        <p:txBody>
          <a:bodyPr>
            <a:normAutofit/>
          </a:bodyPr>
          <a:lstStyle/>
          <a:p>
            <a:br>
              <a:rPr lang="en-US" dirty="0"/>
            </a:br>
            <a:br>
              <a:rPr lang="en-US" dirty="0"/>
            </a:br>
            <a:r>
              <a:rPr lang="en-US" dirty="0"/>
              <a:t>Invoice</a:t>
            </a:r>
            <a:br>
              <a:rPr lang="en-US" dirty="0"/>
            </a:br>
            <a:br>
              <a:rPr lang="en-US" dirty="0"/>
            </a:br>
            <a:r>
              <a:rPr lang="en-US" dirty="0"/>
              <a:t>Item 1 – 10.00</a:t>
            </a:r>
            <a:br>
              <a:rPr lang="en-US" dirty="0"/>
            </a:br>
            <a:br>
              <a:rPr lang="en-US" dirty="0"/>
            </a:br>
            <a:r>
              <a:rPr lang="en-US" dirty="0"/>
              <a:t>Total: 20.00</a:t>
            </a:r>
            <a:br>
              <a:rPr lang="en-US" dirty="0"/>
            </a:br>
            <a:endParaRPr lang="en-US" dirty="0"/>
          </a:p>
        </p:txBody>
      </p:sp>
    </p:spTree>
    <p:extLst>
      <p:ext uri="{BB962C8B-B14F-4D97-AF65-F5344CB8AC3E}">
        <p14:creationId xmlns:p14="http://schemas.microsoft.com/office/powerpoint/2010/main" val="389270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1E398-9D61-5FC1-06D9-1026A695B764}"/>
              </a:ext>
            </a:extLst>
          </p:cNvPr>
          <p:cNvSpPr>
            <a:spLocks noGrp="1"/>
          </p:cNvSpPr>
          <p:nvPr>
            <p:ph type="title"/>
          </p:nvPr>
        </p:nvSpPr>
        <p:spPr/>
        <p:txBody>
          <a:bodyPr/>
          <a:lstStyle/>
          <a:p>
            <a:pPr algn="ctr"/>
            <a:r>
              <a:rPr lang="en-US" dirty="0"/>
              <a:t>Pagination</a:t>
            </a:r>
          </a:p>
        </p:txBody>
      </p:sp>
      <p:sp>
        <p:nvSpPr>
          <p:cNvPr id="3" name="Content Placeholder 2">
            <a:extLst>
              <a:ext uri="{FF2B5EF4-FFF2-40B4-BE49-F238E27FC236}">
                <a16:creationId xmlns:a16="http://schemas.microsoft.com/office/drawing/2014/main" id="{CEA8B073-D5E1-6BCB-EA78-CE84F082D6BC}"/>
              </a:ext>
            </a:extLst>
          </p:cNvPr>
          <p:cNvSpPr>
            <a:spLocks noGrp="1"/>
          </p:cNvSpPr>
          <p:nvPr>
            <p:ph idx="1"/>
          </p:nvPr>
        </p:nvSpPr>
        <p:spPr>
          <a:xfrm>
            <a:off x="838200" y="2547257"/>
            <a:ext cx="10515600" cy="1207861"/>
          </a:xfrm>
        </p:spPr>
        <p:txBody>
          <a:bodyPr/>
          <a:lstStyle/>
          <a:p>
            <a:pPr marL="0" indent="0" algn="ctr">
              <a:buNone/>
            </a:pPr>
            <a:r>
              <a:rPr lang="en-US" dirty="0"/>
              <a:t>Fetching Data in Chunks</a:t>
            </a:r>
          </a:p>
        </p:txBody>
      </p:sp>
    </p:spTree>
    <p:extLst>
      <p:ext uri="{BB962C8B-B14F-4D97-AF65-F5344CB8AC3E}">
        <p14:creationId xmlns:p14="http://schemas.microsoft.com/office/powerpoint/2010/main" val="653433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DDBB-511B-3353-A425-1D5AD22814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9A1B9A-06D5-18EB-01E2-7A3421E62052}"/>
              </a:ext>
            </a:extLst>
          </p:cNvPr>
          <p:cNvSpPr>
            <a:spLocks noGrp="1"/>
          </p:cNvSpPr>
          <p:nvPr>
            <p:ph idx="1"/>
          </p:nvPr>
        </p:nvSpPr>
        <p:spPr/>
        <p:txBody>
          <a:bodyPr/>
          <a:lstStyle/>
          <a:p>
            <a:r>
              <a:rPr lang="en-US" dirty="0"/>
              <a:t>Adding Pagination Links</a:t>
            </a:r>
          </a:p>
          <a:p>
            <a:r>
              <a:rPr lang="en-US" dirty="0"/>
              <a:t>Retrieving a chunk of data</a:t>
            </a:r>
          </a:p>
          <a:p>
            <a:r>
              <a:rPr lang="en-US" dirty="0"/>
              <a:t>Preparing pagination data on the Server</a:t>
            </a:r>
          </a:p>
          <a:p>
            <a:r>
              <a:rPr lang="en-US" dirty="0"/>
              <a:t>Adding dynamic pagination buttons.</a:t>
            </a:r>
          </a:p>
          <a:p>
            <a:r>
              <a:rPr lang="en-US" dirty="0"/>
              <a:t>Re-using the pagination logic &amp; controls.</a:t>
            </a:r>
          </a:p>
          <a:p>
            <a:endParaRPr lang="en-US" dirty="0"/>
          </a:p>
        </p:txBody>
      </p:sp>
    </p:spTree>
    <p:extLst>
      <p:ext uri="{BB962C8B-B14F-4D97-AF65-F5344CB8AC3E}">
        <p14:creationId xmlns:p14="http://schemas.microsoft.com/office/powerpoint/2010/main" val="1168670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134</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Adding a File to the frontend Handling Multipart form data Handling File Uploads with Multer configuring multer to adjust filename and filepath. Filtering files by mimetype storing file data in the database. Serving images statically Downloading Files with Authentication. Setting File Type Headers. Restricting File Access. Streaming Data vs Preloading Data. Using PDFkit for .pdf Generation. Generating .pdf Files with Order Data Deleting Files. </vt:lpstr>
      <vt:lpstr>  Invoice  Item 1 – 10.00  Total: 20.00 </vt:lpstr>
      <vt:lpstr>Pagination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Adding a File to the frontend Handling Multipart form data Handling File Uploads with Multer configuring multer to adjust filename and filepath. Filtering files by mimetype storing file data in the database. Serving images statically   </dc:title>
  <dc:creator>Piyush Chaturvedi</dc:creator>
  <cp:lastModifiedBy>Piyush Chaturvedi</cp:lastModifiedBy>
  <cp:revision>3</cp:revision>
  <cp:lastPrinted>2023-02-11T14:24:58Z</cp:lastPrinted>
  <dcterms:created xsi:type="dcterms:W3CDTF">2023-02-10T13:50:00Z</dcterms:created>
  <dcterms:modified xsi:type="dcterms:W3CDTF">2023-02-12T09:34:59Z</dcterms:modified>
</cp:coreProperties>
</file>