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Initializing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MongoDB to store Sessions. Connect-</a:t>
            </a:r>
            <a:r>
              <a:rPr lang="en-US" dirty="0" err="1"/>
              <a:t>mongodb</a:t>
            </a:r>
            <a:r>
              <a:rPr lang="en-US" dirty="0"/>
              <a:t>-session.</a:t>
            </a:r>
          </a:p>
          <a:p>
            <a:pPr marL="514350" indent="-514350">
              <a:buAutoNum type="arabicParenR"/>
            </a:pPr>
            <a:r>
              <a:rPr lang="en-US" dirty="0"/>
              <a:t>Deleting a Cookie.</a:t>
            </a:r>
          </a:p>
          <a:p>
            <a:pPr marL="514350" indent="-514350">
              <a:buAutoNum type="arabicParenR"/>
            </a:pPr>
            <a:r>
              <a:rPr lang="en-US" dirty="0" err="1"/>
              <a:t>Order,cart</a:t>
            </a:r>
            <a:r>
              <a:rPr lang="en-US" dirty="0"/>
              <a:t> in Auth.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CEA4DE-A4D9-3DEF-233C-30427BF59BD2}"/>
              </a:ext>
            </a:extLst>
          </p:cNvPr>
          <p:cNvSpPr/>
          <p:nvPr/>
        </p:nvSpPr>
        <p:spPr>
          <a:xfrm>
            <a:off x="5364844" y="3323772"/>
            <a:ext cx="6571344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0A14-B79D-8F7C-DC90-32C9A0642583}"/>
              </a:ext>
            </a:extLst>
          </p:cNvPr>
          <p:cNvSpPr/>
          <p:nvPr/>
        </p:nvSpPr>
        <p:spPr>
          <a:xfrm>
            <a:off x="838200" y="3272974"/>
            <a:ext cx="2917372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D781-EEF8-D174-2A7A-24A7FCC9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38371" cy="883104"/>
          </a:xfrm>
        </p:spPr>
        <p:txBody>
          <a:bodyPr>
            <a:normAutofit/>
          </a:bodyPr>
          <a:lstStyle/>
          <a:p>
            <a:r>
              <a:rPr lang="en-US" sz="4000" dirty="0"/>
              <a:t>What is “Authentication”?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EBDEC-AA1D-37A2-2047-6BC1498D94C7}"/>
              </a:ext>
            </a:extLst>
          </p:cNvPr>
          <p:cNvSpPr/>
          <p:nvPr/>
        </p:nvSpPr>
        <p:spPr>
          <a:xfrm>
            <a:off x="3614057" y="1505860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3AA7-E750-7AE6-64A6-E6168A8A4E25}"/>
              </a:ext>
            </a:extLst>
          </p:cNvPr>
          <p:cNvSpPr/>
          <p:nvPr/>
        </p:nvSpPr>
        <p:spPr>
          <a:xfrm>
            <a:off x="1052286" y="3755575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CC83-04A0-0119-E2EE-C0A5C584E641}"/>
              </a:ext>
            </a:extLst>
          </p:cNvPr>
          <p:cNvSpPr/>
          <p:nvPr/>
        </p:nvSpPr>
        <p:spPr>
          <a:xfrm>
            <a:off x="5473703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Manage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7827-675B-1A5E-B067-16099BFE9788}"/>
              </a:ext>
            </a:extLst>
          </p:cNvPr>
          <p:cNvSpPr/>
          <p:nvPr/>
        </p:nvSpPr>
        <p:spPr>
          <a:xfrm>
            <a:off x="8652332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BD655-DEDC-A7E2-6CBB-C85158E52F5F}"/>
              </a:ext>
            </a:extLst>
          </p:cNvPr>
          <p:cNvSpPr/>
          <p:nvPr/>
        </p:nvSpPr>
        <p:spPr>
          <a:xfrm>
            <a:off x="4063999" y="5119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37E98-B9BD-EB2B-2041-722F5BEC2722}"/>
              </a:ext>
            </a:extLst>
          </p:cNvPr>
          <p:cNvSpPr/>
          <p:nvPr/>
        </p:nvSpPr>
        <p:spPr>
          <a:xfrm>
            <a:off x="4063999" y="5881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2A1AB6-FCD5-2C3C-B383-8BC99F6B011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997201" y="1415145"/>
            <a:ext cx="1157515" cy="2558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EA2901-BD1C-5C40-E417-9DFE448800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148616" y="821871"/>
            <a:ext cx="1208313" cy="3795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E0BB02-220A-B4A9-3D59-90414BB4F7F6}"/>
              </a:ext>
            </a:extLst>
          </p:cNvPr>
          <p:cNvSpPr txBox="1"/>
          <p:nvPr/>
        </p:nvSpPr>
        <p:spPr>
          <a:xfrm>
            <a:off x="1277257" y="2915195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anyone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75E3-1ACE-6E35-3EBA-CF49F6CFE3EC}"/>
              </a:ext>
            </a:extLst>
          </p:cNvPr>
          <p:cNvSpPr txBox="1"/>
          <p:nvPr/>
        </p:nvSpPr>
        <p:spPr>
          <a:xfrm>
            <a:off x="5856516" y="2866962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available to logged-in users</a:t>
            </a:r>
          </a:p>
        </p:txBody>
      </p:sp>
    </p:spTree>
    <p:extLst>
      <p:ext uri="{BB962C8B-B14F-4D97-AF65-F5344CB8AC3E}">
        <p14:creationId xmlns:p14="http://schemas.microsoft.com/office/powerpoint/2010/main" val="616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Implementing an Authentication Flow.</a:t>
            </a:r>
          </a:p>
          <a:p>
            <a:pPr marL="514350" indent="-514350">
              <a:buAutoNum type="arabicParenR"/>
            </a:pPr>
            <a:r>
              <a:rPr lang="en-US" dirty="0"/>
              <a:t>Encrypting Password</a:t>
            </a:r>
          </a:p>
        </p:txBody>
      </p:sp>
    </p:spTree>
    <p:extLst>
      <p:ext uri="{BB962C8B-B14F-4D97-AF65-F5344CB8AC3E}">
        <p14:creationId xmlns:p14="http://schemas.microsoft.com/office/powerpoint/2010/main" val="311467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PowerPoint Presentation</vt:lpstr>
      <vt:lpstr>Module Summary</vt:lpstr>
      <vt:lpstr>What is “Authentication”?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3</cp:revision>
  <dcterms:created xsi:type="dcterms:W3CDTF">2023-01-20T15:11:23Z</dcterms:created>
  <dcterms:modified xsi:type="dcterms:W3CDTF">2023-01-25T16:07:33Z</dcterms:modified>
</cp:coreProperties>
</file>