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63F6-9CD7-2885-EFE6-1EA58C9D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1010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14</cp:revision>
  <dcterms:created xsi:type="dcterms:W3CDTF">2023-03-21T16:11:05Z</dcterms:created>
  <dcterms:modified xsi:type="dcterms:W3CDTF">2023-04-11T15:51:12Z</dcterms:modified>
</cp:coreProperties>
</file>