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" initials="P" lastIdx="1" clrIdx="0">
    <p:extLst>
      <p:ext uri="{19B8F6BF-5375-455C-9EA6-DF929625EA0E}">
        <p15:presenceInfo xmlns:p15="http://schemas.microsoft.com/office/powerpoint/2012/main" userId="d6046daa6a311c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3BD3-C3CA-679B-531A-7B56CBC1A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606-7A67-E1CC-A9AA-F25ED46F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216D-79AF-2350-0428-05B0D601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819BB-3210-3C33-F878-AABBD417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FE5D-EFB3-96EF-5B43-34401530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156F-AFC5-8FCA-17F3-90FF9307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79308-C412-9F44-7C8B-C105A004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8687-8904-63B2-7BDC-4CC2045A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E84E-8AFC-2D7A-F1D6-06AF2783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5C49-8BDF-E856-CA08-8775AA50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41C7F-4BAA-893A-BCB0-AD7AD74E4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3B81-15F1-91C2-A18B-7B356E49E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682A-F7AE-073F-10FF-87E05CE4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C652-3CC5-512C-083E-3327EB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1AEB-9B0B-2072-8080-43B73EF7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018A-BF87-14F5-D890-7A7D6F5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348E-FCD1-68A8-31F1-3BF31974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5700F-8107-0367-DCAE-D0B1FC89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461E-7BA2-BE40-CA7A-E53963E0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CC8D-A0EF-55F5-FCA9-BF1F321F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3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7531-D556-9D27-23F6-3AFDE4A6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F2E3F-9B83-3EC2-C4BF-6FD83B7F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FEC9-51A5-72E0-4B89-56DF4332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9E8CD-081B-D875-EBD0-83B3BA91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BCEF-56F4-BB57-C7D8-C1EED0B3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D815-27E1-6399-65A6-D9CCD171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3F72-A968-880C-C8C8-9F9370E80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4E9A-29BA-B8E1-6382-0CE27898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01EDD-D28C-176E-AC93-3C9B849B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37106-7891-C98F-5704-697F9EDB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63B7-017B-641C-9660-93DD36D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92C9-26A8-DD53-86FE-97CC465A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2F2D-C6A8-E760-EFB7-BD0E5C5A0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C504-BA4E-8554-6A26-2D9F08E22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C317F-F876-8956-D80E-A1402B651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4DF0-8B87-9DAD-ED00-3C7838F2D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0E1FD-D77D-6990-09D2-0312483D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9E552-850C-58E2-DE4F-E10BB007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81D3E-AEFE-684B-64FE-C643F2E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8BF7-6378-1ADE-8413-39268D77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C5A41-D11D-DCEC-AC61-8F97EC76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C0D4A-F023-E6CE-3273-4519CF56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7F2A-08D0-D46C-5E23-09F7C198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88B2A-34BF-5CF9-4853-4EB12940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CAAA3-C9EB-5A9C-6183-64695770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F17A-A9E5-485E-7EF6-6DEAEF89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C5CA-CC95-CA55-D154-073582FE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0FB1-700D-D07D-EE1C-7B69345B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2F27-30D0-5CF4-646E-E3D55DAF3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DAE0-4C36-3E7D-31BE-8BC6D0D7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57AD-9DEC-C9E7-9F5C-FA1AC30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A553-4AA0-E249-6DF1-A3B09DFF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0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8C23-0D2F-AE66-C617-1F6BB05F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46A15-2A02-749D-0B77-9244B3CD2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F3727-A4BA-C7BB-CDB9-13E7EE4D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4462-9105-BC73-3191-8BAFA992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2069-BB77-25FC-9DAC-AF44E19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3BC3-9AFE-311E-4F41-9B17F252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2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C6F99-1068-3227-84CA-D374AC24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A6B8-E3FB-C982-9B16-31EDDC6A6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E712-B768-6794-046B-9D814000E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280E-AFF0-46A0-84E3-8A358C34D60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3107-6FDC-9834-D345-DD98D38DD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7165-7A82-4CFF-4F04-8ABA5AE4B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6026-FC64-47A0-92CE-F4D4B37B8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C3FB-55D7-AE2B-E5F8-4A9F4083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07" y="124912"/>
            <a:ext cx="9144000" cy="658311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0E4A6-8A43-DD26-D21C-5279ABA16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1207" y="914400"/>
            <a:ext cx="3090930" cy="4230710"/>
          </a:xfrm>
        </p:spPr>
        <p:txBody>
          <a:bodyPr/>
          <a:lstStyle/>
          <a:p>
            <a:r>
              <a:rPr lang="en-US" dirty="0"/>
              <a:t>European Computer Manufactures Association</a:t>
            </a:r>
          </a:p>
          <a:p>
            <a:endParaRPr lang="en-US" dirty="0"/>
          </a:p>
          <a:p>
            <a:r>
              <a:rPr lang="en-US" dirty="0"/>
              <a:t>Netscape</a:t>
            </a:r>
          </a:p>
          <a:p>
            <a:r>
              <a:rPr lang="en-US" dirty="0"/>
              <a:t>1996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3C630D-F883-995E-D249-541D3237DAC2}"/>
              </a:ext>
            </a:extLst>
          </p:cNvPr>
          <p:cNvSpPr txBox="1">
            <a:spLocks/>
          </p:cNvSpPr>
          <p:nvPr/>
        </p:nvSpPr>
        <p:spPr>
          <a:xfrm>
            <a:off x="1223494" y="914400"/>
            <a:ext cx="3090930" cy="423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1997- ECMAScript 1</a:t>
            </a:r>
          </a:p>
          <a:p>
            <a:r>
              <a:rPr lang="en-US" dirty="0"/>
              <a:t>1998- ECMAScript 2</a:t>
            </a:r>
          </a:p>
          <a:p>
            <a:r>
              <a:rPr lang="en-US" dirty="0"/>
              <a:t>1999- ECMAScript 3</a:t>
            </a:r>
          </a:p>
          <a:p>
            <a:r>
              <a:rPr lang="en-US" dirty="0"/>
              <a:t>1999- ECMAScript 4</a:t>
            </a:r>
          </a:p>
          <a:p>
            <a:r>
              <a:rPr lang="en-US" dirty="0"/>
              <a:t>2009- ECMAScript 5</a:t>
            </a:r>
          </a:p>
          <a:p>
            <a:r>
              <a:rPr lang="en-US" dirty="0"/>
              <a:t>2011- ECMAScript 5.1</a:t>
            </a:r>
          </a:p>
          <a:p>
            <a:r>
              <a:rPr lang="en-US" dirty="0"/>
              <a:t>2015- ECMAScript 6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7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9265-EABE-36A6-CF06-E9765377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3496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5BCD-E70D-0DC6-9021-6CF87F51E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Ram = [ram,sharma,26,b.sc,agra,india];</a:t>
            </a:r>
          </a:p>
          <a:p>
            <a:pPr marL="0" indent="0">
              <a:buNone/>
            </a:pPr>
            <a:r>
              <a:rPr lang="en-US" dirty="0"/>
              <a:t>Ram[2];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ram = {name: ram, </a:t>
            </a:r>
            <a:r>
              <a:rPr lang="en-US" dirty="0" err="1"/>
              <a:t>lastname</a:t>
            </a:r>
            <a:r>
              <a:rPr lang="en-US" dirty="0"/>
              <a:t>: </a:t>
            </a:r>
            <a:r>
              <a:rPr lang="en-US" dirty="0" err="1"/>
              <a:t>sharma</a:t>
            </a:r>
            <a:r>
              <a:rPr lang="en-US" dirty="0"/>
              <a:t>, age: 26, qualification: </a:t>
            </a:r>
            <a:r>
              <a:rPr lang="en-US" dirty="0" err="1"/>
              <a:t>b.sc.</a:t>
            </a:r>
            <a:r>
              <a:rPr lang="en-US" dirty="0"/>
              <a:t>, city: </a:t>
            </a:r>
            <a:r>
              <a:rPr lang="en-US" dirty="0" err="1"/>
              <a:t>agra</a:t>
            </a:r>
            <a:r>
              <a:rPr lang="en-US" dirty="0"/>
              <a:t>, country: </a:t>
            </a:r>
            <a:r>
              <a:rPr lang="en-US" dirty="0" err="1"/>
              <a:t>india</a:t>
            </a: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Ram.age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158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035A-C74D-ABA2-9E4D-9D8C42FB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1421-7506-14FF-C748-89CD036D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en-US" dirty="0"/>
              <a:t> = “ram </a:t>
            </a:r>
            <a:r>
              <a:rPr lang="en-US" dirty="0" err="1"/>
              <a:t>sharma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 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name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obj={</a:t>
            </a:r>
          </a:p>
          <a:p>
            <a:pPr marL="0" indent="0">
              <a:buNone/>
            </a:pPr>
            <a:r>
              <a:rPr lang="en-US" dirty="0"/>
              <a:t>Name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374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CE1A8F-ACA6-6F84-99FD-CA97506C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literals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5184D0-E9B3-18E0-918D-94920C44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88"/>
            <a:ext cx="45194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obj = {</a:t>
            </a:r>
          </a:p>
          <a:p>
            <a:pPr marL="0" indent="0">
              <a:buNone/>
            </a:pPr>
            <a:r>
              <a:rPr lang="en-US" dirty="0"/>
              <a:t>Name: “Ram Sharma”,</a:t>
            </a:r>
          </a:p>
          <a:p>
            <a:pPr marL="0" indent="0">
              <a:buNone/>
            </a:pPr>
            <a:r>
              <a:rPr lang="en-US" dirty="0"/>
              <a:t>Show: function(){</a:t>
            </a:r>
          </a:p>
          <a:p>
            <a:pPr marL="0" indent="0">
              <a:buNone/>
            </a:pPr>
            <a:r>
              <a:rPr lang="en-US" dirty="0"/>
              <a:t>Console.log(this.name);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FB0002-4A05-DCAE-30F8-75D2DA0D29A4}"/>
              </a:ext>
            </a:extLst>
          </p:cNvPr>
          <p:cNvSpPr txBox="1">
            <a:spLocks/>
          </p:cNvSpPr>
          <p:nvPr/>
        </p:nvSpPr>
        <p:spPr>
          <a:xfrm>
            <a:off x="7174605" y="1786988"/>
            <a:ext cx="45194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obj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Name: “Ram Sharma”,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Show(){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Console.log(this.name);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976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7A6-9CAF-547E-8388-8300A16E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</a:t>
            </a:r>
            <a:r>
              <a:rPr lang="en-US" dirty="0" err="1"/>
              <a:t>Destructuring</a:t>
            </a:r>
            <a:r>
              <a:rPr lang="en-US" dirty="0"/>
              <a:t>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A694-9675-3987-B96F-13C9366D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512" y="1690688"/>
            <a:ext cx="43262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[“</a:t>
            </a:r>
            <a:r>
              <a:rPr lang="en-US"/>
              <a:t>Ram Sharma”, </a:t>
            </a:r>
            <a:r>
              <a:rPr lang="en-US" dirty="0"/>
              <a:t>25];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0DB434-CD0A-DD6E-10DA-95C3562C2ADB}"/>
              </a:ext>
            </a:extLst>
          </p:cNvPr>
          <p:cNvSpPr txBox="1">
            <a:spLocks/>
          </p:cNvSpPr>
          <p:nvPr/>
        </p:nvSpPr>
        <p:spPr>
          <a:xfrm>
            <a:off x="800636" y="1806598"/>
            <a:ext cx="4326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[“Ram Sharma”, 25];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name = user[0]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age = [1]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4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7A6-9CAF-547E-8388-8300A16E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</a:t>
            </a:r>
            <a:r>
              <a:rPr lang="en-US" dirty="0" err="1"/>
              <a:t>Destructuring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A694-9675-3987-B96F-13C9366D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512" y="1690688"/>
            <a:ext cx="432622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user = {</a:t>
            </a:r>
          </a:p>
          <a:p>
            <a:pPr marL="0" indent="0">
              <a:buNone/>
            </a:pPr>
            <a:r>
              <a:rPr lang="en-US" dirty="0"/>
              <a:t>Name: ‘Ram Sharma’,</a:t>
            </a:r>
          </a:p>
          <a:p>
            <a:pPr marL="0" indent="0">
              <a:buNone/>
            </a:pPr>
            <a:r>
              <a:rPr lang="en-US" dirty="0"/>
              <a:t>Age: 25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Let{</a:t>
            </a:r>
            <a:r>
              <a:rPr lang="en-US" dirty="0" err="1"/>
              <a:t>name,age</a:t>
            </a:r>
            <a:r>
              <a:rPr lang="en-US" dirty="0"/>
              <a:t>} = user;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0DB434-CD0A-DD6E-10DA-95C3562C2ADB}"/>
              </a:ext>
            </a:extLst>
          </p:cNvPr>
          <p:cNvSpPr txBox="1">
            <a:spLocks/>
          </p:cNvSpPr>
          <p:nvPr/>
        </p:nvSpPr>
        <p:spPr>
          <a:xfrm>
            <a:off x="800636" y="1806598"/>
            <a:ext cx="4326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user = [“Ram Sharma”, 25];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[</a:t>
            </a:r>
            <a:r>
              <a:rPr lang="en-US" dirty="0" err="1"/>
              <a:t>name,age</a:t>
            </a:r>
            <a:r>
              <a:rPr lang="en-US" dirty="0"/>
              <a:t>] =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87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EE41-E0A5-E7FB-88A2-A774B220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ADJS: OOP </a:t>
            </a:r>
            <a:r>
              <a:rPr lang="en-US" sz="2700" dirty="0"/>
              <a:t>What is OOP?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AAF3-20E4-EFFF-0660-02B18A62D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2743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 Oriented Programming				- ES6 Version</a:t>
            </a:r>
          </a:p>
          <a:p>
            <a:pPr marL="0" indent="0">
              <a:buNone/>
            </a:pPr>
            <a:r>
              <a:rPr lang="en-US" dirty="0"/>
              <a:t>Coding methodology/style/pattern</a:t>
            </a:r>
          </a:p>
          <a:p>
            <a:pPr lvl="1"/>
            <a:r>
              <a:rPr lang="en-US" dirty="0"/>
              <a:t>Code more Modular and Reusable</a:t>
            </a:r>
          </a:p>
          <a:p>
            <a:pPr lvl="1"/>
            <a:r>
              <a:rPr lang="en-US" dirty="0"/>
              <a:t>Well organized code</a:t>
            </a:r>
          </a:p>
          <a:p>
            <a:pPr lvl="1"/>
            <a:r>
              <a:rPr lang="en-US" dirty="0"/>
              <a:t>Easier to debug</a:t>
            </a:r>
          </a:p>
          <a:p>
            <a:pPr lvl="1"/>
            <a:r>
              <a:rPr lang="en-US" dirty="0"/>
              <a:t>Best for medium to large website projects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0D7EE-DAA3-B107-8C4C-96FCCFCA0F85}"/>
              </a:ext>
            </a:extLst>
          </p:cNvPr>
          <p:cNvSpPr/>
          <p:nvPr/>
        </p:nvSpPr>
        <p:spPr>
          <a:xfrm>
            <a:off x="1068946" y="4456090"/>
            <a:ext cx="2009105" cy="656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38CF8-8B59-AF84-7332-335635DECC3F}"/>
              </a:ext>
            </a:extLst>
          </p:cNvPr>
          <p:cNvSpPr/>
          <p:nvPr/>
        </p:nvSpPr>
        <p:spPr>
          <a:xfrm>
            <a:off x="1068946" y="5460641"/>
            <a:ext cx="2009105" cy="6568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882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9163-967C-1611-8E58-124BD7F5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3200" dirty="0"/>
              <a:t>What is Class &amp; Object?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B3504-180A-2277-60CA-9DFACCE1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740" y="2729934"/>
            <a:ext cx="3800384" cy="2533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4FE12-B380-3D0D-FFE3-257B2077A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1684"/>
            <a:ext cx="134302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4FAF0D-52AF-ED75-34B6-BE18F84E0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41" y="1491684"/>
            <a:ext cx="1343025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3FACA-F1FC-ADB0-7A23-0A70DEC6E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5" y="1491684"/>
            <a:ext cx="1343025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07A92-F7E0-B4F6-CB00-27F11E549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1460"/>
            <a:ext cx="134302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EF9A0C-943E-66A1-01D1-29315BB29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41" y="3281460"/>
            <a:ext cx="1343025" cy="123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0950B4-FE92-ABFE-BC7C-FC9615E25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5" y="3281460"/>
            <a:ext cx="1343025" cy="123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B991DA-532A-C54C-14AB-EEBDC9C1F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47191"/>
            <a:ext cx="13430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C45484-8BDF-083C-B565-A4BEBC1D6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41" y="4747191"/>
            <a:ext cx="1343025" cy="1238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E7D839-848A-69E9-96B6-C0B38EB2D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775" y="4747191"/>
            <a:ext cx="1343025" cy="1238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769C7-6480-3764-6B63-B7AEE6CF3B16}"/>
              </a:ext>
            </a:extLst>
          </p:cNvPr>
          <p:cNvSpPr txBox="1"/>
          <p:nvPr/>
        </p:nvSpPr>
        <p:spPr>
          <a:xfrm>
            <a:off x="2498501" y="2058844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E9660-E985-3467-3D92-A4340D4A44B3}"/>
              </a:ext>
            </a:extLst>
          </p:cNvPr>
          <p:cNvSpPr txBox="1"/>
          <p:nvPr/>
        </p:nvSpPr>
        <p:spPr>
          <a:xfrm>
            <a:off x="8359839" y="48000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40545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41BBB4-E1EB-1F54-8EDD-77DBE6FEF902}"/>
              </a:ext>
            </a:extLst>
          </p:cNvPr>
          <p:cNvSpPr txBox="1"/>
          <p:nvPr/>
        </p:nvSpPr>
        <p:spPr>
          <a:xfrm>
            <a:off x="1571223" y="395224"/>
            <a:ext cx="1815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Car: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Engine</a:t>
            </a:r>
          </a:p>
          <a:p>
            <a:r>
              <a:rPr lang="en-US" dirty="0"/>
              <a:t>Seats</a:t>
            </a:r>
          </a:p>
          <a:p>
            <a:r>
              <a:rPr lang="en-US" dirty="0"/>
              <a:t>Ac</a:t>
            </a:r>
          </a:p>
          <a:p>
            <a:r>
              <a:rPr lang="en-US" dirty="0"/>
              <a:t>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B788C-65D9-FC96-A461-93DBF9E9B3F1}"/>
              </a:ext>
            </a:extLst>
          </p:cNvPr>
          <p:cNvSpPr txBox="1"/>
          <p:nvPr/>
        </p:nvSpPr>
        <p:spPr>
          <a:xfrm>
            <a:off x="875764" y="395224"/>
            <a:ext cx="6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928AA-8B4C-ED0A-F719-452B37F1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4624451"/>
            <a:ext cx="2486025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223DD-FB2E-FAC4-09F6-CBE41D589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754" y="4576154"/>
            <a:ext cx="2847975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E7AE83-D2A5-473B-6083-51BE1B39CFC7}"/>
              </a:ext>
            </a:extLst>
          </p:cNvPr>
          <p:cNvSpPr txBox="1"/>
          <p:nvPr/>
        </p:nvSpPr>
        <p:spPr>
          <a:xfrm>
            <a:off x="5589431" y="513867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D62F095-0013-9848-45F0-9A4C5B1B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22369"/>
              </p:ext>
            </p:extLst>
          </p:nvPr>
        </p:nvGraphicFramePr>
        <p:xfrm>
          <a:off x="4198513" y="719666"/>
          <a:ext cx="66454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6">
                  <a:extLst>
                    <a:ext uri="{9D8B030D-6E8A-4147-A177-3AD203B41FA5}">
                      <a16:colId xmlns:a16="http://schemas.microsoft.com/office/drawing/2014/main" val="858472184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1037287098"/>
                    </a:ext>
                  </a:extLst>
                </a:gridCol>
                <a:gridCol w="2215166">
                  <a:extLst>
                    <a:ext uri="{9D8B030D-6E8A-4147-A177-3AD203B41FA5}">
                      <a16:colId xmlns:a16="http://schemas.microsoft.com/office/drawing/2014/main" val="467444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7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2700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41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1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6lac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5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2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27CD-E25B-E1C2-C5BA-BF8EBA28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55806" cy="755337"/>
          </a:xfrm>
        </p:spPr>
        <p:txBody>
          <a:bodyPr/>
          <a:lstStyle/>
          <a:p>
            <a:r>
              <a:rPr lang="en-US" dirty="0"/>
              <a:t>What is Properties &amp; Methods?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EEBF-2B83-7F57-F7F5-044DE471BC49}"/>
              </a:ext>
            </a:extLst>
          </p:cNvPr>
          <p:cNvSpPr txBox="1"/>
          <p:nvPr/>
        </p:nvSpPr>
        <p:spPr>
          <a:xfrm>
            <a:off x="4700790" y="1120462"/>
            <a:ext cx="5760808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/>
              <a:t>Class (calculation)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519C5-E438-9EFA-D248-09C8399C66B9}"/>
              </a:ext>
            </a:extLst>
          </p:cNvPr>
          <p:cNvSpPr txBox="1"/>
          <p:nvPr/>
        </p:nvSpPr>
        <p:spPr>
          <a:xfrm>
            <a:off x="2073500" y="2921168"/>
            <a:ext cx="3416769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/>
              <a:t>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DD36E-2A11-5138-3AC9-F1524439167A}"/>
              </a:ext>
            </a:extLst>
          </p:cNvPr>
          <p:cNvSpPr txBox="1"/>
          <p:nvPr/>
        </p:nvSpPr>
        <p:spPr>
          <a:xfrm>
            <a:off x="7732941" y="2921168"/>
            <a:ext cx="2993833" cy="10156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0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8D3EF-9E1B-5705-A332-60E0C6295152}"/>
              </a:ext>
            </a:extLst>
          </p:cNvPr>
          <p:cNvSpPr txBox="1"/>
          <p:nvPr/>
        </p:nvSpPr>
        <p:spPr>
          <a:xfrm>
            <a:off x="2073500" y="4214042"/>
            <a:ext cx="1228926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Let a;</a:t>
            </a:r>
          </a:p>
          <a:p>
            <a:r>
              <a:rPr lang="en-US" sz="3600" dirty="0"/>
              <a:t>Let b;</a:t>
            </a:r>
          </a:p>
          <a:p>
            <a:r>
              <a:rPr lang="en-US" sz="3600" dirty="0"/>
              <a:t>Let 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06906-67B2-0262-2CD3-3B62A6701D68}"/>
              </a:ext>
            </a:extLst>
          </p:cNvPr>
          <p:cNvSpPr txBox="1"/>
          <p:nvPr/>
        </p:nvSpPr>
        <p:spPr>
          <a:xfrm>
            <a:off x="9229858" y="4214042"/>
            <a:ext cx="1777284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Sub(){</a:t>
            </a:r>
          </a:p>
          <a:p>
            <a:r>
              <a:rPr lang="en-US" sz="2400" dirty="0"/>
              <a:t>c = a-b;</a:t>
            </a:r>
          </a:p>
          <a:p>
            <a:r>
              <a:rPr lang="en-US" sz="2400" dirty="0"/>
              <a:t>return c;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1737A-F2A4-EA2F-7F5E-AF7AF03CD9D6}"/>
              </a:ext>
            </a:extLst>
          </p:cNvPr>
          <p:cNvSpPr txBox="1"/>
          <p:nvPr/>
        </p:nvSpPr>
        <p:spPr>
          <a:xfrm>
            <a:off x="7289444" y="4214042"/>
            <a:ext cx="1777284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Sum(){</a:t>
            </a:r>
          </a:p>
          <a:p>
            <a:r>
              <a:rPr lang="en-US" sz="2400" dirty="0"/>
              <a:t>c = </a:t>
            </a:r>
            <a:r>
              <a:rPr lang="en-US" sz="2400" dirty="0" err="1"/>
              <a:t>a+b</a:t>
            </a:r>
            <a:r>
              <a:rPr lang="en-US" sz="2400" dirty="0"/>
              <a:t>;</a:t>
            </a:r>
          </a:p>
          <a:p>
            <a:r>
              <a:rPr lang="en-US" sz="2400" dirty="0"/>
              <a:t>return c;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95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FF36-6DA2-1880-BA9B-3019D73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dirty="0"/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9E5D-4000-8269-C21B-77661DCD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62"/>
            <a:ext cx="3476223" cy="5056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hello{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en-US" dirty="0"/>
              <a:t>()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Let a = new hello();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a.message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8020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E269-33A9-E34E-F12F-D7C09AF1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in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B0CB-84A3-D0FB-9AA0-FACF084C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5783" cy="3789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 ES6 and later version.</a:t>
            </a:r>
          </a:p>
          <a:p>
            <a:r>
              <a:rPr lang="en-US" dirty="0"/>
              <a:t>Regular Expressions.</a:t>
            </a:r>
          </a:p>
          <a:p>
            <a:r>
              <a:rPr lang="en-US" dirty="0"/>
              <a:t>New advance events and web APIs.</a:t>
            </a:r>
          </a:p>
          <a:p>
            <a:r>
              <a:rPr lang="en-US" dirty="0"/>
              <a:t>DOM’s new Methods and Properties.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Reactjs</a:t>
            </a:r>
            <a:endParaRPr lang="en-US" dirty="0"/>
          </a:p>
          <a:p>
            <a:r>
              <a:rPr lang="en-US" dirty="0"/>
              <a:t>Nodejs</a:t>
            </a:r>
          </a:p>
          <a:p>
            <a:r>
              <a:rPr lang="en-US" dirty="0"/>
              <a:t>Angular </a:t>
            </a:r>
          </a:p>
        </p:txBody>
      </p:sp>
    </p:spTree>
    <p:extLst>
      <p:ext uri="{BB962C8B-B14F-4D97-AF65-F5344CB8AC3E}">
        <p14:creationId xmlns:p14="http://schemas.microsoft.com/office/powerpoint/2010/main" val="2704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CE33-C662-8BFA-2593-927A1A9C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dirty="0"/>
              <a:t>Type of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1B8A6-6440-2602-E1BB-4BF51C01940F}"/>
              </a:ext>
            </a:extLst>
          </p:cNvPr>
          <p:cNvSpPr txBox="1"/>
          <p:nvPr/>
        </p:nvSpPr>
        <p:spPr>
          <a:xfrm>
            <a:off x="1495887" y="4681469"/>
            <a:ext cx="110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B5270-B2A3-DE54-8B9C-928DBFAB0921}"/>
              </a:ext>
            </a:extLst>
          </p:cNvPr>
          <p:cNvSpPr txBox="1"/>
          <p:nvPr/>
        </p:nvSpPr>
        <p:spPr>
          <a:xfrm>
            <a:off x="1339403" y="1517095"/>
            <a:ext cx="2155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041F-3DED-4508-5396-0F92342DCAB8}"/>
              </a:ext>
            </a:extLst>
          </p:cNvPr>
          <p:cNvSpPr txBox="1"/>
          <p:nvPr/>
        </p:nvSpPr>
        <p:spPr>
          <a:xfrm>
            <a:off x="1339403" y="3012256"/>
            <a:ext cx="1842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Prototype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B5185-D5FF-9208-E396-AF1C7959DE35}"/>
              </a:ext>
            </a:extLst>
          </p:cNvPr>
          <p:cNvSpPr txBox="1"/>
          <p:nvPr/>
        </p:nvSpPr>
        <p:spPr>
          <a:xfrm>
            <a:off x="4391696" y="1016126"/>
            <a:ext cx="3650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constructor(){</a:t>
            </a:r>
          </a:p>
          <a:p>
            <a:r>
              <a:rPr lang="en-US" sz="3200" dirty="0"/>
              <a:t>Console.log(“hello”);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072BA-A537-D5DF-0DB7-A5ECACF7130F}"/>
              </a:ext>
            </a:extLst>
          </p:cNvPr>
          <p:cNvSpPr txBox="1"/>
          <p:nvPr/>
        </p:nvSpPr>
        <p:spPr>
          <a:xfrm>
            <a:off x="4391696" y="4681469"/>
            <a:ext cx="3650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Static name(){</a:t>
            </a:r>
          </a:p>
          <a:p>
            <a:r>
              <a:rPr lang="en-US" sz="3200" dirty="0"/>
              <a:t>Console.log(“hello”);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A83EC-5214-62EE-93A0-3D8032C3941F}"/>
              </a:ext>
            </a:extLst>
          </p:cNvPr>
          <p:cNvSpPr txBox="1"/>
          <p:nvPr/>
        </p:nvSpPr>
        <p:spPr>
          <a:xfrm>
            <a:off x="4391696" y="2880993"/>
            <a:ext cx="36503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message(){</a:t>
            </a:r>
          </a:p>
          <a:p>
            <a:r>
              <a:rPr lang="en-US" sz="3200" dirty="0"/>
              <a:t>Console.log(“hello”);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5775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7E43-BB0C-9856-195F-28E3BD18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Inheritance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77D41-5CA1-272F-7671-3F272B22CEA6}"/>
              </a:ext>
            </a:extLst>
          </p:cNvPr>
          <p:cNvSpPr/>
          <p:nvPr/>
        </p:nvSpPr>
        <p:spPr>
          <a:xfrm>
            <a:off x="3000777" y="1481070"/>
            <a:ext cx="2009105" cy="69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Class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788622-2CC2-E980-37ED-23108B900274}"/>
              </a:ext>
            </a:extLst>
          </p:cNvPr>
          <p:cNvCxnSpPr>
            <a:stCxn id="4" idx="3"/>
          </p:cNvCxnSpPr>
          <p:nvPr/>
        </p:nvCxnSpPr>
        <p:spPr>
          <a:xfrm flipV="1">
            <a:off x="5009882" y="1171977"/>
            <a:ext cx="1661374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6D3CD-5B60-8613-BE2D-3180B84E73D7}"/>
              </a:ext>
            </a:extLst>
          </p:cNvPr>
          <p:cNvCxnSpPr>
            <a:stCxn id="4" idx="3"/>
          </p:cNvCxnSpPr>
          <p:nvPr/>
        </p:nvCxnSpPr>
        <p:spPr>
          <a:xfrm>
            <a:off x="5009882" y="1828800"/>
            <a:ext cx="1661374" cy="17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4B122-1C46-E254-CDF9-D2EA6965D9A0}"/>
              </a:ext>
            </a:extLst>
          </p:cNvPr>
          <p:cNvSpPr txBox="1"/>
          <p:nvPr/>
        </p:nvSpPr>
        <p:spPr>
          <a:xfrm>
            <a:off x="6747456" y="970276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6D94C-EBC4-9D27-21DB-4B36B3C235B7}"/>
              </a:ext>
            </a:extLst>
          </p:cNvPr>
          <p:cNvSpPr txBox="1"/>
          <p:nvPr/>
        </p:nvSpPr>
        <p:spPr>
          <a:xfrm>
            <a:off x="6774169" y="1748943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778D6-97C5-3D79-9DDA-4D12F2F417D1}"/>
              </a:ext>
            </a:extLst>
          </p:cNvPr>
          <p:cNvSpPr/>
          <p:nvPr/>
        </p:nvSpPr>
        <p:spPr>
          <a:xfrm>
            <a:off x="8912180" y="4094951"/>
            <a:ext cx="2009105" cy="6954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Class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85ED-E549-3AEC-7CD4-D1A0962DA9CF}"/>
              </a:ext>
            </a:extLst>
          </p:cNvPr>
          <p:cNvSpPr txBox="1"/>
          <p:nvPr/>
        </p:nvSpPr>
        <p:spPr>
          <a:xfrm>
            <a:off x="1378577" y="1459468"/>
            <a:ext cx="154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11120-A5F1-B021-BFDC-8D4D7A193E7A}"/>
              </a:ext>
            </a:extLst>
          </p:cNvPr>
          <p:cNvSpPr txBox="1"/>
          <p:nvPr/>
        </p:nvSpPr>
        <p:spPr>
          <a:xfrm>
            <a:off x="1455313" y="4151659"/>
            <a:ext cx="154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EE44F2-BDE0-5582-C955-1570D3397FD2}"/>
              </a:ext>
            </a:extLst>
          </p:cNvPr>
          <p:cNvCxnSpPr/>
          <p:nvPr/>
        </p:nvCxnSpPr>
        <p:spPr>
          <a:xfrm flipV="1">
            <a:off x="5033492" y="3925910"/>
            <a:ext cx="1661374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79222-37F9-A38A-7715-5F4F959AAFC1}"/>
              </a:ext>
            </a:extLst>
          </p:cNvPr>
          <p:cNvCxnSpPr/>
          <p:nvPr/>
        </p:nvCxnSpPr>
        <p:spPr>
          <a:xfrm>
            <a:off x="5033492" y="4582733"/>
            <a:ext cx="1661374" cy="17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63EA75-94F2-9668-0D48-5A2FF8180CE1}"/>
              </a:ext>
            </a:extLst>
          </p:cNvPr>
          <p:cNvSpPr txBox="1"/>
          <p:nvPr/>
        </p:nvSpPr>
        <p:spPr>
          <a:xfrm>
            <a:off x="6771066" y="3724209"/>
            <a:ext cx="11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77FFD-F71B-3EBF-285C-96D03329D5CA}"/>
              </a:ext>
            </a:extLst>
          </p:cNvPr>
          <p:cNvSpPr txBox="1"/>
          <p:nvPr/>
        </p:nvSpPr>
        <p:spPr>
          <a:xfrm>
            <a:off x="6797779" y="4502876"/>
            <a:ext cx="102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E108DF-D772-FC29-C75F-C3AD2D14B62A}"/>
              </a:ext>
            </a:extLst>
          </p:cNvPr>
          <p:cNvCxnSpPr/>
          <p:nvPr/>
        </p:nvCxnSpPr>
        <p:spPr>
          <a:xfrm>
            <a:off x="4005329" y="2408349"/>
            <a:ext cx="0" cy="15175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D6F039-E0F5-FB69-F867-CBD12E88BF92}"/>
              </a:ext>
            </a:extLst>
          </p:cNvPr>
          <p:cNvSpPr txBox="1"/>
          <p:nvPr/>
        </p:nvSpPr>
        <p:spPr>
          <a:xfrm>
            <a:off x="1764406" y="3065172"/>
            <a:ext cx="125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D97132-9FAD-AD8E-D17C-CC3F2C1E32FB}"/>
              </a:ext>
            </a:extLst>
          </p:cNvPr>
          <p:cNvCxnSpPr/>
          <p:nvPr/>
        </p:nvCxnSpPr>
        <p:spPr>
          <a:xfrm flipV="1">
            <a:off x="5280338" y="4499389"/>
            <a:ext cx="3631842" cy="21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56FED9-5B24-EAE0-F9EF-B0D0438FCB17}"/>
              </a:ext>
            </a:extLst>
          </p:cNvPr>
          <p:cNvSpPr/>
          <p:nvPr/>
        </p:nvSpPr>
        <p:spPr>
          <a:xfrm>
            <a:off x="3000776" y="4247351"/>
            <a:ext cx="2009105" cy="6954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Class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D22B6-26B5-4774-47EB-8C3D483F7BDE}"/>
              </a:ext>
            </a:extLst>
          </p:cNvPr>
          <p:cNvSpPr txBox="1"/>
          <p:nvPr/>
        </p:nvSpPr>
        <p:spPr>
          <a:xfrm>
            <a:off x="8912180" y="5179224"/>
            <a:ext cx="236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</p:spTree>
    <p:extLst>
      <p:ext uri="{BB962C8B-B14F-4D97-AF65-F5344CB8AC3E}">
        <p14:creationId xmlns:p14="http://schemas.microsoft.com/office/powerpoint/2010/main" val="236541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DBFA-3AD8-79A4-2792-63719513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7B03-A999-7D09-2F3E-AF5A6007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555"/>
            <a:ext cx="5257800" cy="474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Class fruits{</a:t>
            </a:r>
          </a:p>
          <a:p>
            <a:pPr marL="0" indent="0">
              <a:buNone/>
            </a:pPr>
            <a:r>
              <a:rPr lang="en-US" sz="1800" dirty="0"/>
              <a:t>	//Properties &amp; Methods</a:t>
            </a:r>
          </a:p>
          <a:p>
            <a:pPr marL="0" indent="0">
              <a:buNone/>
            </a:pPr>
            <a:r>
              <a:rPr lang="en-US" sz="1800" dirty="0"/>
              <a:t>2+2=4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Class vegetables </a:t>
            </a:r>
            <a:r>
              <a:rPr lang="en-US" sz="1800" dirty="0">
                <a:solidFill>
                  <a:srgbClr val="FF0000"/>
                </a:solidFill>
              </a:rPr>
              <a:t>extends</a:t>
            </a:r>
            <a:r>
              <a:rPr lang="en-US" sz="1800" dirty="0"/>
              <a:t> fruits {</a:t>
            </a:r>
          </a:p>
          <a:p>
            <a:pPr marL="0" indent="0">
              <a:buNone/>
            </a:pPr>
            <a:r>
              <a:rPr lang="en-US" sz="1800" dirty="0"/>
              <a:t>	//Properties &amp; Methods</a:t>
            </a:r>
          </a:p>
          <a:p>
            <a:pPr marL="0" indent="0">
              <a:buNone/>
            </a:pPr>
            <a:r>
              <a:rPr lang="en-US" sz="1800" dirty="0"/>
              <a:t>2-2=0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Let f = new fruits();</a:t>
            </a:r>
          </a:p>
          <a:p>
            <a:pPr marL="0" indent="0">
              <a:buNone/>
            </a:pPr>
            <a:r>
              <a:rPr lang="en-US" sz="1800" dirty="0"/>
              <a:t>Let v = new vegetables();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651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2742-1846-0FFC-0642-771FEB36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ADJS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3ECB443A-29DF-0F1E-7469-93D7BF1C8A23}"/>
              </a:ext>
            </a:extLst>
          </p:cNvPr>
          <p:cNvSpPr/>
          <p:nvPr/>
        </p:nvSpPr>
        <p:spPr>
          <a:xfrm>
            <a:off x="2672863" y="2338754"/>
            <a:ext cx="1617784" cy="218049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File1.js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38CD0-497D-AB16-31F0-B129CE383DE9}"/>
              </a:ext>
            </a:extLst>
          </p:cNvPr>
          <p:cNvSpPr/>
          <p:nvPr/>
        </p:nvSpPr>
        <p:spPr>
          <a:xfrm>
            <a:off x="566669" y="3429000"/>
            <a:ext cx="1506829" cy="674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466AAB-65CF-C135-8843-BE8FC7F7EC91}"/>
              </a:ext>
            </a:extLst>
          </p:cNvPr>
          <p:cNvSpPr/>
          <p:nvPr/>
        </p:nvSpPr>
        <p:spPr>
          <a:xfrm>
            <a:off x="566668" y="2338754"/>
            <a:ext cx="1506829" cy="674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ECBE85-B3EC-F30E-E195-C45E3888AFBB}"/>
              </a:ext>
            </a:extLst>
          </p:cNvPr>
          <p:cNvSpPr/>
          <p:nvPr/>
        </p:nvSpPr>
        <p:spPr>
          <a:xfrm>
            <a:off x="566668" y="4519246"/>
            <a:ext cx="1506829" cy="67490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D167E9-B1AC-E879-C31D-981D398F46FA}"/>
              </a:ext>
            </a:extLst>
          </p:cNvPr>
          <p:cNvCxnSpPr>
            <a:stCxn id="4" idx="2"/>
            <a:endCxn id="6" idx="3"/>
          </p:cNvCxnSpPr>
          <p:nvPr/>
        </p:nvCxnSpPr>
        <p:spPr>
          <a:xfrm flipH="1" flipV="1">
            <a:off x="2073497" y="2676205"/>
            <a:ext cx="599366" cy="75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3B0018-9FA9-71AC-6F73-D42D91D6461C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2073498" y="3429000"/>
            <a:ext cx="599365" cy="33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439326-1850-3C10-6708-C707AEB1D00F}"/>
              </a:ext>
            </a:extLst>
          </p:cNvPr>
          <p:cNvCxnSpPr>
            <a:stCxn id="4" idx="2"/>
            <a:endCxn id="7" idx="3"/>
          </p:cNvCxnSpPr>
          <p:nvPr/>
        </p:nvCxnSpPr>
        <p:spPr>
          <a:xfrm flipH="1">
            <a:off x="1957589" y="3429000"/>
            <a:ext cx="715274" cy="142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8CA811A6-8FD7-C5B7-32FC-930A816E1C6E}"/>
              </a:ext>
            </a:extLst>
          </p:cNvPr>
          <p:cNvSpPr/>
          <p:nvPr/>
        </p:nvSpPr>
        <p:spPr>
          <a:xfrm>
            <a:off x="7092463" y="2338754"/>
            <a:ext cx="1617784" cy="218049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File2.js</a:t>
            </a: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D2F06DD1-1330-C2A3-C42A-783BFFE3644D}"/>
              </a:ext>
            </a:extLst>
          </p:cNvPr>
          <p:cNvSpPr/>
          <p:nvPr/>
        </p:nvSpPr>
        <p:spPr>
          <a:xfrm>
            <a:off x="4493820" y="1350359"/>
            <a:ext cx="2395470" cy="197046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AC2F8-9404-D328-31ED-8E78EEA93D29}"/>
              </a:ext>
            </a:extLst>
          </p:cNvPr>
          <p:cNvSpPr txBox="1"/>
          <p:nvPr/>
        </p:nvSpPr>
        <p:spPr>
          <a:xfrm>
            <a:off x="5473521" y="189770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0D3562-D2B2-D09C-C887-9C5A405B9195}"/>
              </a:ext>
            </a:extLst>
          </p:cNvPr>
          <p:cNvSpPr/>
          <p:nvPr/>
        </p:nvSpPr>
        <p:spPr>
          <a:xfrm>
            <a:off x="4893972" y="4752304"/>
            <a:ext cx="2198491" cy="6749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F71EBE-65BD-1CBF-8976-823BD2AF5721}"/>
              </a:ext>
            </a:extLst>
          </p:cNvPr>
          <p:cNvSpPr/>
          <p:nvPr/>
        </p:nvSpPr>
        <p:spPr>
          <a:xfrm>
            <a:off x="4005330" y="5718220"/>
            <a:ext cx="1617784" cy="774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6986B2-0F4F-C4DA-8424-F0D9A688A3B2}"/>
              </a:ext>
            </a:extLst>
          </p:cNvPr>
          <p:cNvSpPr/>
          <p:nvPr/>
        </p:nvSpPr>
        <p:spPr>
          <a:xfrm>
            <a:off x="6632621" y="5718220"/>
            <a:ext cx="1617784" cy="6580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713D53-AE1B-2E08-83F9-BEC284E26D10}"/>
              </a:ext>
            </a:extLst>
          </p:cNvPr>
          <p:cNvCxnSpPr>
            <a:stCxn id="21" idx="2"/>
          </p:cNvCxnSpPr>
          <p:nvPr/>
        </p:nvCxnSpPr>
        <p:spPr>
          <a:xfrm>
            <a:off x="6023672" y="542720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C3D47B-C461-0238-45D7-4671C3CBFA48}"/>
              </a:ext>
            </a:extLst>
          </p:cNvPr>
          <p:cNvCxnSpPr>
            <a:stCxn id="21" idx="2"/>
          </p:cNvCxnSpPr>
          <p:nvPr/>
        </p:nvCxnSpPr>
        <p:spPr>
          <a:xfrm flipH="1">
            <a:off x="4814222" y="5427206"/>
            <a:ext cx="117899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20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6E52-85FE-A5AA-1AF5-034752B7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C0BB-F036-EDCC-4194-95A60195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8955" cy="43513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File1.js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Let Name  = ‘ram </a:t>
            </a:r>
            <a:r>
              <a:rPr lang="en-US" dirty="0" err="1"/>
              <a:t>sharma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Function hello{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 Class user{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D0EB6C-015D-367A-7269-6747847D5CA5}"/>
              </a:ext>
            </a:extLst>
          </p:cNvPr>
          <p:cNvCxnSpPr/>
          <p:nvPr/>
        </p:nvCxnSpPr>
        <p:spPr>
          <a:xfrm>
            <a:off x="5203065" y="1825625"/>
            <a:ext cx="154546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583EAE-8308-B57B-E18D-2261A0B82946}"/>
              </a:ext>
            </a:extLst>
          </p:cNvPr>
          <p:cNvSpPr txBox="1">
            <a:spLocks/>
          </p:cNvSpPr>
          <p:nvPr/>
        </p:nvSpPr>
        <p:spPr>
          <a:xfrm>
            <a:off x="5807305" y="1836356"/>
            <a:ext cx="5307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File2.js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{name}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 {hello}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Import{class} from ‘./File1.js’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a = new user();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C2FFD-8870-D38B-77B4-01AB32F4E0C6}"/>
              </a:ext>
            </a:extLst>
          </p:cNvPr>
          <p:cNvSpPr/>
          <p:nvPr/>
        </p:nvSpPr>
        <p:spPr>
          <a:xfrm>
            <a:off x="838200" y="5985702"/>
            <a:ext cx="10161431" cy="698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 &lt;script type=“module” </a:t>
            </a:r>
            <a:r>
              <a:rPr lang="en-US" dirty="0" err="1"/>
              <a:t>src</a:t>
            </a:r>
            <a:r>
              <a:rPr lang="en-US" dirty="0"/>
              <a:t>=‘./File2.js’&gt;&lt;/script&gt;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64715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AE67-0CBB-5686-5B12-C0514C78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A195-1FD2-9C6C-4296-BCBD10BBE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91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918397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9AE2-E523-15A5-CA87-D11D4B02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-686"/>
            <a:ext cx="10515600" cy="1325563"/>
          </a:xfrm>
        </p:spPr>
        <p:txBody>
          <a:bodyPr/>
          <a:lstStyle/>
          <a:p>
            <a:r>
              <a:rPr lang="en-US" dirty="0"/>
              <a:t>What is Promise?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7ACACE8-782E-6D4D-8C79-8F5E60FBBD4F}"/>
              </a:ext>
            </a:extLst>
          </p:cNvPr>
          <p:cNvSpPr/>
          <p:nvPr/>
        </p:nvSpPr>
        <p:spPr>
          <a:xfrm>
            <a:off x="2524261" y="1416670"/>
            <a:ext cx="2163650" cy="193183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771C2FE-3989-758A-9460-E7938445C43F}"/>
              </a:ext>
            </a:extLst>
          </p:cNvPr>
          <p:cNvSpPr/>
          <p:nvPr/>
        </p:nvSpPr>
        <p:spPr>
          <a:xfrm>
            <a:off x="7856115" y="1416671"/>
            <a:ext cx="2163650" cy="1931831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1BDBA-39E4-700E-39CF-96BBEDC36626}"/>
              </a:ext>
            </a:extLst>
          </p:cNvPr>
          <p:cNvSpPr txBox="1"/>
          <p:nvPr/>
        </p:nvSpPr>
        <p:spPr>
          <a:xfrm>
            <a:off x="3296992" y="3440294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62F8C-18A8-9E74-4B18-DD809BA3139E}"/>
              </a:ext>
            </a:extLst>
          </p:cNvPr>
          <p:cNvSpPr txBox="1"/>
          <p:nvPr/>
        </p:nvSpPr>
        <p:spPr>
          <a:xfrm>
            <a:off x="8590212" y="3431571"/>
            <a:ext cx="11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Shyam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A7C32C-18C6-0587-EB7C-70ADC8CFD1B2}"/>
              </a:ext>
            </a:extLst>
          </p:cNvPr>
          <p:cNvCxnSpPr/>
          <p:nvPr/>
        </p:nvCxnSpPr>
        <p:spPr>
          <a:xfrm>
            <a:off x="4893972" y="2382585"/>
            <a:ext cx="282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F55927-0595-B66D-E5D3-108D91AB4DFD}"/>
              </a:ext>
            </a:extLst>
          </p:cNvPr>
          <p:cNvSpPr txBox="1"/>
          <p:nvPr/>
        </p:nvSpPr>
        <p:spPr>
          <a:xfrm>
            <a:off x="5666704" y="1635617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83E0E-4BE0-3B1A-230C-E11F227087FF}"/>
              </a:ext>
            </a:extLst>
          </p:cNvPr>
          <p:cNvSpPr/>
          <p:nvPr/>
        </p:nvSpPr>
        <p:spPr>
          <a:xfrm>
            <a:off x="2421228" y="4108361"/>
            <a:ext cx="2472744" cy="734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Pending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4F382-5C73-9666-BC6F-9886DC8284DF}"/>
              </a:ext>
            </a:extLst>
          </p:cNvPr>
          <p:cNvSpPr/>
          <p:nvPr/>
        </p:nvSpPr>
        <p:spPr>
          <a:xfrm>
            <a:off x="5293220" y="4108361"/>
            <a:ext cx="2472744" cy="7340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Fullfilled</a:t>
            </a:r>
            <a:endParaRPr lang="en-US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ADEC7E-0F2A-632B-A230-4B289F7AF57A}"/>
              </a:ext>
            </a:extLst>
          </p:cNvPr>
          <p:cNvSpPr/>
          <p:nvPr/>
        </p:nvSpPr>
        <p:spPr>
          <a:xfrm>
            <a:off x="8306876" y="5765589"/>
            <a:ext cx="2472744" cy="7340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See you another day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E9420E-37C8-EEDC-EC96-943193C481A8}"/>
              </a:ext>
            </a:extLst>
          </p:cNvPr>
          <p:cNvCxnSpPr/>
          <p:nvPr/>
        </p:nvCxnSpPr>
        <p:spPr>
          <a:xfrm>
            <a:off x="6529592" y="4997003"/>
            <a:ext cx="0" cy="54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D77FC-C349-E2E5-7216-A3CF013637FD}"/>
              </a:ext>
            </a:extLst>
          </p:cNvPr>
          <p:cNvSpPr/>
          <p:nvPr/>
        </p:nvSpPr>
        <p:spPr>
          <a:xfrm>
            <a:off x="5314686" y="5677076"/>
            <a:ext cx="2472744" cy="7340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Restaurant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A67314-6DD3-9FD6-E6D7-C464221B2CE5}"/>
              </a:ext>
            </a:extLst>
          </p:cNvPr>
          <p:cNvCxnSpPr/>
          <p:nvPr/>
        </p:nvCxnSpPr>
        <p:spPr>
          <a:xfrm>
            <a:off x="9543248" y="4997003"/>
            <a:ext cx="0" cy="68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9F9E75-621D-F424-1D26-06D856857866}"/>
              </a:ext>
            </a:extLst>
          </p:cNvPr>
          <p:cNvSpPr/>
          <p:nvPr/>
        </p:nvSpPr>
        <p:spPr>
          <a:xfrm>
            <a:off x="8306876" y="4108361"/>
            <a:ext cx="2472744" cy="7340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395515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65DC0A-32B8-D34B-C54F-81EFBB1B9449}"/>
              </a:ext>
            </a:extLst>
          </p:cNvPr>
          <p:cNvSpPr/>
          <p:nvPr/>
        </p:nvSpPr>
        <p:spPr>
          <a:xfrm>
            <a:off x="4121240" y="592428"/>
            <a:ext cx="282047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Promise()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0A11F5-C562-9C11-512E-48FCD635DF92}"/>
              </a:ext>
            </a:extLst>
          </p:cNvPr>
          <p:cNvSpPr/>
          <p:nvPr/>
        </p:nvSpPr>
        <p:spPr>
          <a:xfrm>
            <a:off x="1300766" y="2292439"/>
            <a:ext cx="2820474" cy="73409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Resolve()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251902-BC71-9588-FFF5-9E3E550A1A0D}"/>
              </a:ext>
            </a:extLst>
          </p:cNvPr>
          <p:cNvSpPr/>
          <p:nvPr/>
        </p:nvSpPr>
        <p:spPr>
          <a:xfrm>
            <a:off x="6941714" y="2292439"/>
            <a:ext cx="2820474" cy="73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Reject()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E5989B-EBD2-199E-445C-8FB9A28DA7B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711003" y="1326524"/>
            <a:ext cx="2820474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32A83-8AF1-C752-811C-A3A3086A1E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31477" y="1326524"/>
            <a:ext cx="2820474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53089D-2C63-699E-FBD9-982E98180887}"/>
              </a:ext>
            </a:extLst>
          </p:cNvPr>
          <p:cNvSpPr/>
          <p:nvPr/>
        </p:nvSpPr>
        <p:spPr>
          <a:xfrm>
            <a:off x="1416676" y="3799268"/>
            <a:ext cx="2511380" cy="10818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then()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83CA42-C077-AF03-F1A7-8A70AFFE9BF8}"/>
              </a:ext>
            </a:extLst>
          </p:cNvPr>
          <p:cNvSpPr/>
          <p:nvPr/>
        </p:nvSpPr>
        <p:spPr>
          <a:xfrm>
            <a:off x="7250808" y="3799266"/>
            <a:ext cx="2511380" cy="1081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catch()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D43502-84EB-AE90-4F7E-99B6A76FF0C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flipH="1">
            <a:off x="2672366" y="3026535"/>
            <a:ext cx="38637" cy="77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114C1-E8BB-38C0-CBC1-0D2A6E2BC95E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8351951" y="3026535"/>
            <a:ext cx="154547" cy="7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4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09E9-500F-1FE7-A79A-CEB6C7E5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/>
          </a:bodyPr>
          <a:lstStyle/>
          <a:p>
            <a:r>
              <a:rPr lang="en-US" sz="2800" dirty="0"/>
              <a:t>Promise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0C01-B2CF-9E46-D745-054C68E9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30310"/>
            <a:ext cx="5060323" cy="51466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pro = new Promise();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pro = new Promise(function(){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pro = new Promise(function(</a:t>
            </a:r>
            <a:r>
              <a:rPr lang="en-US" dirty="0" err="1"/>
              <a:t>resolve,reject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E7074E-5761-1ED6-E7C2-926B65607A05}"/>
              </a:ext>
            </a:extLst>
          </p:cNvPr>
          <p:cNvSpPr txBox="1">
            <a:spLocks/>
          </p:cNvSpPr>
          <p:nvPr/>
        </p:nvSpPr>
        <p:spPr>
          <a:xfrm>
            <a:off x="6490953" y="1030310"/>
            <a:ext cx="5060323" cy="51466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pro = new Promise(function(</a:t>
            </a:r>
            <a:r>
              <a:rPr lang="en-US" dirty="0" err="1"/>
              <a:t>resolve,reject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If(condition){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Resolve(“Success”);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Reject(“</a:t>
            </a:r>
            <a:r>
              <a:rPr lang="en-US" dirty="0" err="1"/>
              <a:t>Faliure</a:t>
            </a:r>
            <a:r>
              <a:rPr lang="en-US" dirty="0"/>
              <a:t>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Pro.then</a:t>
            </a:r>
            <a:r>
              <a:rPr lang="en-US" dirty="0"/>
              <a:t>(</a:t>
            </a:r>
            <a:r>
              <a:rPr lang="en-US" dirty="0" err="1"/>
              <a:t>onfulfilment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Pro.catch</a:t>
            </a:r>
            <a:r>
              <a:rPr lang="en-US" dirty="0"/>
              <a:t>(</a:t>
            </a:r>
            <a:r>
              <a:rPr lang="en-US" dirty="0" err="1"/>
              <a:t>onRejection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9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A6AC-06A2-429C-963F-FE053E06A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186"/>
            <a:ext cx="7223975" cy="555877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pro = new Promise(function(</a:t>
            </a:r>
            <a:r>
              <a:rPr lang="en-US" dirty="0" err="1"/>
              <a:t>resolve,reject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If(condition){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Resolve(“Success”);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Else{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Reject(“Failure”);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Pro.then</a:t>
            </a:r>
            <a:r>
              <a:rPr lang="en-US" dirty="0"/>
              <a:t>(</a:t>
            </a:r>
            <a:r>
              <a:rPr lang="en-US" dirty="0" err="1"/>
              <a:t>onfulfilment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Pro.catch</a:t>
            </a:r>
            <a:r>
              <a:rPr lang="en-US" dirty="0"/>
              <a:t>(</a:t>
            </a:r>
            <a:r>
              <a:rPr lang="en-US" dirty="0" err="1"/>
              <a:t>onRejection</a:t>
            </a:r>
            <a:r>
              <a:rPr lang="en-US" dirty="0"/>
              <a:t>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4B8ACA-1870-52A2-F2F9-A47D31326F7F}"/>
              </a:ext>
            </a:extLst>
          </p:cNvPr>
          <p:cNvSpPr/>
          <p:nvPr/>
        </p:nvSpPr>
        <p:spPr>
          <a:xfrm>
            <a:off x="6593983" y="1133341"/>
            <a:ext cx="5061398" cy="4327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</a:t>
            </a:r>
            <a:r>
              <a:rPr lang="en-US" dirty="0" err="1"/>
              <a:t>onfuilfilment</a:t>
            </a:r>
            <a:r>
              <a:rPr lang="en-US" dirty="0"/>
              <a:t> = (result) =&gt; {</a:t>
            </a:r>
          </a:p>
          <a:p>
            <a:pPr algn="ctr"/>
            <a:r>
              <a:rPr lang="en-US" dirty="0"/>
              <a:t>Console.log(result);</a:t>
            </a:r>
          </a:p>
          <a:p>
            <a:pPr algn="ctr"/>
            <a:r>
              <a:rPr lang="en-US" dirty="0"/>
              <a:t>}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Let </a:t>
            </a:r>
            <a:r>
              <a:rPr lang="en-US" dirty="0" err="1"/>
              <a:t>onRejection</a:t>
            </a:r>
            <a:r>
              <a:rPr lang="en-US" dirty="0"/>
              <a:t> = (error) =&gt; {</a:t>
            </a:r>
          </a:p>
          <a:p>
            <a:pPr algn="ctr"/>
            <a:r>
              <a:rPr lang="en-US" dirty="0"/>
              <a:t>Console.log(error);</a:t>
            </a:r>
          </a:p>
          <a:p>
            <a:pPr algn="ctr"/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C82AE-06F8-71F6-D61D-535163842ABF}"/>
              </a:ext>
            </a:extLst>
          </p:cNvPr>
          <p:cNvCxnSpPr/>
          <p:nvPr/>
        </p:nvCxnSpPr>
        <p:spPr>
          <a:xfrm flipV="1">
            <a:off x="3773510" y="3142445"/>
            <a:ext cx="2550017" cy="177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5CCE64-23FE-90B2-2E49-B9A523D39C06}"/>
              </a:ext>
            </a:extLst>
          </p:cNvPr>
          <p:cNvCxnSpPr/>
          <p:nvPr/>
        </p:nvCxnSpPr>
        <p:spPr>
          <a:xfrm flipV="1">
            <a:off x="4082603" y="4224270"/>
            <a:ext cx="2356834" cy="123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02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11C-103F-8175-2EB7-892EEAA0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30803" cy="62136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 JS: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2B5C-DCC1-54CF-6BC5-D2BAACE9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12" y="1788576"/>
            <a:ext cx="733023" cy="621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66059D-FE30-A317-9CD8-0E4B1F948011}"/>
              </a:ext>
            </a:extLst>
          </p:cNvPr>
          <p:cNvSpPr txBox="1">
            <a:spLocks/>
          </p:cNvSpPr>
          <p:nvPr/>
        </p:nvSpPr>
        <p:spPr>
          <a:xfrm>
            <a:off x="5049592" y="1827213"/>
            <a:ext cx="733023" cy="62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CDD855-F183-28ED-2EAF-3CAD5FE4C3EA}"/>
              </a:ext>
            </a:extLst>
          </p:cNvPr>
          <p:cNvSpPr txBox="1">
            <a:spLocks/>
          </p:cNvSpPr>
          <p:nvPr/>
        </p:nvSpPr>
        <p:spPr>
          <a:xfrm>
            <a:off x="9202490" y="1788575"/>
            <a:ext cx="1417213" cy="62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87969B-B48F-9AC8-4E28-8456797B2C43}"/>
              </a:ext>
            </a:extLst>
          </p:cNvPr>
          <p:cNvSpPr txBox="1">
            <a:spLocks/>
          </p:cNvSpPr>
          <p:nvPr/>
        </p:nvSpPr>
        <p:spPr>
          <a:xfrm>
            <a:off x="529107" y="2728152"/>
            <a:ext cx="3089856" cy="159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Var x= “Hello”;  //declare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Var x = “World”; //redeclare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x = “Ram”; //re-assign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FFC3F9-EC2A-0248-3981-F9CC1ECAB44C}"/>
              </a:ext>
            </a:extLst>
          </p:cNvPr>
          <p:cNvSpPr txBox="1">
            <a:spLocks/>
          </p:cNvSpPr>
          <p:nvPr/>
        </p:nvSpPr>
        <p:spPr>
          <a:xfrm>
            <a:off x="4237687" y="2728152"/>
            <a:ext cx="3089856" cy="159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let x= “Hello”;  //declare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let x = “World”; //redeclare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x = “Ram”; //re-assign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7A71C7-9E0D-DC5B-2165-B43E482DEA60}"/>
              </a:ext>
            </a:extLst>
          </p:cNvPr>
          <p:cNvSpPr txBox="1">
            <a:spLocks/>
          </p:cNvSpPr>
          <p:nvPr/>
        </p:nvSpPr>
        <p:spPr>
          <a:xfrm>
            <a:off x="8366169" y="2728152"/>
            <a:ext cx="3089856" cy="1594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const x= “Hello”;  //declare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let x = “World”; //redeclare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x = “Ram”; //re-assign</a:t>
            </a:r>
          </a:p>
        </p:txBody>
      </p:sp>
    </p:spTree>
    <p:extLst>
      <p:ext uri="{BB962C8B-B14F-4D97-AF65-F5344CB8AC3E}">
        <p14:creationId xmlns:p14="http://schemas.microsoft.com/office/powerpoint/2010/main" val="1496664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FEA8-CE22-43E8-6C68-90584126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</a:t>
            </a:r>
            <a:r>
              <a:rPr lang="en-US" dirty="0" err="1"/>
              <a:t>Promise.all</a:t>
            </a:r>
            <a:r>
              <a:rPr lang="en-US" dirty="0"/>
              <a:t>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2B05D1-B08E-3E23-D7F8-19BA4B4799A6}"/>
              </a:ext>
            </a:extLst>
          </p:cNvPr>
          <p:cNvSpPr/>
          <p:nvPr/>
        </p:nvSpPr>
        <p:spPr>
          <a:xfrm>
            <a:off x="4080455" y="3762116"/>
            <a:ext cx="1146220" cy="3152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Resolve()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2BD92A-50D4-890F-2060-CF15FD59C797}"/>
              </a:ext>
            </a:extLst>
          </p:cNvPr>
          <p:cNvSpPr/>
          <p:nvPr/>
        </p:nvSpPr>
        <p:spPr>
          <a:xfrm>
            <a:off x="6372894" y="3762116"/>
            <a:ext cx="1146220" cy="3152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3923C5-64B9-622A-D83D-878C68D357C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653565" y="3347323"/>
            <a:ext cx="1146220" cy="4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BE86DE-C775-FC41-448D-EF304837B2D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799784" y="3347323"/>
            <a:ext cx="1146220" cy="4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6DBBA91-AA8A-F482-8B88-B5DF35FAABB6}"/>
              </a:ext>
            </a:extLst>
          </p:cNvPr>
          <p:cNvSpPr/>
          <p:nvPr/>
        </p:nvSpPr>
        <p:spPr>
          <a:xfrm>
            <a:off x="4127560" y="4409192"/>
            <a:ext cx="1020606" cy="4645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then()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FAA30-99C9-1D16-ADE2-B69A7FE46D9D}"/>
              </a:ext>
            </a:extLst>
          </p:cNvPr>
          <p:cNvSpPr/>
          <p:nvPr/>
        </p:nvSpPr>
        <p:spPr>
          <a:xfrm>
            <a:off x="6498508" y="4409192"/>
            <a:ext cx="1020606" cy="464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FFB843-C889-AD3D-3099-A8D0434E77A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4637863" y="4077358"/>
            <a:ext cx="15702" cy="33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1C7309-24B9-C1C6-A7D6-A8BF59B154A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946004" y="4077358"/>
            <a:ext cx="62807" cy="33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FB1704-244B-53FA-837E-0FFE27044789}"/>
              </a:ext>
            </a:extLst>
          </p:cNvPr>
          <p:cNvSpPr/>
          <p:nvPr/>
        </p:nvSpPr>
        <p:spPr>
          <a:xfrm>
            <a:off x="2648753" y="1882569"/>
            <a:ext cx="1146220" cy="31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Promise()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0E9DBF7-F01B-DDAD-7409-4701B4A02CAE}"/>
              </a:ext>
            </a:extLst>
          </p:cNvPr>
          <p:cNvSpPr/>
          <p:nvPr/>
        </p:nvSpPr>
        <p:spPr>
          <a:xfrm>
            <a:off x="5226675" y="1882569"/>
            <a:ext cx="1146220" cy="31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Promise()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7C3519-B507-A571-B88E-393B51A7D477}"/>
              </a:ext>
            </a:extLst>
          </p:cNvPr>
          <p:cNvSpPr/>
          <p:nvPr/>
        </p:nvSpPr>
        <p:spPr>
          <a:xfrm>
            <a:off x="8474298" y="1882569"/>
            <a:ext cx="1146220" cy="31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Promise()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507318-C02C-0A90-951F-439691AC2E4E}"/>
              </a:ext>
            </a:extLst>
          </p:cNvPr>
          <p:cNvSpPr/>
          <p:nvPr/>
        </p:nvSpPr>
        <p:spPr>
          <a:xfrm>
            <a:off x="5136523" y="2704564"/>
            <a:ext cx="1650642" cy="5507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Promise.all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0793F-2ED7-B526-29D1-C8B803D4464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221863" y="2197811"/>
            <a:ext cx="2739981" cy="50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C01865-556D-9D98-76B3-A35F13914EA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799785" y="2197811"/>
            <a:ext cx="162059" cy="50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1EF8D7-F704-8695-CE0E-CE3A2D800A7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961844" y="2197811"/>
            <a:ext cx="3085564" cy="50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8213E8-4EF9-047A-3D8B-29782AFCD515}"/>
              </a:ext>
            </a:extLst>
          </p:cNvPr>
          <p:cNvSpPr txBox="1"/>
          <p:nvPr/>
        </p:nvSpPr>
        <p:spPr>
          <a:xfrm>
            <a:off x="1223493" y="4409191"/>
            <a:ext cx="205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promises resolve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447F0-CE06-9A7D-D754-52DEAFD1C348}"/>
              </a:ext>
            </a:extLst>
          </p:cNvPr>
          <p:cNvSpPr txBox="1"/>
          <p:nvPr/>
        </p:nvSpPr>
        <p:spPr>
          <a:xfrm>
            <a:off x="8592512" y="4326093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any promise reject</a:t>
            </a:r>
          </a:p>
        </p:txBody>
      </p:sp>
    </p:spTree>
    <p:extLst>
      <p:ext uri="{BB962C8B-B14F-4D97-AF65-F5344CB8AC3E}">
        <p14:creationId xmlns:p14="http://schemas.microsoft.com/office/powerpoint/2010/main" val="388020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4236-EF07-85E2-2A3F-55392B07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dirty="0"/>
              <a:t>Promise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8391-7188-35D5-70CF-54EEE95A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 p1 = new Promise(function(resolve, reject){</a:t>
            </a:r>
          </a:p>
          <a:p>
            <a:pPr marL="0" indent="0">
              <a:buNone/>
            </a:pPr>
            <a:r>
              <a:rPr lang="en-US" dirty="0"/>
              <a:t>Console.log(“First Promise”);</a:t>
            </a:r>
          </a:p>
          <a:p>
            <a:pPr marL="0" indent="0">
              <a:buNone/>
            </a:pPr>
            <a:r>
              <a:rPr lang="en-US" dirty="0"/>
              <a:t>Resolve(“First”);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p2 = new Promise(function(resolve, reject){</a:t>
            </a:r>
          </a:p>
          <a:p>
            <a:pPr marL="0" indent="0">
              <a:buNone/>
            </a:pPr>
            <a:r>
              <a:rPr lang="en-US" dirty="0"/>
              <a:t>Console.log(“Second Promise”);</a:t>
            </a:r>
          </a:p>
          <a:p>
            <a:pPr marL="0" indent="0">
              <a:buNone/>
            </a:pPr>
            <a:r>
              <a:rPr lang="en-US" dirty="0"/>
              <a:t>Resolve(“Second”);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Promise.all</a:t>
            </a:r>
            <a:r>
              <a:rPr lang="en-US" dirty="0"/>
              <a:t>([p1,p2]).then().catch();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58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D222-F250-3F51-7E97-3BFCBC8E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err="1"/>
              <a:t>Adjs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F232E-6F67-81F9-823E-4293A9A4AEAB}"/>
              </a:ext>
            </a:extLst>
          </p:cNvPr>
          <p:cNvSpPr/>
          <p:nvPr/>
        </p:nvSpPr>
        <p:spPr>
          <a:xfrm>
            <a:off x="4816699" y="1177774"/>
            <a:ext cx="2086377" cy="64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F4C64-C92D-C4B6-C39A-66087417FE5F}"/>
              </a:ext>
            </a:extLst>
          </p:cNvPr>
          <p:cNvSpPr/>
          <p:nvPr/>
        </p:nvSpPr>
        <p:spPr>
          <a:xfrm>
            <a:off x="1068946" y="2743200"/>
            <a:ext cx="2125015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F83E4-887E-70DF-F1DB-103D312E2612}"/>
              </a:ext>
            </a:extLst>
          </p:cNvPr>
          <p:cNvSpPr/>
          <p:nvPr/>
        </p:nvSpPr>
        <p:spPr>
          <a:xfrm>
            <a:off x="3970985" y="2743200"/>
            <a:ext cx="2125015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3DE16-6D9A-2BA6-F055-CFF666D3D0F5}"/>
              </a:ext>
            </a:extLst>
          </p:cNvPr>
          <p:cNvSpPr/>
          <p:nvPr/>
        </p:nvSpPr>
        <p:spPr>
          <a:xfrm>
            <a:off x="6873024" y="2743199"/>
            <a:ext cx="2125015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85D28-DEC8-FD43-142A-B0C1E040D444}"/>
              </a:ext>
            </a:extLst>
          </p:cNvPr>
          <p:cNvSpPr/>
          <p:nvPr/>
        </p:nvSpPr>
        <p:spPr>
          <a:xfrm>
            <a:off x="9775063" y="2723879"/>
            <a:ext cx="2125015" cy="579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5B865C-55B2-93C0-2FEB-A0690AF99BD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31454" y="1825625"/>
            <a:ext cx="3728434" cy="91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A5D461-BB6C-8369-9011-CE79C57F64E7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033493" y="1825625"/>
            <a:ext cx="826395" cy="91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D1571-265B-94B4-45A5-69339DA3461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033493" y="1825625"/>
            <a:ext cx="826395" cy="91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69F83B-0446-72B0-8A7F-A910DFDB871D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033493" y="1825625"/>
            <a:ext cx="826395" cy="91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E1571F-9F3B-2FEE-0862-0A08590BC42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859888" y="1825625"/>
            <a:ext cx="4977683" cy="89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D50E5-21B2-8C18-9B77-295523669AE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859888" y="1825625"/>
            <a:ext cx="2075644" cy="91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A98825-928E-2F0E-2250-5A6E4CDE14B1}"/>
              </a:ext>
            </a:extLst>
          </p:cNvPr>
          <p:cNvSpPr txBox="1"/>
          <p:nvPr/>
        </p:nvSpPr>
        <p:spPr>
          <a:xfrm>
            <a:off x="838200" y="5015678"/>
            <a:ext cx="11061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AJAX is a technique for creating fast and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245611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E4BC79-65C2-3A2B-6179-FCEE910275F2}"/>
              </a:ext>
            </a:extLst>
          </p:cNvPr>
          <p:cNvSpPr/>
          <p:nvPr/>
        </p:nvSpPr>
        <p:spPr>
          <a:xfrm>
            <a:off x="953037" y="502276"/>
            <a:ext cx="10779617" cy="5911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93049-28D6-4A92-863F-6238B2E6C52F}"/>
              </a:ext>
            </a:extLst>
          </p:cNvPr>
          <p:cNvSpPr/>
          <p:nvPr/>
        </p:nvSpPr>
        <p:spPr>
          <a:xfrm>
            <a:off x="1184856" y="656823"/>
            <a:ext cx="10200068" cy="7727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Website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2EB01-03D8-B3A3-B372-F4E9665AAC94}"/>
              </a:ext>
            </a:extLst>
          </p:cNvPr>
          <p:cNvSpPr/>
          <p:nvPr/>
        </p:nvSpPr>
        <p:spPr>
          <a:xfrm>
            <a:off x="1184856" y="1455311"/>
            <a:ext cx="10200068" cy="5022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Home	About Us		Products		Contact Us	Gallery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C3064-52E6-3841-FBA3-1B780AD2DC1E}"/>
              </a:ext>
            </a:extLst>
          </p:cNvPr>
          <p:cNvSpPr/>
          <p:nvPr/>
        </p:nvSpPr>
        <p:spPr>
          <a:xfrm>
            <a:off x="1068946" y="2150772"/>
            <a:ext cx="2665927" cy="420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AF9A1-863C-7167-6580-753704CC1AB0}"/>
              </a:ext>
            </a:extLst>
          </p:cNvPr>
          <p:cNvSpPr txBox="1"/>
          <p:nvPr/>
        </p:nvSpPr>
        <p:spPr>
          <a:xfrm>
            <a:off x="4005330" y="2279561"/>
            <a:ext cx="7379594" cy="4247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asdjlksdjklsajdklsajdklsajlkdasdjlksdjklsajdklsajdklsajlkd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r>
              <a:rPr lang="en-US" dirty="0" err="1"/>
              <a:t>asdjlksdjklsajdklsajdklsajlkd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B1E7A-903D-8AED-5258-2B4C328A5226}"/>
              </a:ext>
            </a:extLst>
          </p:cNvPr>
          <p:cNvSpPr/>
          <p:nvPr/>
        </p:nvSpPr>
        <p:spPr>
          <a:xfrm>
            <a:off x="1184856" y="2472744"/>
            <a:ext cx="2318198" cy="3631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Latest News</a:t>
            </a:r>
          </a:p>
        </p:txBody>
      </p:sp>
    </p:spTree>
    <p:extLst>
      <p:ext uri="{BB962C8B-B14F-4D97-AF65-F5344CB8AC3E}">
        <p14:creationId xmlns:p14="http://schemas.microsoft.com/office/powerpoint/2010/main" val="3084389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AA0B-0BC9-8C5E-07BF-700D4519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/>
              <a:t>How Ajax Works?</a:t>
            </a:r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906DA13E-F3A0-F1EF-7719-21D4ABD5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7408" y="950198"/>
            <a:ext cx="2625144" cy="2625144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921D4617-83BA-510F-2D01-9C69DD9C1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174" y="1074551"/>
            <a:ext cx="2625144" cy="2625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B3F1F-D878-0E75-AE7F-795D57E7A6CB}"/>
              </a:ext>
            </a:extLst>
          </p:cNvPr>
          <p:cNvSpPr txBox="1"/>
          <p:nvPr/>
        </p:nvSpPr>
        <p:spPr>
          <a:xfrm>
            <a:off x="8834907" y="3575342"/>
            <a:ext cx="1545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Server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7E463F4-218C-7639-C5B9-824C37243AF5}"/>
              </a:ext>
            </a:extLst>
          </p:cNvPr>
          <p:cNvSpPr/>
          <p:nvPr/>
        </p:nvSpPr>
        <p:spPr>
          <a:xfrm>
            <a:off x="3869707" y="1465390"/>
            <a:ext cx="4375313" cy="6954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1EF4A-ADD0-6BE9-497C-E66C668F446D}"/>
              </a:ext>
            </a:extLst>
          </p:cNvPr>
          <p:cNvSpPr txBox="1"/>
          <p:nvPr/>
        </p:nvSpPr>
        <p:spPr>
          <a:xfrm>
            <a:off x="5550554" y="113796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9C8B05-9658-8B3A-A400-A1D04EF79D31}"/>
              </a:ext>
            </a:extLst>
          </p:cNvPr>
          <p:cNvSpPr/>
          <p:nvPr/>
        </p:nvSpPr>
        <p:spPr>
          <a:xfrm rot="10800000">
            <a:off x="3957318" y="2387123"/>
            <a:ext cx="4200090" cy="5621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C5523-C2FD-3F0B-BB57-531CBA12B2D8}"/>
              </a:ext>
            </a:extLst>
          </p:cNvPr>
          <p:cNvSpPr txBox="1"/>
          <p:nvPr/>
        </p:nvSpPr>
        <p:spPr>
          <a:xfrm>
            <a:off x="5666704" y="2783665"/>
            <a:ext cx="191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1969A9-65F6-C9EA-5DA1-0B5DDB023A02}"/>
              </a:ext>
            </a:extLst>
          </p:cNvPr>
          <p:cNvSpPr txBox="1"/>
          <p:nvPr/>
        </p:nvSpPr>
        <p:spPr>
          <a:xfrm>
            <a:off x="1298577" y="976732"/>
            <a:ext cx="265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XMLHttpRequest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7B714-1E5F-AD84-C37E-3AC0528DDA16}"/>
              </a:ext>
            </a:extLst>
          </p:cNvPr>
          <p:cNvSpPr txBox="1"/>
          <p:nvPr/>
        </p:nvSpPr>
        <p:spPr>
          <a:xfrm>
            <a:off x="253111" y="3155740"/>
            <a:ext cx="13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Text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6A639-D9D2-E649-239D-2BECE2A54491}"/>
              </a:ext>
            </a:extLst>
          </p:cNvPr>
          <p:cNvSpPr txBox="1"/>
          <p:nvPr/>
        </p:nvSpPr>
        <p:spPr>
          <a:xfrm>
            <a:off x="253111" y="3730908"/>
            <a:ext cx="158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XML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03B88-D29B-8A4E-64AC-73200CD63594}"/>
              </a:ext>
            </a:extLst>
          </p:cNvPr>
          <p:cNvSpPr txBox="1"/>
          <p:nvPr/>
        </p:nvSpPr>
        <p:spPr>
          <a:xfrm>
            <a:off x="253111" y="4342823"/>
            <a:ext cx="169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JSON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A2A187-F559-26E9-C91E-6781DEB8DCE9}"/>
              </a:ext>
            </a:extLst>
          </p:cNvPr>
          <p:cNvSpPr txBox="1"/>
          <p:nvPr/>
        </p:nvSpPr>
        <p:spPr>
          <a:xfrm>
            <a:off x="4646475" y="3730908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Steps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B053F-41B1-05DF-CC25-C12EF455C48E}"/>
              </a:ext>
            </a:extLst>
          </p:cNvPr>
          <p:cNvSpPr txBox="1"/>
          <p:nvPr/>
        </p:nvSpPr>
        <p:spPr>
          <a:xfrm>
            <a:off x="4321258" y="3951710"/>
            <a:ext cx="1192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readyState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FBA9E-7277-2C87-E5CE-97402DD39058}"/>
              </a:ext>
            </a:extLst>
          </p:cNvPr>
          <p:cNvSpPr txBox="1"/>
          <p:nvPr/>
        </p:nvSpPr>
        <p:spPr>
          <a:xfrm>
            <a:off x="3734873" y="4254128"/>
            <a:ext cx="4023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0: request not initialized</a:t>
            </a:r>
          </a:p>
          <a:p>
            <a:r>
              <a:rPr lang="en-US" dirty="0"/>
              <a:t>1: server connection established</a:t>
            </a:r>
          </a:p>
          <a:p>
            <a:r>
              <a:rPr lang="en-US" dirty="0"/>
              <a:t>2: request received</a:t>
            </a:r>
          </a:p>
          <a:p>
            <a:r>
              <a:rPr lang="en-US" dirty="0"/>
              <a:t>3: processing request</a:t>
            </a:r>
          </a:p>
          <a:p>
            <a:r>
              <a:rPr lang="en-US" dirty="0"/>
              <a:t>4: request finished and response is ready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0F763A-114D-458E-5175-9C5864EED831}"/>
              </a:ext>
            </a:extLst>
          </p:cNvPr>
          <p:cNvSpPr txBox="1"/>
          <p:nvPr/>
        </p:nvSpPr>
        <p:spPr>
          <a:xfrm>
            <a:off x="8834907" y="4233147"/>
            <a:ext cx="1545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responseText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3A9795-AE73-8B82-D004-B6822D3EB65B}"/>
              </a:ext>
            </a:extLst>
          </p:cNvPr>
          <p:cNvSpPr txBox="1"/>
          <p:nvPr/>
        </p:nvSpPr>
        <p:spPr>
          <a:xfrm>
            <a:off x="8834907" y="4792737"/>
            <a:ext cx="1661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responseXML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2789F0-FD85-BD4A-C8A2-3671CB081B20}"/>
              </a:ext>
            </a:extLst>
          </p:cNvPr>
          <p:cNvSpPr/>
          <p:nvPr/>
        </p:nvSpPr>
        <p:spPr>
          <a:xfrm>
            <a:off x="412124" y="4997003"/>
            <a:ext cx="163656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http status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222B5-99A6-603B-2D18-19FB9AF87EA4}"/>
              </a:ext>
            </a:extLst>
          </p:cNvPr>
          <p:cNvSpPr txBox="1"/>
          <p:nvPr/>
        </p:nvSpPr>
        <p:spPr>
          <a:xfrm>
            <a:off x="412124" y="5731456"/>
            <a:ext cx="1831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200: “OK”</a:t>
            </a:r>
          </a:p>
          <a:p>
            <a:r>
              <a:rPr lang="en-US" dirty="0"/>
              <a:t>403: “Forbidden”</a:t>
            </a:r>
          </a:p>
          <a:p>
            <a:r>
              <a:rPr lang="en-US" dirty="0"/>
              <a:t>404: “Not Found”</a:t>
            </a:r>
          </a:p>
        </p:txBody>
      </p:sp>
    </p:spTree>
    <p:extLst>
      <p:ext uri="{BB962C8B-B14F-4D97-AF65-F5344CB8AC3E}">
        <p14:creationId xmlns:p14="http://schemas.microsoft.com/office/powerpoint/2010/main" val="3171941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9B36-9582-ACFC-6454-B7C2747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/>
              <a:t>JS Ajax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3C45-95ED-55AE-87C8-1AC0A61C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xhttp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Xhttp.onreadystatechange</a:t>
            </a:r>
            <a:r>
              <a:rPr lang="en-US" dirty="0"/>
              <a:t> = function(){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this.readyState</a:t>
            </a:r>
            <a:r>
              <a:rPr lang="en-US" dirty="0"/>
              <a:t> == 4 &amp;&amp; </a:t>
            </a:r>
            <a:r>
              <a:rPr lang="en-US" dirty="0" err="1"/>
              <a:t>this.status</a:t>
            </a:r>
            <a:r>
              <a:rPr lang="en-US" dirty="0"/>
              <a:t> == 200){</a:t>
            </a:r>
          </a:p>
          <a:p>
            <a:pPr marL="0" indent="0">
              <a:buNone/>
            </a:pPr>
            <a:r>
              <a:rPr lang="en-US" dirty="0" err="1"/>
              <a:t>Document.getElementById</a:t>
            </a:r>
            <a:r>
              <a:rPr lang="en-US" dirty="0"/>
              <a:t>(“test”).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this.responseText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Xhttp.open</a:t>
            </a:r>
            <a:r>
              <a:rPr lang="en-US" dirty="0"/>
              <a:t>(“</a:t>
            </a:r>
            <a:r>
              <a:rPr lang="en-US" dirty="0" err="1"/>
              <a:t>GET”,”filename.txt”,true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Xhttp.send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7335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2072-E150-0844-BCF3-BF58264E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en-US" dirty="0"/>
              <a:t>ADJS: Fetch()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CE23E-E17E-F262-3DDE-EB637323E49A}"/>
              </a:ext>
            </a:extLst>
          </p:cNvPr>
          <p:cNvSpPr/>
          <p:nvPr/>
        </p:nvSpPr>
        <p:spPr>
          <a:xfrm>
            <a:off x="1609859" y="1030309"/>
            <a:ext cx="1931831" cy="695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A173B-7F46-9BB1-990F-5CF875893BD6}"/>
              </a:ext>
            </a:extLst>
          </p:cNvPr>
          <p:cNvSpPr/>
          <p:nvPr/>
        </p:nvSpPr>
        <p:spPr>
          <a:xfrm>
            <a:off x="643944" y="2202287"/>
            <a:ext cx="1738648" cy="60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31025-3DE2-AAB1-01F3-72F9882362D2}"/>
              </a:ext>
            </a:extLst>
          </p:cNvPr>
          <p:cNvSpPr txBox="1"/>
          <p:nvPr/>
        </p:nvSpPr>
        <p:spPr>
          <a:xfrm>
            <a:off x="1957590" y="2803077"/>
            <a:ext cx="2069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$.ajax();</a:t>
            </a:r>
          </a:p>
          <a:p>
            <a:r>
              <a:rPr lang="en-US" dirty="0"/>
              <a:t>$.get();</a:t>
            </a:r>
          </a:p>
          <a:p>
            <a:r>
              <a:rPr lang="en-US" dirty="0"/>
              <a:t>$.post();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480F7-9F68-3320-4ABF-DA21BA806D8B}"/>
              </a:ext>
            </a:extLst>
          </p:cNvPr>
          <p:cNvSpPr/>
          <p:nvPr/>
        </p:nvSpPr>
        <p:spPr>
          <a:xfrm>
            <a:off x="608024" y="4039448"/>
            <a:ext cx="1738648" cy="600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AB526-EF04-199A-1B6B-6646F3118C94}"/>
              </a:ext>
            </a:extLst>
          </p:cNvPr>
          <p:cNvSpPr txBox="1"/>
          <p:nvPr/>
        </p:nvSpPr>
        <p:spPr>
          <a:xfrm>
            <a:off x="1458576" y="4953279"/>
            <a:ext cx="17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XMLHttpRequest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112EB-2BE1-6FDA-A33D-6767E3700CE0}"/>
              </a:ext>
            </a:extLst>
          </p:cNvPr>
          <p:cNvSpPr/>
          <p:nvPr/>
        </p:nvSpPr>
        <p:spPr>
          <a:xfrm>
            <a:off x="8412621" y="963995"/>
            <a:ext cx="1738648" cy="6007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ES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C95CD9-213C-C9D3-F5A0-0EB714C8D988}"/>
              </a:ext>
            </a:extLst>
          </p:cNvPr>
          <p:cNvSpPr/>
          <p:nvPr/>
        </p:nvSpPr>
        <p:spPr>
          <a:xfrm>
            <a:off x="7366715" y="2202287"/>
            <a:ext cx="2434108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Fetch()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2B89A-D1BC-DB50-CB2E-816D68538F44}"/>
              </a:ext>
            </a:extLst>
          </p:cNvPr>
          <p:cNvSpPr txBox="1"/>
          <p:nvPr/>
        </p:nvSpPr>
        <p:spPr>
          <a:xfrm>
            <a:off x="8216721" y="3429000"/>
            <a:ext cx="874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Read</a:t>
            </a:r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91087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5FC-B177-ADC6-5C88-7F87C5D2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Fetch()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E94D-66FD-B001-C049-F688FED7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552"/>
            <a:ext cx="2471670" cy="51724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Fetch();</a:t>
            </a:r>
          </a:p>
          <a:p>
            <a:pPr marL="0" indent="0">
              <a:buNone/>
            </a:pPr>
            <a:r>
              <a:rPr lang="en-US" dirty="0"/>
              <a:t>Fetch(file/URL);</a:t>
            </a:r>
          </a:p>
          <a:p>
            <a:pPr marL="0" indent="0">
              <a:buNone/>
            </a:pPr>
            <a:r>
              <a:rPr lang="en-US" dirty="0"/>
              <a:t>Fetch(file/URL).then();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60ADB6-40A7-FD10-A2A4-4889E3365063}"/>
              </a:ext>
            </a:extLst>
          </p:cNvPr>
          <p:cNvSpPr/>
          <p:nvPr/>
        </p:nvSpPr>
        <p:spPr>
          <a:xfrm>
            <a:off x="3425780" y="1303024"/>
            <a:ext cx="2820474" cy="639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3EE82-57AB-A6D9-511A-C789771DD37D}"/>
              </a:ext>
            </a:extLst>
          </p:cNvPr>
          <p:cNvSpPr txBox="1"/>
          <p:nvPr/>
        </p:nvSpPr>
        <p:spPr>
          <a:xfrm>
            <a:off x="6593983" y="1303024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1780ED-C63D-7DF7-A8E5-7121342ABAC2}"/>
              </a:ext>
            </a:extLst>
          </p:cNvPr>
          <p:cNvSpPr/>
          <p:nvPr/>
        </p:nvSpPr>
        <p:spPr>
          <a:xfrm>
            <a:off x="3425780" y="2161752"/>
            <a:ext cx="2820474" cy="639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12C9C-45CA-C361-0184-2945F5B10C7A}"/>
              </a:ext>
            </a:extLst>
          </p:cNvPr>
          <p:cNvSpPr txBox="1"/>
          <p:nvPr/>
        </p:nvSpPr>
        <p:spPr>
          <a:xfrm>
            <a:off x="6666664" y="2418967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6C6A5-02B9-FAE7-4F62-EEC4609A97EA}"/>
              </a:ext>
            </a:extLst>
          </p:cNvPr>
          <p:cNvSpPr txBox="1"/>
          <p:nvPr/>
        </p:nvSpPr>
        <p:spPr>
          <a:xfrm>
            <a:off x="4246828" y="3753929"/>
            <a:ext cx="3998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Fetch(file/URL).then(function(response){</a:t>
            </a:r>
          </a:p>
          <a:p>
            <a:r>
              <a:rPr lang="en-US" dirty="0"/>
              <a:t>Return </a:t>
            </a:r>
            <a:r>
              <a:rPr lang="en-US" dirty="0" err="1"/>
              <a:t>response.data</a:t>
            </a:r>
            <a:r>
              <a:rPr lang="en-US" dirty="0"/>
              <a:t>;</a:t>
            </a:r>
          </a:p>
          <a:p>
            <a:r>
              <a:rPr lang="en-US" dirty="0"/>
              <a:t>});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004AF4-62B4-E899-5186-1410B6562ACE}"/>
              </a:ext>
            </a:extLst>
          </p:cNvPr>
          <p:cNvCxnSpPr/>
          <p:nvPr/>
        </p:nvCxnSpPr>
        <p:spPr>
          <a:xfrm flipH="1">
            <a:off x="4246828" y="4417454"/>
            <a:ext cx="1497149" cy="13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0D5AD3-BAC5-4A7B-8D42-B77FDA9B2A86}"/>
              </a:ext>
            </a:extLst>
          </p:cNvPr>
          <p:cNvCxnSpPr/>
          <p:nvPr/>
        </p:nvCxnSpPr>
        <p:spPr>
          <a:xfrm>
            <a:off x="5859887" y="4417454"/>
            <a:ext cx="1506828" cy="108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822469-0FCC-9443-1BFF-C12C1B1B881F}"/>
              </a:ext>
            </a:extLst>
          </p:cNvPr>
          <p:cNvSpPr txBox="1"/>
          <p:nvPr/>
        </p:nvSpPr>
        <p:spPr>
          <a:xfrm>
            <a:off x="3889420" y="6001555"/>
            <a:ext cx="70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710DA-CC26-DAB3-3276-9EC41DCA4604}"/>
              </a:ext>
            </a:extLst>
          </p:cNvPr>
          <p:cNvSpPr txBox="1"/>
          <p:nvPr/>
        </p:nvSpPr>
        <p:spPr>
          <a:xfrm>
            <a:off x="7537959" y="549927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Json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0611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4F0A-46D6-3DF0-D8C3-C501C939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dirty="0"/>
              <a:t>Fetch()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2BDC-9BF0-194E-E806-DC2CEFA4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49663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Fetch(file/URL).then(function(response){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response.data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}).then(function(result){</a:t>
            </a:r>
          </a:p>
          <a:p>
            <a:pPr marL="0" indent="0">
              <a:buNone/>
            </a:pPr>
            <a:r>
              <a:rPr lang="en-US" dirty="0"/>
              <a:t>Console.log(result);</a:t>
            </a:r>
          </a:p>
          <a:p>
            <a:pPr marL="0" indent="0">
              <a:buNone/>
            </a:pPr>
            <a:r>
              <a:rPr lang="en-US" dirty="0"/>
              <a:t>}).catch(function(error){</a:t>
            </a:r>
          </a:p>
          <a:p>
            <a:pPr marL="0" indent="0">
              <a:buNone/>
            </a:pPr>
            <a:r>
              <a:rPr lang="en-US" dirty="0"/>
              <a:t>Console.log(error);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Fetch() method works on Live Server</a:t>
            </a:r>
          </a:p>
        </p:txBody>
      </p:sp>
    </p:spTree>
    <p:extLst>
      <p:ext uri="{BB962C8B-B14F-4D97-AF65-F5344CB8AC3E}">
        <p14:creationId xmlns:p14="http://schemas.microsoft.com/office/powerpoint/2010/main" val="830141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FA73-2979-D439-5EDA-C39FCC62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Fetch() – Insert, update,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3ED1-A6E2-75F6-FAB9-EF7B64C7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280"/>
            <a:ext cx="10515600" cy="5249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Fetch(file/URL,{</a:t>
            </a:r>
          </a:p>
          <a:p>
            <a:pPr marL="0" indent="0">
              <a:buNone/>
            </a:pPr>
            <a:r>
              <a:rPr lang="en-US" dirty="0"/>
              <a:t>Method: “POST” (add new data), “PUT”(update exist data),”DELETE”,”GET”-read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5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911C-103F-8175-2EB7-892EEAA0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30803" cy="62136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 JS: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2B5C-DCC1-54CF-6BC5-D2BAACE90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12" y="1788576"/>
            <a:ext cx="733023" cy="6213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66059D-FE30-A317-9CD8-0E4B1F948011}"/>
              </a:ext>
            </a:extLst>
          </p:cNvPr>
          <p:cNvSpPr txBox="1">
            <a:spLocks/>
          </p:cNvSpPr>
          <p:nvPr/>
        </p:nvSpPr>
        <p:spPr>
          <a:xfrm>
            <a:off x="5049592" y="1827213"/>
            <a:ext cx="733023" cy="62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CDD855-F183-28ED-2EAF-3CAD5FE4C3EA}"/>
              </a:ext>
            </a:extLst>
          </p:cNvPr>
          <p:cNvSpPr txBox="1">
            <a:spLocks/>
          </p:cNvSpPr>
          <p:nvPr/>
        </p:nvSpPr>
        <p:spPr>
          <a:xfrm>
            <a:off x="9202490" y="1788575"/>
            <a:ext cx="1417213" cy="62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87969B-B48F-9AC8-4E28-8456797B2C43}"/>
              </a:ext>
            </a:extLst>
          </p:cNvPr>
          <p:cNvSpPr txBox="1">
            <a:spLocks/>
          </p:cNvSpPr>
          <p:nvPr/>
        </p:nvSpPr>
        <p:spPr>
          <a:xfrm>
            <a:off x="529107" y="2728152"/>
            <a:ext cx="3089856" cy="2758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If(condition){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Var x = “Hello”;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B050"/>
                </a:solidFill>
              </a:rPr>
              <a:t>document.write</a:t>
            </a:r>
            <a:r>
              <a:rPr lang="en-US" sz="2000" dirty="0">
                <a:solidFill>
                  <a:srgbClr val="00B050"/>
                </a:solidFill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Global Scope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FFC3F9-EC2A-0248-3981-F9CC1ECAB44C}"/>
              </a:ext>
            </a:extLst>
          </p:cNvPr>
          <p:cNvSpPr txBox="1">
            <a:spLocks/>
          </p:cNvSpPr>
          <p:nvPr/>
        </p:nvSpPr>
        <p:spPr>
          <a:xfrm>
            <a:off x="4237687" y="2728152"/>
            <a:ext cx="3089856" cy="3453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If(condition){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Let x = “Hello”;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FF0000"/>
                </a:solidFill>
              </a:rPr>
              <a:t>document.write</a:t>
            </a:r>
            <a:r>
              <a:rPr lang="en-US" sz="2000" dirty="0">
                <a:solidFill>
                  <a:srgbClr val="FF0000"/>
                </a:solidFill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Block Scope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7A71C7-9E0D-DC5B-2165-B43E482DEA60}"/>
              </a:ext>
            </a:extLst>
          </p:cNvPr>
          <p:cNvSpPr txBox="1">
            <a:spLocks/>
          </p:cNvSpPr>
          <p:nvPr/>
        </p:nvSpPr>
        <p:spPr>
          <a:xfrm>
            <a:off x="8366169" y="2728152"/>
            <a:ext cx="3089856" cy="322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If(condition){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</a:rPr>
              <a:t>Let x = “Hello”;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FF0000"/>
                </a:solidFill>
              </a:rPr>
              <a:t>document.write</a:t>
            </a:r>
            <a:r>
              <a:rPr lang="en-US" sz="2000" dirty="0">
                <a:solidFill>
                  <a:srgbClr val="FF0000"/>
                </a:solidFill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2118920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6672-39B4-D8FA-EF02-89C1173B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Async &amp;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930D-92EB-94A7-C72E-AF9CA74D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2589" cy="366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async</a:t>
            </a:r>
            <a:r>
              <a:rPr lang="en-US" dirty="0"/>
              <a:t> function test(){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64EBB1-0BB5-94C8-39B5-CEF98A04F2AE}"/>
              </a:ext>
            </a:extLst>
          </p:cNvPr>
          <p:cNvSpPr/>
          <p:nvPr/>
        </p:nvSpPr>
        <p:spPr>
          <a:xfrm>
            <a:off x="4700789" y="2318197"/>
            <a:ext cx="2472743" cy="1110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5B6DA-026F-9ED4-8A83-044BFC0D4133}"/>
              </a:ext>
            </a:extLst>
          </p:cNvPr>
          <p:cNvSpPr/>
          <p:nvPr/>
        </p:nvSpPr>
        <p:spPr>
          <a:xfrm>
            <a:off x="7598535" y="1825625"/>
            <a:ext cx="2163651" cy="994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Promise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7F88F-A5E7-9EE1-6C68-07D800373FF3}"/>
              </a:ext>
            </a:extLst>
          </p:cNvPr>
          <p:cNvSpPr/>
          <p:nvPr/>
        </p:nvSpPr>
        <p:spPr>
          <a:xfrm>
            <a:off x="5937161" y="3979572"/>
            <a:ext cx="2163651" cy="9948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Resolve()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92EF-743E-EE6B-CF00-4105BAB6C569}"/>
              </a:ext>
            </a:extLst>
          </p:cNvPr>
          <p:cNvSpPr/>
          <p:nvPr/>
        </p:nvSpPr>
        <p:spPr>
          <a:xfrm>
            <a:off x="9028091" y="3979572"/>
            <a:ext cx="2163651" cy="9948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F7139-EF26-68BE-600B-777F0F2D8F2D}"/>
              </a:ext>
            </a:extLst>
          </p:cNvPr>
          <p:cNvSpPr/>
          <p:nvPr/>
        </p:nvSpPr>
        <p:spPr>
          <a:xfrm>
            <a:off x="5937160" y="5220460"/>
            <a:ext cx="2163651" cy="9948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2376F-B219-C4B8-0588-C55584AFE8D1}"/>
              </a:ext>
            </a:extLst>
          </p:cNvPr>
          <p:cNvSpPr/>
          <p:nvPr/>
        </p:nvSpPr>
        <p:spPr>
          <a:xfrm>
            <a:off x="9028091" y="5176972"/>
            <a:ext cx="2163651" cy="9948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500708-3BB5-C22D-A1A5-8CAA3D50C68B}"/>
              </a:ext>
            </a:extLst>
          </p:cNvPr>
          <p:cNvSpPr/>
          <p:nvPr/>
        </p:nvSpPr>
        <p:spPr>
          <a:xfrm>
            <a:off x="9576515" y="428731"/>
            <a:ext cx="1777285" cy="90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1E186-989B-4279-0F0E-762D9F98F9A7}"/>
              </a:ext>
            </a:extLst>
          </p:cNvPr>
          <p:cNvSpPr/>
          <p:nvPr/>
        </p:nvSpPr>
        <p:spPr>
          <a:xfrm>
            <a:off x="838200" y="3525161"/>
            <a:ext cx="1777285" cy="908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2017</a:t>
            </a:r>
          </a:p>
        </p:txBody>
      </p:sp>
    </p:spTree>
    <p:extLst>
      <p:ext uri="{BB962C8B-B14F-4D97-AF65-F5344CB8AC3E}">
        <p14:creationId xmlns:p14="http://schemas.microsoft.com/office/powerpoint/2010/main" val="3266314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CFB7-7987-B02A-9018-90CA61A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Await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9B8F7-6E59-BACE-8ED2-2F22F2C2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230" y="1275008"/>
            <a:ext cx="8507569" cy="49019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Async function test(){</a:t>
            </a:r>
          </a:p>
          <a:p>
            <a:pPr marL="0" indent="0">
              <a:buNone/>
            </a:pPr>
            <a:r>
              <a:rPr lang="en-US" dirty="0"/>
              <a:t>Log(“A”);</a:t>
            </a:r>
          </a:p>
          <a:p>
            <a:pPr marL="0" indent="0">
              <a:buNone/>
            </a:pPr>
            <a:r>
              <a:rPr lang="en-US" dirty="0"/>
              <a:t>Await Log(“B”);	fetch()</a:t>
            </a:r>
          </a:p>
          <a:p>
            <a:pPr marL="0" indent="0">
              <a:buNone/>
            </a:pPr>
            <a:r>
              <a:rPr lang="en-US" dirty="0"/>
              <a:t>Log(“C”);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Test();</a:t>
            </a:r>
          </a:p>
          <a:p>
            <a:pPr marL="0" indent="0">
              <a:buNone/>
            </a:pPr>
            <a:r>
              <a:rPr lang="en-US" dirty="0"/>
              <a:t>Log(“D”);</a:t>
            </a:r>
          </a:p>
          <a:p>
            <a:pPr marL="0" indent="0">
              <a:buNone/>
            </a:pPr>
            <a:r>
              <a:rPr lang="en-US" dirty="0"/>
              <a:t>Log(“E”);</a:t>
            </a:r>
          </a:p>
        </p:txBody>
      </p:sp>
    </p:spTree>
    <p:extLst>
      <p:ext uri="{BB962C8B-B14F-4D97-AF65-F5344CB8AC3E}">
        <p14:creationId xmlns:p14="http://schemas.microsoft.com/office/powerpoint/2010/main" val="372172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46E4-EE43-EFF8-979C-1E92A2E5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ADJS: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387E-DD20-4921-364E-D8C74BC9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882" y="365125"/>
            <a:ext cx="6343918" cy="6127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JS: Data Types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732729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B71E-398C-615C-E060-2D0476A9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730"/>
            <a:ext cx="10515600" cy="5829233"/>
          </a:xfrm>
        </p:spPr>
        <p:txBody>
          <a:bodyPr/>
          <a:lstStyle/>
          <a:p>
            <a:r>
              <a:rPr lang="en-US" dirty="0"/>
              <a:t>Var x = “Hello world”; 					------- String</a:t>
            </a:r>
          </a:p>
          <a:p>
            <a:r>
              <a:rPr lang="en-US" dirty="0"/>
              <a:t>Var x = 25;							-------- Number</a:t>
            </a:r>
          </a:p>
          <a:p>
            <a:r>
              <a:rPr lang="en-US" dirty="0"/>
              <a:t>Var x = true;						-------- Boolean</a:t>
            </a:r>
          </a:p>
          <a:p>
            <a:r>
              <a:rPr lang="en-US" dirty="0"/>
              <a:t>Var x = [“HTML”,25,”JS”];				-------- Array</a:t>
            </a:r>
          </a:p>
          <a:p>
            <a:r>
              <a:rPr lang="en-US" dirty="0"/>
              <a:t>Var x = {first: “HTML”, second: ”</a:t>
            </a:r>
            <a:r>
              <a:rPr lang="en-US" dirty="0" err="1"/>
              <a:t>CSS”,last</a:t>
            </a:r>
            <a:r>
              <a:rPr lang="en-US" dirty="0"/>
              <a:t>: ”JS”};	-------- Object</a:t>
            </a:r>
          </a:p>
          <a:p>
            <a:r>
              <a:rPr lang="en-US" dirty="0"/>
              <a:t>Var x = null;						-------- Null</a:t>
            </a:r>
          </a:p>
          <a:p>
            <a:r>
              <a:rPr lang="en-US" dirty="0"/>
              <a:t>Var x;							-------- Undefined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63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A5CC-583F-8503-56DA-C64A1C56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/>
              <a:t>Symbol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C596-C2CC-546E-DACB-58BA3B60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x = Symbol();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Symbol(“Hello”); -------- </a:t>
            </a:r>
            <a:r>
              <a:rPr lang="en-US" dirty="0" err="1"/>
              <a:t>Unique.Value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y = Symbol(“Hello”);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Log(x===y)		---- false</a:t>
            </a:r>
          </a:p>
          <a:p>
            <a:pPr marL="0" indent="0">
              <a:buNone/>
            </a:pPr>
            <a:r>
              <a:rPr lang="en-US" dirty="0"/>
              <a:t>Log(x==y)		-- false</a:t>
            </a:r>
          </a:p>
        </p:txBody>
      </p:sp>
    </p:spTree>
    <p:extLst>
      <p:ext uri="{BB962C8B-B14F-4D97-AF65-F5344CB8AC3E}">
        <p14:creationId xmlns:p14="http://schemas.microsoft.com/office/powerpoint/2010/main" val="603036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15F8-9517-F742-EDFD-2DF024E9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212"/>
          </a:xfrm>
        </p:spPr>
        <p:txBody>
          <a:bodyPr>
            <a:normAutofit fontScale="90000"/>
          </a:bodyPr>
          <a:lstStyle/>
          <a:p>
            <a:r>
              <a:rPr lang="en-US" dirty="0"/>
              <a:t>ADJS: Iterators &amp; </a:t>
            </a:r>
            <a:r>
              <a:rPr lang="en-US" dirty="0" err="1"/>
              <a:t>Genrators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764F-F1EA-672B-BD7A-E334C7E9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7" y="890337"/>
            <a:ext cx="4403558" cy="4918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While()</a:t>
            </a:r>
          </a:p>
          <a:p>
            <a:pPr marL="0" indent="0">
              <a:buNone/>
            </a:pPr>
            <a:r>
              <a:rPr lang="en-US" dirty="0"/>
              <a:t>Do….while()</a:t>
            </a:r>
          </a:p>
          <a:p>
            <a:pPr marL="0" indent="0">
              <a:buNone/>
            </a:pPr>
            <a:r>
              <a:rPr lang="en-US" dirty="0"/>
              <a:t>For()</a:t>
            </a:r>
          </a:p>
          <a:p>
            <a:pPr marL="0" indent="0">
              <a:buNone/>
            </a:pPr>
            <a:r>
              <a:rPr lang="en-US" dirty="0"/>
              <a:t>For…of()</a:t>
            </a:r>
          </a:p>
          <a:p>
            <a:pPr marL="0" indent="0">
              <a:buNone/>
            </a:pPr>
            <a:r>
              <a:rPr lang="en-US" dirty="0"/>
              <a:t>For…in()</a:t>
            </a:r>
          </a:p>
          <a:p>
            <a:pPr marL="0" indent="0">
              <a:buNone/>
            </a:pPr>
            <a:r>
              <a:rPr lang="en-US" dirty="0"/>
              <a:t>Foreach()</a:t>
            </a:r>
          </a:p>
          <a:p>
            <a:pPr marL="0" indent="0">
              <a:buNone/>
            </a:pPr>
            <a:r>
              <a:rPr lang="en-US" dirty="0"/>
              <a:t>Map()</a:t>
            </a:r>
          </a:p>
          <a:p>
            <a:pPr marL="0" indent="0">
              <a:buNone/>
            </a:pPr>
            <a:r>
              <a:rPr lang="en-US" dirty="0"/>
              <a:t>iterators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DC8F45-8194-BA9F-AE2B-641C2AFBD013}"/>
              </a:ext>
            </a:extLst>
          </p:cNvPr>
          <p:cNvSpPr txBox="1">
            <a:spLocks/>
          </p:cNvSpPr>
          <p:nvPr/>
        </p:nvSpPr>
        <p:spPr>
          <a:xfrm>
            <a:off x="6671256" y="890337"/>
            <a:ext cx="4581039" cy="491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Var a = [“</a:t>
            </a:r>
            <a:r>
              <a:rPr lang="en-US" dirty="0" err="1"/>
              <a:t>red”,”green”,”blue</a:t>
            </a:r>
            <a:r>
              <a:rPr lang="en-US" dirty="0"/>
              <a:t>”];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I = 0; I &lt; 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Console.log(a[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a of values){</a:t>
            </a:r>
          </a:p>
          <a:p>
            <a:pPr marL="0" indent="0">
              <a:buNone/>
            </a:pPr>
            <a:r>
              <a:rPr lang="en-US" dirty="0"/>
              <a:t>Console.log(values);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663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5D4F-D7A4-71FB-80EE-C2658E05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/>
          </a:bodyPr>
          <a:lstStyle/>
          <a:p>
            <a:r>
              <a:rPr lang="en-US" sz="3200" dirty="0"/>
              <a:t>JS: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542E-839C-3DEC-4B76-CD617406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522"/>
            <a:ext cx="10515600" cy="5275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 a =[“</a:t>
            </a:r>
            <a:r>
              <a:rPr lang="en-US" dirty="0" err="1"/>
              <a:t>red”,”green”,”blue</a:t>
            </a:r>
            <a:r>
              <a:rPr lang="en-US" dirty="0"/>
              <a:t>”];</a:t>
            </a:r>
          </a:p>
          <a:p>
            <a:pPr marL="0" indent="0">
              <a:buNone/>
            </a:pPr>
            <a:r>
              <a:rPr lang="en-US" dirty="0"/>
              <a:t>Let  b = a[</a:t>
            </a:r>
            <a:r>
              <a:rPr lang="en-US" dirty="0" err="1"/>
              <a:t>Symbol.iterator</a:t>
            </a:r>
            <a:r>
              <a:rPr lang="en-US" dirty="0"/>
              <a:t>]();</a:t>
            </a:r>
          </a:p>
          <a:p>
            <a:pPr marL="0" indent="0">
              <a:buNone/>
            </a:pPr>
            <a:r>
              <a:rPr lang="en-US" dirty="0" err="1"/>
              <a:t>b.next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b.next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b.next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91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E1AE-22E0-C399-920A-58C3D4C6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F2A3B-5511-0182-D0A7-B9DDEB65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9737" cy="91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Strict Mode</a:t>
            </a:r>
          </a:p>
        </p:txBody>
      </p:sp>
    </p:spTree>
    <p:extLst>
      <p:ext uri="{BB962C8B-B14F-4D97-AF65-F5344CB8AC3E}">
        <p14:creationId xmlns:p14="http://schemas.microsoft.com/office/powerpoint/2010/main" val="760304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6578-0A74-ADB9-19DE-9861F019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6C48-24A1-5023-1343-CB8BF722C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825625"/>
            <a:ext cx="1077628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“use strict”; - strict message - browser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a= 10</a:t>
            </a:r>
          </a:p>
          <a:p>
            <a:pPr marL="0" indent="0">
              <a:buNone/>
            </a:pPr>
            <a:r>
              <a:rPr lang="en-US" dirty="0"/>
              <a:t>Console.log(a)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49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AB8E-0BE5-C5F8-74BE-E9493AD5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52F8-9E17-1F13-2BB7-B9326C8A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	//Some code here</a:t>
            </a:r>
          </a:p>
          <a:p>
            <a:pPr marL="0" indent="0">
              <a:buNone/>
            </a:pPr>
            <a:r>
              <a:rPr lang="en-US" dirty="0"/>
              <a:t>}catch(){</a:t>
            </a:r>
          </a:p>
          <a:p>
            <a:pPr marL="0" indent="0">
              <a:buNone/>
            </a:pPr>
            <a:r>
              <a:rPr lang="en-US" dirty="0"/>
              <a:t>	//when any error comes in try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9E7B-2CAA-8D72-3BF6-E95B48D5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46690" cy="600790"/>
          </a:xfrm>
        </p:spPr>
        <p:txBody>
          <a:bodyPr>
            <a:normAutofit/>
          </a:bodyPr>
          <a:lstStyle/>
          <a:p>
            <a:r>
              <a:rPr lang="en-US" sz="2800" dirty="0"/>
              <a:t>Template String or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DEEB5-74CF-1DE3-1F7C-281982F0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86391"/>
            <a:ext cx="8653531" cy="1854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 user = “Ram Sharma”</a:t>
            </a:r>
          </a:p>
          <a:p>
            <a:pPr marL="0" indent="0">
              <a:buNone/>
            </a:pPr>
            <a:r>
              <a:rPr lang="en-US" dirty="0"/>
              <a:t>Var greet = `Hello ${user}. Age: ${age} years old.`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E87110-91BD-7FE3-37C7-B7B66980FEBC}"/>
              </a:ext>
            </a:extLst>
          </p:cNvPr>
          <p:cNvSpPr txBox="1">
            <a:spLocks/>
          </p:cNvSpPr>
          <p:nvPr/>
        </p:nvSpPr>
        <p:spPr>
          <a:xfrm>
            <a:off x="838198" y="965918"/>
            <a:ext cx="8653531" cy="1854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Var user = “Ram Sharma”;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Var age = 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Var greet = “Hello” + user + “Age: ” + age + “years old”;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78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2AD0-139B-03D7-8724-A01F5DE0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d/f type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0E17-AD51-D510-6514-9DFF8A03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evalError</a:t>
            </a:r>
            <a:endParaRPr lang="en-US" dirty="0"/>
          </a:p>
          <a:p>
            <a:r>
              <a:rPr lang="en-US" dirty="0" err="1"/>
              <a:t>RangeError</a:t>
            </a:r>
            <a:endParaRPr lang="en-US" dirty="0"/>
          </a:p>
          <a:p>
            <a:r>
              <a:rPr lang="en-US" dirty="0" err="1"/>
              <a:t>ReferenceError</a:t>
            </a:r>
            <a:endParaRPr lang="en-US" dirty="0"/>
          </a:p>
          <a:p>
            <a:r>
              <a:rPr lang="en-US" dirty="0" err="1"/>
              <a:t>SyntaxError</a:t>
            </a:r>
            <a:endParaRPr lang="en-US" dirty="0"/>
          </a:p>
          <a:p>
            <a:r>
              <a:rPr lang="en-US" dirty="0" err="1"/>
              <a:t>typeError</a:t>
            </a:r>
            <a:endParaRPr lang="en-US" dirty="0"/>
          </a:p>
          <a:p>
            <a:r>
              <a:rPr lang="en-US" dirty="0" err="1"/>
              <a:t>URIError</a:t>
            </a:r>
            <a:endParaRPr lang="en-US" dirty="0"/>
          </a:p>
          <a:p>
            <a:r>
              <a:rPr lang="en-US" dirty="0" err="1"/>
              <a:t>AggregateError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6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10C1-2121-E8A7-54F3-C50DB66B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42172" cy="755337"/>
          </a:xfrm>
        </p:spPr>
        <p:txBody>
          <a:bodyPr/>
          <a:lstStyle/>
          <a:p>
            <a:r>
              <a:rPr lang="en-US" dirty="0"/>
              <a:t>Arrow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A6E0-3F61-9D48-5CA3-6CB5C6F7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203" y="1188076"/>
            <a:ext cx="3514859" cy="230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hello(){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Hello();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1EEB0F-54E2-C4D3-927A-382BE8437886}"/>
              </a:ext>
            </a:extLst>
          </p:cNvPr>
          <p:cNvSpPr txBox="1">
            <a:spLocks/>
          </p:cNvSpPr>
          <p:nvPr/>
        </p:nvSpPr>
        <p:spPr>
          <a:xfrm>
            <a:off x="6633693" y="1120462"/>
            <a:ext cx="3514859" cy="2308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function 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226DC2-A80D-B2A4-C19E-1C228CAAF5DB}"/>
              </a:ext>
            </a:extLst>
          </p:cNvPr>
          <p:cNvSpPr txBox="1">
            <a:spLocks/>
          </p:cNvSpPr>
          <p:nvPr/>
        </p:nvSpPr>
        <p:spPr>
          <a:xfrm>
            <a:off x="1765478" y="3940935"/>
            <a:ext cx="6876246" cy="2308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hello = () =&gt; console.log(“Hello”);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Hello();</a:t>
            </a:r>
          </a:p>
        </p:txBody>
      </p:sp>
    </p:spTree>
    <p:extLst>
      <p:ext uri="{BB962C8B-B14F-4D97-AF65-F5344CB8AC3E}">
        <p14:creationId xmlns:p14="http://schemas.microsoft.com/office/powerpoint/2010/main" val="3269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71E4-08D7-DE39-49E7-D1B66773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Rest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A46AD-278E-5184-A3EE-60450AB3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048" y="1159100"/>
            <a:ext cx="4287592" cy="5017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sum(){</a:t>
            </a:r>
          </a:p>
          <a:p>
            <a:pPr marL="0" indent="0">
              <a:buNone/>
            </a:pPr>
            <a:r>
              <a:rPr lang="en-US" dirty="0"/>
              <a:t>Let sum = 0;</a:t>
            </a:r>
          </a:p>
          <a:p>
            <a:pPr marL="0" indent="0">
              <a:buNone/>
            </a:pPr>
            <a:r>
              <a:rPr lang="en-US" dirty="0"/>
              <a:t>For (let I in arguments){</a:t>
            </a:r>
          </a:p>
          <a:p>
            <a:pPr marL="0" indent="0">
              <a:buNone/>
            </a:pPr>
            <a:r>
              <a:rPr lang="en-US" dirty="0"/>
              <a:t>Sum + 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Console.log(sum);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A9E688-F5C5-B3EA-F7BE-7BEB1B1DCCF3}"/>
              </a:ext>
            </a:extLst>
          </p:cNvPr>
          <p:cNvSpPr txBox="1">
            <a:spLocks/>
          </p:cNvSpPr>
          <p:nvPr/>
        </p:nvSpPr>
        <p:spPr>
          <a:xfrm>
            <a:off x="1032456" y="1159100"/>
            <a:ext cx="4287592" cy="501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Function sum(num1, num2){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Console.log(num1 + num2);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Sum(20,30)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Sum(20,30,40);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Sum(20,30,40,50);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1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65D39B-5DFA-2C49-9224-18BF595E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Operater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D9C606-C4FC-BD76-A089-0CF02026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100"/>
            <a:ext cx="4287592" cy="5017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function sum(){</a:t>
            </a:r>
          </a:p>
          <a:p>
            <a:pPr marL="0" indent="0">
              <a:buNone/>
            </a:pPr>
            <a:r>
              <a:rPr lang="en-US" dirty="0"/>
              <a:t>Let sum = 0;</a:t>
            </a:r>
          </a:p>
          <a:p>
            <a:pPr marL="0" indent="0">
              <a:buNone/>
            </a:pPr>
            <a:r>
              <a:rPr lang="en-US" dirty="0"/>
              <a:t>For (let I in arguments){</a:t>
            </a:r>
          </a:p>
          <a:p>
            <a:pPr marL="0" indent="0">
              <a:buNone/>
            </a:pPr>
            <a:r>
              <a:rPr lang="en-US" dirty="0"/>
              <a:t>Sum + 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Console.log(sum);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Sum(20,30);</a:t>
            </a:r>
          </a:p>
          <a:p>
            <a:pPr marL="0" indent="0">
              <a:buNone/>
            </a:pPr>
            <a:r>
              <a:rPr lang="en-US" dirty="0"/>
              <a:t>Sum(20,30,40);</a:t>
            </a:r>
          </a:p>
          <a:p>
            <a:pPr marL="0" indent="0">
              <a:buNone/>
            </a:pPr>
            <a:r>
              <a:rPr lang="en-US" dirty="0"/>
              <a:t>Sum(20,30,40,50);</a:t>
            </a:r>
          </a:p>
          <a:p>
            <a:pPr marL="0" indent="0">
              <a:buNone/>
            </a:pPr>
            <a:r>
              <a:rPr lang="en-US" dirty="0"/>
              <a:t>Sum(“Ram”,20,30);</a:t>
            </a:r>
          </a:p>
          <a:p>
            <a:pPr marL="0" indent="0">
              <a:buNone/>
            </a:pPr>
            <a:r>
              <a:rPr lang="en-US" dirty="0"/>
              <a:t>Sum(“mohan”,20,30,40);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349A31-2037-C812-02DB-D0939749B37B}"/>
              </a:ext>
            </a:extLst>
          </p:cNvPr>
          <p:cNvSpPr txBox="1">
            <a:spLocks/>
          </p:cNvSpPr>
          <p:nvPr/>
        </p:nvSpPr>
        <p:spPr>
          <a:xfrm>
            <a:off x="7066208" y="1159099"/>
            <a:ext cx="4287592" cy="501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 sum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(let I in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Sum+= </a:t>
            </a:r>
            <a:r>
              <a:rPr lang="en-US" dirty="0" err="1"/>
              <a:t>args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Console.log(sum);</a:t>
            </a:r>
          </a:p>
          <a:p>
            <a:pPr marL="0" indent="0">
              <a:buNone/>
            </a:pPr>
            <a:r>
              <a:rPr lang="en-US" dirty="0"/>
              <a:t>Console.log(name);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17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FB8C-DE82-76D7-F611-2D459149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3BB7-2184-E8F7-ED5B-46EA1760B5C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sum(name, …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Sum(“Ram”,20,30,40);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[20,30,40];</a:t>
            </a:r>
          </a:p>
          <a:p>
            <a:pPr marL="0" indent="0">
              <a:buNone/>
            </a:pPr>
            <a:r>
              <a:rPr lang="en-US" dirty="0"/>
              <a:t>Sum(“Ram”,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Sum(“Ram”,…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D9253CD8-7427-D086-3ECE-4A785C4F8447}"/>
              </a:ext>
            </a:extLst>
          </p:cNvPr>
          <p:cNvSpPr/>
          <p:nvPr/>
        </p:nvSpPr>
        <p:spPr>
          <a:xfrm>
            <a:off x="3464417" y="4365938"/>
            <a:ext cx="772732" cy="502276"/>
          </a:xfrm>
          <a:prstGeom prst="flowChartSummingJunction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38728D-08E6-8562-429B-C6D1EDEAF8BE}"/>
              </a:ext>
            </a:extLst>
          </p:cNvPr>
          <p:cNvCxnSpPr/>
          <p:nvPr/>
        </p:nvCxnSpPr>
        <p:spPr>
          <a:xfrm flipV="1">
            <a:off x="4507606" y="1558344"/>
            <a:ext cx="2781836" cy="42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788F8B-282C-5391-3105-1B78ACEE4949}"/>
              </a:ext>
            </a:extLst>
          </p:cNvPr>
          <p:cNvSpPr txBox="1"/>
          <p:nvPr/>
        </p:nvSpPr>
        <p:spPr>
          <a:xfrm>
            <a:off x="7559899" y="1690688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FC085B-CA88-A0C8-6D02-1BEBAE22B8B8}"/>
              </a:ext>
            </a:extLst>
          </p:cNvPr>
          <p:cNvCxnSpPr/>
          <p:nvPr/>
        </p:nvCxnSpPr>
        <p:spPr>
          <a:xfrm flipV="1">
            <a:off x="3232597" y="4868214"/>
            <a:ext cx="4327302" cy="669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F14095-60B4-BC68-B2EC-9995F51CBE0F}"/>
              </a:ext>
            </a:extLst>
          </p:cNvPr>
          <p:cNvSpPr txBox="1"/>
          <p:nvPr/>
        </p:nvSpPr>
        <p:spPr>
          <a:xfrm>
            <a:off x="7753082" y="5003151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 Operator</a:t>
            </a:r>
          </a:p>
        </p:txBody>
      </p:sp>
    </p:spTree>
    <p:extLst>
      <p:ext uri="{BB962C8B-B14F-4D97-AF65-F5344CB8AC3E}">
        <p14:creationId xmlns:p14="http://schemas.microsoft.com/office/powerpoint/2010/main" val="104880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2044</Words>
  <Application>Microsoft Office PowerPoint</Application>
  <PresentationFormat>Widescreen</PresentationFormat>
  <Paragraphs>565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History of JS</vt:lpstr>
      <vt:lpstr>What we will learn in this course?</vt:lpstr>
      <vt:lpstr>Advance JS: Let &amp; Const</vt:lpstr>
      <vt:lpstr>Advance JS: Let &amp; Const</vt:lpstr>
      <vt:lpstr>Template String or Template Literals</vt:lpstr>
      <vt:lpstr>Arrow function</vt:lpstr>
      <vt:lpstr>Rest Operator</vt:lpstr>
      <vt:lpstr>Rest Operater</vt:lpstr>
      <vt:lpstr>Spread Operator</vt:lpstr>
      <vt:lpstr>Object Literals</vt:lpstr>
      <vt:lpstr>Object literals</vt:lpstr>
      <vt:lpstr>Object literals</vt:lpstr>
      <vt:lpstr>ADJS: Destructuring Array</vt:lpstr>
      <vt:lpstr>ADJS: Destructuring Object</vt:lpstr>
      <vt:lpstr>ADJS: OOP What is OOP?</vt:lpstr>
      <vt:lpstr>What is Class &amp; Object?</vt:lpstr>
      <vt:lpstr>PowerPoint Presentation</vt:lpstr>
      <vt:lpstr>What is Properties &amp; Methods?</vt:lpstr>
      <vt:lpstr>Class &amp; Object</vt:lpstr>
      <vt:lpstr>Type of Methods:</vt:lpstr>
      <vt:lpstr>ADJS: Inheritance</vt:lpstr>
      <vt:lpstr>Inheritance in JS</vt:lpstr>
      <vt:lpstr>Modules in ADJS</vt:lpstr>
      <vt:lpstr>How to work with Modules?</vt:lpstr>
      <vt:lpstr>ADJS</vt:lpstr>
      <vt:lpstr>What is Promise?</vt:lpstr>
      <vt:lpstr>PowerPoint Presentation</vt:lpstr>
      <vt:lpstr>Promise Syntax</vt:lpstr>
      <vt:lpstr>PowerPoint Presentation</vt:lpstr>
      <vt:lpstr>ADJS: Promise.all()</vt:lpstr>
      <vt:lpstr>Promise Syntax</vt:lpstr>
      <vt:lpstr>Adjs</vt:lpstr>
      <vt:lpstr>PowerPoint Presentation</vt:lpstr>
      <vt:lpstr>How Ajax Works?</vt:lpstr>
      <vt:lpstr>JS Ajax Syntax:</vt:lpstr>
      <vt:lpstr>ADJS: Fetch()</vt:lpstr>
      <vt:lpstr>Fetch() Syntax</vt:lpstr>
      <vt:lpstr>Fetch()</vt:lpstr>
      <vt:lpstr>Fetch() – Insert, update, delete</vt:lpstr>
      <vt:lpstr>ADJS: Async &amp; Await</vt:lpstr>
      <vt:lpstr>Await Method</vt:lpstr>
      <vt:lpstr>ADJS: Symbol</vt:lpstr>
      <vt:lpstr>PowerPoint Presentation</vt:lpstr>
      <vt:lpstr>Symbol Data Type</vt:lpstr>
      <vt:lpstr>ADJS: Iterators &amp; Genrators</vt:lpstr>
      <vt:lpstr>JS: Iterators</vt:lpstr>
      <vt:lpstr>ADJS</vt:lpstr>
      <vt:lpstr>JS: Strict Mode</vt:lpstr>
      <vt:lpstr>JS: Error Handling</vt:lpstr>
      <vt:lpstr>d/f type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JS</dc:title>
  <dc:creator>Piyush</dc:creator>
  <cp:lastModifiedBy>Piyush</cp:lastModifiedBy>
  <cp:revision>13</cp:revision>
  <dcterms:created xsi:type="dcterms:W3CDTF">2022-09-14T14:55:30Z</dcterms:created>
  <dcterms:modified xsi:type="dcterms:W3CDTF">2022-10-13T15:28:33Z</dcterms:modified>
</cp:coreProperties>
</file>