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383C84-069A-43ED-8C75-6DC507E5C272}">
          <p14:sldIdLst>
            <p14:sldId id="256"/>
            <p14:sldId id="266"/>
            <p14:sldId id="257"/>
            <p14:sldId id="258"/>
            <p14:sldId id="259"/>
            <p14:sldId id="260"/>
            <p14:sldId id="262"/>
            <p14:sldId id="263"/>
            <p14:sldId id="261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752A-4EB1-4C2F-4734-BA01D5D28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8A617-16E0-6314-6C9E-763A178AE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C3BE3-6791-E936-2775-5B7A6B40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C65A5-9CBD-07A2-814A-2BCED99C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FE905-52E6-FEE1-F30E-E66DB98D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8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3692-7799-35F0-4BEF-4C2E1B55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DC370-CDCE-DA8D-16A5-6D974737A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50BEF-1D79-3757-DE11-FBEA2F22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D90F-FA03-A430-079D-AC48C88F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8369B-E1DF-5B9C-D189-97E47A07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F7001-DB87-E4B2-65B6-633955565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2744A-1C59-0D13-A18E-3C4FDFF3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8ADCB-9AC4-2AE4-9281-A70F391C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3D766-05FD-F8E2-9BF2-EC485D9A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11D87-8800-08EF-D595-5D9A3246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9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3CDB-1AB8-C1E4-9DE8-B753C34E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0137-A0FB-F824-7FC5-27E67B650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84645-89D2-4678-787D-FAB3C9C0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C6730-A97A-FE09-303A-D8543F28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25D96-0F7A-3F80-3502-D859C2D0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BC57-16A3-7CE9-FD6F-25A54F4E8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A7F93-FFD3-04FB-A694-1F87D5786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6E278-CB22-92C2-5506-256E2F83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2EB2E-34B4-FC12-7237-28CD7F81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03E6E-6A5D-DD3D-B9BC-256663EF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9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1A14-4A48-601B-580A-0B0DE533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A1FC9-9F91-4F0C-8FB4-206B3C218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96C28-9AB2-FD65-9EAA-9328D7D8E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41C7C-EEDC-16C6-DA5D-F7DBC391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5810B-8DE2-F22C-457B-049D74D7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FD416-B579-27C3-E36E-5297756B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5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CFDF-61DC-578E-90B7-7CD36ADB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06BF6-B02C-D6C9-511E-557266C60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14833-DA5E-1C6B-0001-EFABDEEDD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605A8-8C9F-B2F9-FC03-76861DB39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29D37-0D2D-4B04-55C4-AD7C323BB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34EB7-1999-1EE4-4524-B18F0B92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80055-97B0-8DC4-E2C9-DEAFA890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A5282-C5C4-7C4D-F5F9-46B560B1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9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7EC3-2F4B-3009-49AD-C3162C13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6A9EA-8560-3AF5-A023-85798CBD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1303A-0826-0497-EB8B-23847E7D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0EEC6-55F4-6FB4-2B85-492D161C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4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D5145-62E3-00AB-2EFF-03779771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3ED35-C931-8E4E-E9A6-5143192A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B89FA-31A8-42EA-7215-CC1B7B15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9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DB07-73E8-23E1-DC2F-CED8D344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1E32-6032-E133-2ECB-BC892E44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23C30-9F07-1F6E-3892-A4B1098DA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AADCC-8056-4F64-4A8F-7DD20161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3A9D0-C6DF-F6C1-A139-CE427474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17E98-DCEA-D55A-83AA-ACC13428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8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446D-2F8A-5924-F399-6AB5F4F2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B1BBC-6FD4-6BB3-8E4F-FD6C63F3A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7B8F2-96CF-5133-36FE-EB09BAE91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FC730-5477-34FF-C695-93D78CE3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2F3BA-4DC6-9C71-D0B5-26117934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8F8B0-DFA6-3B94-0A46-A1ECBF47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F80F0-6AB5-7438-D572-C76492F3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D2BD3-3F76-1EF5-F3BE-E66DE32D5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820C-FF5D-9FC3-7F5D-97F9FEBA5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324DA-2C50-4C1E-BE8C-0E466E647AE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F4731-28C9-55E6-1685-0A65CA845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5248-06C3-66BE-8C94-ECA50E701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3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0D52-CE52-8E74-5955-6F72E85E9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971" y="182205"/>
            <a:ext cx="11732653" cy="809468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ED941-DC02-4C46-CFBA-760B855FA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124" y="1249251"/>
            <a:ext cx="11243256" cy="5022760"/>
          </a:xfrm>
        </p:spPr>
        <p:txBody>
          <a:bodyPr numCol="3"/>
          <a:lstStyle/>
          <a:p>
            <a:pPr algn="l"/>
            <a:r>
              <a:rPr lang="en-US" dirty="0"/>
              <a:t>Sort()</a:t>
            </a:r>
          </a:p>
          <a:p>
            <a:pPr algn="l"/>
            <a:r>
              <a:rPr lang="en-US" dirty="0"/>
              <a:t>Reverse()</a:t>
            </a:r>
          </a:p>
          <a:p>
            <a:pPr algn="l"/>
            <a:r>
              <a:rPr lang="en-US" dirty="0"/>
              <a:t>Pop()</a:t>
            </a:r>
          </a:p>
          <a:p>
            <a:pPr algn="l"/>
            <a:r>
              <a:rPr lang="en-US" dirty="0"/>
              <a:t>Push()</a:t>
            </a:r>
          </a:p>
          <a:p>
            <a:pPr algn="l"/>
            <a:r>
              <a:rPr lang="en-US" dirty="0"/>
              <a:t>Shift()</a:t>
            </a:r>
          </a:p>
          <a:p>
            <a:pPr algn="l"/>
            <a:r>
              <a:rPr lang="en-US" dirty="0"/>
              <a:t>unshift()</a:t>
            </a:r>
          </a:p>
          <a:p>
            <a:pPr algn="l"/>
            <a:r>
              <a:rPr lang="en-US" dirty="0" err="1"/>
              <a:t>Concat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>Join()</a:t>
            </a:r>
          </a:p>
          <a:p>
            <a:pPr algn="l"/>
            <a:r>
              <a:rPr lang="en-US" dirty="0"/>
              <a:t>Slice()</a:t>
            </a:r>
          </a:p>
          <a:p>
            <a:pPr algn="l"/>
            <a:r>
              <a:rPr lang="en-US" dirty="0"/>
              <a:t>Splice()</a:t>
            </a:r>
          </a:p>
          <a:p>
            <a:pPr algn="l"/>
            <a:r>
              <a:rPr lang="en-US" dirty="0" err="1"/>
              <a:t>isArray</a:t>
            </a:r>
            <a:r>
              <a:rPr lang="en-US" dirty="0"/>
              <a:t>()</a:t>
            </a:r>
          </a:p>
          <a:p>
            <a:pPr algn="l"/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pPr algn="l"/>
            <a:r>
              <a:rPr lang="en-US" dirty="0" err="1"/>
              <a:t>lastIndexOf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>Includes()</a:t>
            </a:r>
          </a:p>
          <a:p>
            <a:pPr algn="l"/>
            <a:r>
              <a:rPr lang="en-US" dirty="0"/>
              <a:t>Some()</a:t>
            </a:r>
          </a:p>
          <a:p>
            <a:pPr algn="l"/>
            <a:r>
              <a:rPr lang="en-US" dirty="0"/>
              <a:t>Find()</a:t>
            </a:r>
          </a:p>
          <a:p>
            <a:pPr algn="l"/>
            <a:r>
              <a:rPr lang="en-US" dirty="0" err="1"/>
              <a:t>findIndex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>filter()</a:t>
            </a:r>
          </a:p>
          <a:p>
            <a:pPr algn="l"/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algn="l"/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>Fill()</a:t>
            </a:r>
          </a:p>
          <a:p>
            <a:pPr algn="l"/>
            <a:r>
              <a:rPr lang="en-US" dirty="0" err="1"/>
              <a:t>forEach</a:t>
            </a:r>
            <a:r>
              <a:rPr lang="en-US" dirty="0"/>
              <a:t>()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4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1292-6D6A-0EB6-DDAB-F56C0AFE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</a:t>
            </a:r>
            <a:r>
              <a:rPr lang="en-US" dirty="0" err="1"/>
              <a:t>valueOf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D8E6-7557-2731-10D0-6FDCA3BD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”,”Mohan”,”</a:t>
            </a:r>
            <a:r>
              <a:rPr lang="en-US" dirty="0" err="1"/>
              <a:t>sita</a:t>
            </a:r>
            <a:r>
              <a:rPr lang="en-US" dirty="0"/>
              <a:t>”];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Ram,Shyam,Mohan,Sita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valueOf</a:t>
            </a:r>
            <a:r>
              <a:rPr lang="en-US" dirty="0"/>
              <a:t>() method returns the array.</a:t>
            </a:r>
          </a:p>
        </p:txBody>
      </p:sp>
    </p:spTree>
    <p:extLst>
      <p:ext uri="{BB962C8B-B14F-4D97-AF65-F5344CB8AC3E}">
        <p14:creationId xmlns:p14="http://schemas.microsoft.com/office/powerpoint/2010/main" val="395344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9AF9-C26E-D225-CF37-3E6D0542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fill()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4266-0DBA-A8BB-2B7B-6BEBB06A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</a:t>
            </a:r>
            <a:r>
              <a:rPr lang="en-US" dirty="0" err="1"/>
              <a:t>Mohan”,”Sita</a:t>
            </a:r>
            <a:r>
              <a:rPr lang="en-US" dirty="0"/>
              <a:t>”]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Ravan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[“</a:t>
            </a:r>
            <a:r>
              <a:rPr lang="en-US" dirty="0" err="1"/>
              <a:t>Ravan</a:t>
            </a:r>
            <a:r>
              <a:rPr lang="en-US" dirty="0"/>
              <a:t>”,”</a:t>
            </a:r>
            <a:r>
              <a:rPr lang="en-US" dirty="0" err="1"/>
              <a:t>Ravan</a:t>
            </a:r>
            <a:r>
              <a:rPr lang="en-US" dirty="0"/>
              <a:t>”,”</a:t>
            </a:r>
            <a:r>
              <a:rPr lang="en-US" dirty="0" err="1"/>
              <a:t>Ravan</a:t>
            </a:r>
            <a:r>
              <a:rPr lang="en-US" dirty="0"/>
              <a:t>”,”</a:t>
            </a:r>
            <a:r>
              <a:rPr lang="en-US" dirty="0" err="1"/>
              <a:t>Ravan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Fill()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fill() method fills all the elements in an array with a static value.</a:t>
            </a:r>
          </a:p>
        </p:txBody>
      </p:sp>
    </p:spTree>
    <p:extLst>
      <p:ext uri="{BB962C8B-B14F-4D97-AF65-F5344CB8AC3E}">
        <p14:creationId xmlns:p14="http://schemas.microsoft.com/office/powerpoint/2010/main" val="101601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FF68-DFF7-579C-441C-B05312F2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</a:t>
            </a:r>
            <a:r>
              <a:rPr lang="en-US" dirty="0" err="1"/>
              <a:t>forEach</a:t>
            </a:r>
            <a:r>
              <a:rPr lang="en-US" dirty="0"/>
              <a:t>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48662-A6CC-DE96-5712-24ADAD25E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Var a = [“</a:t>
            </a:r>
            <a:r>
              <a:rPr lang="en-US" sz="5400" dirty="0" err="1"/>
              <a:t>Ram”,”Ashish”,”Ankit</a:t>
            </a:r>
            <a:r>
              <a:rPr lang="en-US" sz="5400" dirty="0"/>
              <a:t>”];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 err="1"/>
              <a:t>a.forEach</a:t>
            </a:r>
            <a:r>
              <a:rPr lang="en-US" sz="5400" dirty="0"/>
              <a:t>(function(){</a:t>
            </a:r>
          </a:p>
          <a:p>
            <a:pPr marL="0" indent="0">
              <a:buNone/>
            </a:pPr>
            <a:r>
              <a:rPr lang="en-US" sz="5400" dirty="0"/>
              <a:t>Statement</a:t>
            </a:r>
          </a:p>
          <a:p>
            <a:pPr marL="0" indent="0">
              <a:buNone/>
            </a:pPr>
            <a:r>
              <a:rPr lang="en-US" sz="54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51764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82BD-5E1A-7FA2-A2B8-D1625F20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352"/>
            <a:ext cx="10515600" cy="855300"/>
          </a:xfrm>
        </p:spPr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D597B-ED8B-CB98-5EB3-CC6936B5D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5" y="966652"/>
            <a:ext cx="11443063" cy="55647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Var a = [“Ram”,”Sharma”,18,”India”];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{</a:t>
            </a:r>
          </a:p>
          <a:p>
            <a:pPr marL="0" indent="0">
              <a:buNone/>
            </a:pPr>
            <a:r>
              <a:rPr lang="en-US" dirty="0" err="1"/>
              <a:t>firstName</a:t>
            </a:r>
            <a:r>
              <a:rPr lang="en-US" dirty="0"/>
              <a:t>: “Ram”,</a:t>
            </a:r>
          </a:p>
          <a:p>
            <a:pPr marL="0" indent="0">
              <a:buNone/>
            </a:pPr>
            <a:r>
              <a:rPr lang="en-US" dirty="0" err="1"/>
              <a:t>lastName</a:t>
            </a:r>
            <a:r>
              <a:rPr lang="en-US" dirty="0"/>
              <a:t>: “Sharma”,</a:t>
            </a:r>
          </a:p>
          <a:p>
            <a:pPr marL="0" indent="0">
              <a:buNone/>
            </a:pPr>
            <a:r>
              <a:rPr lang="en-US" dirty="0"/>
              <a:t>Age: 18,</a:t>
            </a:r>
          </a:p>
          <a:p>
            <a:pPr marL="0" indent="0">
              <a:buNone/>
            </a:pPr>
            <a:r>
              <a:rPr lang="en-US" dirty="0"/>
              <a:t>Country: “India”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dirty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68910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C8D0-853D-C61C-6CC5-FB8A6E73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F7B65-E5E6-A225-AD94-8E39B7314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 = new </a:t>
            </a:r>
            <a:r>
              <a:rPr lang="en-US" dirty="0" err="1"/>
              <a:t>Objectj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a.firstName</a:t>
            </a:r>
            <a:r>
              <a:rPr lang="en-US" dirty="0"/>
              <a:t> : “Ram”;</a:t>
            </a:r>
          </a:p>
          <a:p>
            <a:pPr marL="0" indent="0">
              <a:buNone/>
            </a:pPr>
            <a:r>
              <a:rPr lang="en-US" dirty="0" err="1"/>
              <a:t>a.lastName</a:t>
            </a:r>
            <a:r>
              <a:rPr lang="en-US" dirty="0"/>
              <a:t> : “Kumar;</a:t>
            </a:r>
          </a:p>
          <a:p>
            <a:pPr marL="0" indent="0">
              <a:buNone/>
            </a:pPr>
            <a:r>
              <a:rPr lang="en-US" dirty="0" err="1"/>
              <a:t>a.age</a:t>
            </a:r>
            <a:r>
              <a:rPr lang="en-US"/>
              <a:t>: 18;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4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07B9-8520-55CA-C099-B2211CE4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3BABE-AF97-5BDC-6C2F-6BD72D060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student = [</a:t>
            </a:r>
          </a:p>
          <a:p>
            <a:pPr marL="0" indent="0">
              <a:buNone/>
            </a:pPr>
            <a:r>
              <a:rPr lang="en-US" dirty="0"/>
              <a:t>{Name: “Ram”, Age: 15},</a:t>
            </a:r>
          </a:p>
          <a:p>
            <a:pPr marL="0" indent="0">
              <a:buNone/>
            </a:pPr>
            <a:r>
              <a:rPr lang="en-US" dirty="0"/>
              <a:t>{Name:”Mohan”,Age:25},</a:t>
            </a:r>
          </a:p>
          <a:p>
            <a:pPr marL="0" indent="0">
              <a:buNone/>
            </a:pPr>
            <a:r>
              <a:rPr lang="en-US" dirty="0"/>
              <a:t>{Name:”Shyam”,Age:30}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8234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6FD0-44D5-38BD-95F4-904A96CF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variable with Array &amp;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F604-1DD7-3B6D-ED0E-D25774DBC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4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E6E0-8471-95A5-6CAD-995CBAD8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: For/in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11153-BDBD-30A6-B8C1-3A3869BE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r>
              <a:rPr lang="en-US" dirty="0"/>
              <a:t>Do/while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 err="1"/>
              <a:t>forEach</a:t>
            </a:r>
            <a:endParaRPr lang="en-US" dirty="0"/>
          </a:p>
          <a:p>
            <a:r>
              <a:rPr lang="en-US" dirty="0"/>
              <a:t>For/in loop</a:t>
            </a:r>
          </a:p>
        </p:txBody>
      </p:sp>
    </p:spTree>
    <p:extLst>
      <p:ext uri="{BB962C8B-B14F-4D97-AF65-F5344CB8AC3E}">
        <p14:creationId xmlns:p14="http://schemas.microsoft.com/office/powerpoint/2010/main" val="2893736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EC8D-08C3-7C4F-1261-E3809B7CB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0" y="365125"/>
            <a:ext cx="6233160" cy="2508704"/>
          </a:xfrm>
        </p:spPr>
        <p:txBody>
          <a:bodyPr/>
          <a:lstStyle/>
          <a:p>
            <a:r>
              <a:rPr lang="en-US" dirty="0"/>
              <a:t>Console.log(</a:t>
            </a:r>
            <a:r>
              <a:rPr lang="en-US" dirty="0" err="1"/>
              <a:t>a.firstName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Console.log(</a:t>
            </a:r>
            <a:r>
              <a:rPr lang="en-US" dirty="0" err="1"/>
              <a:t>a.lastName</a:t>
            </a:r>
            <a:r>
              <a:rPr lang="en-US" dirty="0"/>
              <a:t>); Console.log(</a:t>
            </a:r>
            <a:r>
              <a:rPr lang="en-US" dirty="0" err="1"/>
              <a:t>a.age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Console.log(</a:t>
            </a:r>
            <a:r>
              <a:rPr lang="en-US" dirty="0" err="1"/>
              <a:t>a.city</a:t>
            </a:r>
            <a:r>
              <a:rPr lang="en-US" dirty="0"/>
              <a:t>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955A-BC5C-962D-F841-08A6B7D4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217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{</a:t>
            </a:r>
          </a:p>
          <a:p>
            <a:pPr marL="0" indent="0">
              <a:buNone/>
            </a:pPr>
            <a:r>
              <a:rPr lang="en-US" dirty="0" err="1"/>
              <a:t>firstName</a:t>
            </a:r>
            <a:r>
              <a:rPr lang="en-US" dirty="0"/>
              <a:t> : “Ram”,</a:t>
            </a:r>
          </a:p>
          <a:p>
            <a:pPr marL="0" indent="0">
              <a:buNone/>
            </a:pPr>
            <a:r>
              <a:rPr lang="en-US" dirty="0" err="1"/>
              <a:t>lastName</a:t>
            </a:r>
            <a:r>
              <a:rPr lang="en-US" dirty="0"/>
              <a:t>: “Sharma”,</a:t>
            </a:r>
          </a:p>
          <a:p>
            <a:pPr marL="0" indent="0">
              <a:buNone/>
            </a:pPr>
            <a:r>
              <a:rPr lang="en-US" dirty="0"/>
              <a:t>age:20,</a:t>
            </a:r>
          </a:p>
          <a:p>
            <a:pPr marL="0" indent="0">
              <a:buNone/>
            </a:pPr>
            <a:r>
              <a:rPr lang="en-US" dirty="0"/>
              <a:t>city: “Jaipur”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FF300A-B955-F77F-BFEC-8C53FB9E42FE}"/>
              </a:ext>
            </a:extLst>
          </p:cNvPr>
          <p:cNvSpPr txBox="1">
            <a:spLocks/>
          </p:cNvSpPr>
          <p:nvPr/>
        </p:nvSpPr>
        <p:spPr>
          <a:xfrm>
            <a:off x="5120640" y="3429000"/>
            <a:ext cx="6233160" cy="2508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for(var key in obj){</a:t>
            </a:r>
          </a:p>
          <a:p>
            <a:r>
              <a:rPr lang="en-US" dirty="0"/>
              <a:t>statement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28950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A1F4-9150-F1A5-3D42-E18F665F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Methods: Map()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D3C21-F20F-3836-C290-EABE304FF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[1,2,3,4,5];</a:t>
            </a:r>
          </a:p>
          <a:p>
            <a:pPr marL="0" indent="0">
              <a:buNone/>
            </a:pPr>
            <a:r>
              <a:rPr lang="en-US" dirty="0"/>
              <a:t>[10,20,30,40,50];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a.map</a:t>
            </a:r>
            <a:r>
              <a:rPr lang="en-US" dirty="0"/>
              <a:t>(function(){</a:t>
            </a:r>
          </a:p>
          <a:p>
            <a:pPr marL="0" indent="0">
              <a:buNone/>
            </a:pPr>
            <a:r>
              <a:rPr lang="en-US" dirty="0"/>
              <a:t>Statement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5922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77CB-8445-1238-2A8D-E0D2AD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D0B0-4AC1-0F11-54E9-573DCE0A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r>
              <a:rPr lang="en-US" dirty="0"/>
              <a:t>Do/while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 err="1"/>
              <a:t>forEach</a:t>
            </a:r>
            <a:endParaRPr lang="en-US" dirty="0"/>
          </a:p>
          <a:p>
            <a:r>
              <a:rPr lang="en-US" dirty="0"/>
              <a:t>For/in loop</a:t>
            </a:r>
          </a:p>
        </p:txBody>
      </p:sp>
    </p:spTree>
    <p:extLst>
      <p:ext uri="{BB962C8B-B14F-4D97-AF65-F5344CB8AC3E}">
        <p14:creationId xmlns:p14="http://schemas.microsoft.com/office/powerpoint/2010/main" val="3586068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38D-5956-FB9F-6A77-975CF194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413C-5B58-AECE-9FBA-08169F38E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length</a:t>
            </a:r>
          </a:p>
          <a:p>
            <a:r>
              <a:rPr lang="en-US" dirty="0" err="1"/>
              <a:t>toLowerCase</a:t>
            </a:r>
            <a:r>
              <a:rPr lang="en-US" dirty="0"/>
              <a:t>()</a:t>
            </a:r>
          </a:p>
          <a:p>
            <a:r>
              <a:rPr lang="en-US" dirty="0" err="1"/>
              <a:t>toUpperCase</a:t>
            </a:r>
            <a:r>
              <a:rPr lang="en-US" dirty="0"/>
              <a:t>()</a:t>
            </a:r>
          </a:p>
          <a:p>
            <a:r>
              <a:rPr lang="en-US" dirty="0"/>
              <a:t>includes()</a:t>
            </a:r>
          </a:p>
          <a:p>
            <a:r>
              <a:rPr lang="en-US" dirty="0" err="1"/>
              <a:t>startsWith</a:t>
            </a:r>
            <a:r>
              <a:rPr lang="en-US" dirty="0"/>
              <a:t>()</a:t>
            </a:r>
          </a:p>
          <a:p>
            <a:r>
              <a:rPr lang="en-US" dirty="0" err="1"/>
              <a:t>endsWith</a:t>
            </a:r>
            <a:r>
              <a:rPr lang="en-US" dirty="0"/>
              <a:t>()</a:t>
            </a:r>
          </a:p>
          <a:p>
            <a:r>
              <a:rPr lang="en-US" dirty="0"/>
              <a:t>search()</a:t>
            </a:r>
          </a:p>
          <a:p>
            <a:r>
              <a:rPr lang="en-US" dirty="0"/>
              <a:t>match()</a:t>
            </a:r>
          </a:p>
          <a:p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r>
              <a:rPr lang="en-US" dirty="0" err="1"/>
              <a:t>lastIndexOf</a:t>
            </a:r>
            <a:r>
              <a:rPr lang="en-US" dirty="0"/>
              <a:t>()</a:t>
            </a:r>
          </a:p>
          <a:p>
            <a:r>
              <a:rPr lang="en-US" dirty="0"/>
              <a:t>replace()</a:t>
            </a:r>
          </a:p>
          <a:p>
            <a:r>
              <a:rPr lang="en-US" dirty="0"/>
              <a:t>trim()</a:t>
            </a:r>
          </a:p>
          <a:p>
            <a:r>
              <a:rPr lang="en-US" dirty="0" err="1"/>
              <a:t>charAt</a:t>
            </a:r>
            <a:r>
              <a:rPr lang="en-US" dirty="0"/>
              <a:t>()</a:t>
            </a:r>
          </a:p>
          <a:p>
            <a:r>
              <a:rPr lang="en-US" dirty="0" err="1"/>
              <a:t>charCodeAt</a:t>
            </a:r>
            <a:r>
              <a:rPr lang="en-US" dirty="0"/>
              <a:t>()</a:t>
            </a:r>
          </a:p>
          <a:p>
            <a:r>
              <a:rPr lang="en-US" dirty="0" err="1"/>
              <a:t>fromCharCode</a:t>
            </a:r>
            <a:r>
              <a:rPr lang="en-US" dirty="0"/>
              <a:t>()</a:t>
            </a:r>
          </a:p>
          <a:p>
            <a:endParaRPr lang="en-US"/>
          </a:p>
          <a:p>
            <a:r>
              <a:rPr lang="en-US"/>
              <a:t>concat</a:t>
            </a:r>
            <a:r>
              <a:rPr lang="en-US" dirty="0"/>
              <a:t>()</a:t>
            </a:r>
          </a:p>
          <a:p>
            <a:r>
              <a:rPr lang="en-US" dirty="0"/>
              <a:t>split()</a:t>
            </a:r>
          </a:p>
          <a:p>
            <a:r>
              <a:rPr lang="en-US" dirty="0"/>
              <a:t>repeat()</a:t>
            </a:r>
          </a:p>
          <a:p>
            <a:r>
              <a:rPr lang="en-US" dirty="0"/>
              <a:t>slice()</a:t>
            </a:r>
          </a:p>
          <a:p>
            <a:r>
              <a:rPr lang="en-US" dirty="0" err="1"/>
              <a:t>substr</a:t>
            </a:r>
            <a:r>
              <a:rPr lang="en-US" dirty="0"/>
              <a:t>()</a:t>
            </a:r>
          </a:p>
          <a:p>
            <a:r>
              <a:rPr lang="en-US" dirty="0"/>
              <a:t>substring()</a:t>
            </a:r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 err="1"/>
              <a:t>valueOf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51817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0B8D-5CD7-D3CE-1545-8AF33EA0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19D8-7AC8-472D-D7CE-39715489C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59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5553-52A1-73F7-DB7C-26F53163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ToLowercase</a:t>
            </a:r>
            <a:r>
              <a:rPr lang="en-US" dirty="0"/>
              <a:t>() – </a:t>
            </a:r>
            <a:r>
              <a:rPr lang="en-US" dirty="0" err="1"/>
              <a:t>touppercase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1F77-9AB1-16B1-5D04-FA713B2CE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09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3F48-7A62-A3B3-AFCC-F1BB931B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843E9-812F-08E2-647B-60566A06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startWith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endWith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17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DA0E-918D-E64B-14DA-09D3213C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4BD4B-5956-E676-8B0B-03EC06121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Search()</a:t>
            </a:r>
          </a:p>
          <a:p>
            <a:r>
              <a:rPr lang="en-US" dirty="0"/>
              <a:t>Match()</a:t>
            </a:r>
          </a:p>
          <a:p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r>
              <a:rPr lang="en-US" dirty="0" err="1"/>
              <a:t>Lastindexof</a:t>
            </a:r>
            <a:r>
              <a:rPr lang="en-US" dirty="0"/>
              <a:t>()</a:t>
            </a:r>
          </a:p>
          <a:p>
            <a:r>
              <a:rPr lang="en-US" dirty="0" err="1"/>
              <a:t>Repalace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523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65D7-80CC-5D89-4ED6-C291FABE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16221-AD7E-022D-2E5D-B7B6407BF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Trim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Charat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charCodeat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Fromcharcode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51386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DB1A-ED55-5780-CAE0-69A405EC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D0C9-277B-F044-8390-3454A2032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Split()</a:t>
            </a:r>
          </a:p>
          <a:p>
            <a:r>
              <a:rPr lang="en-US" dirty="0"/>
              <a:t>Repeat()</a:t>
            </a:r>
          </a:p>
          <a:p>
            <a:r>
              <a:rPr lang="en-US" dirty="0"/>
              <a:t>Slice()</a:t>
            </a:r>
          </a:p>
          <a:p>
            <a:r>
              <a:rPr lang="en-US" dirty="0" err="1"/>
              <a:t>Substr</a:t>
            </a:r>
            <a:r>
              <a:rPr lang="en-US" dirty="0"/>
              <a:t>()</a:t>
            </a:r>
          </a:p>
          <a:p>
            <a:r>
              <a:rPr lang="en-US" dirty="0"/>
              <a:t>Substring()</a:t>
            </a:r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96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9E9A-50DD-866D-64B3-7B2AE649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37E1-37E8-8B0A-58D1-D45F74B3B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Number()</a:t>
            </a:r>
          </a:p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isFinite</a:t>
            </a:r>
            <a:r>
              <a:rPr lang="en-US" dirty="0"/>
              <a:t>()</a:t>
            </a:r>
          </a:p>
          <a:p>
            <a:r>
              <a:rPr lang="en-US" dirty="0" err="1"/>
              <a:t>isInteger</a:t>
            </a:r>
            <a:r>
              <a:rPr lang="en-US" dirty="0"/>
              <a:t>()</a:t>
            </a:r>
          </a:p>
          <a:p>
            <a:r>
              <a:rPr lang="en-US" dirty="0" err="1"/>
              <a:t>toFixed</a:t>
            </a:r>
            <a:r>
              <a:rPr lang="en-US" dirty="0"/>
              <a:t>(x)</a:t>
            </a:r>
          </a:p>
          <a:p>
            <a:r>
              <a:rPr lang="en-US" dirty="0" err="1"/>
              <a:t>toPrecision</a:t>
            </a:r>
            <a:r>
              <a:rPr lang="en-US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722547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25E1-729C-0E7A-BD9A-6B635184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918BC-B8F1-0B8B-24DA-4C9196BF3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isFinite</a:t>
            </a:r>
            <a:r>
              <a:rPr lang="en-US" dirty="0"/>
              <a:t>()</a:t>
            </a:r>
          </a:p>
          <a:p>
            <a:r>
              <a:rPr lang="en-US" dirty="0" err="1"/>
              <a:t>isInteger</a:t>
            </a:r>
            <a:r>
              <a:rPr lang="en-US" dirty="0"/>
              <a:t>();</a:t>
            </a:r>
          </a:p>
          <a:p>
            <a:r>
              <a:rPr lang="en-US" dirty="0" err="1"/>
              <a:t>toFixed</a:t>
            </a:r>
            <a:r>
              <a:rPr lang="en-US" dirty="0"/>
              <a:t>();</a:t>
            </a:r>
          </a:p>
          <a:p>
            <a:r>
              <a:rPr lang="en-US" dirty="0" err="1"/>
              <a:t>toPrecision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45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8F1C-777A-67B9-F3A7-192F489C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JavaScript: Math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2E553-49BA-33F4-DADA-BFE8CB16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ceil(x)</a:t>
            </a:r>
          </a:p>
          <a:p>
            <a:r>
              <a:rPr lang="en-US" dirty="0"/>
              <a:t>floor(x)</a:t>
            </a:r>
          </a:p>
          <a:p>
            <a:r>
              <a:rPr lang="en-US" dirty="0"/>
              <a:t>round(x)</a:t>
            </a:r>
          </a:p>
          <a:p>
            <a:r>
              <a:rPr lang="en-US" dirty="0" err="1"/>
              <a:t>trunc</a:t>
            </a:r>
            <a:r>
              <a:rPr lang="en-US" dirty="0"/>
              <a:t>(x)</a:t>
            </a:r>
          </a:p>
          <a:p>
            <a:r>
              <a:rPr lang="en-US" dirty="0"/>
              <a:t>max(x, y, z, …, n)</a:t>
            </a:r>
          </a:p>
          <a:p>
            <a:r>
              <a:rPr lang="en-US" dirty="0"/>
              <a:t>min(x, y, z, …, n)</a:t>
            </a:r>
          </a:p>
          <a:p>
            <a:r>
              <a:rPr lang="en-US" dirty="0"/>
              <a:t>sqrt(x)</a:t>
            </a:r>
          </a:p>
          <a:p>
            <a:r>
              <a:rPr lang="en-US" dirty="0" err="1"/>
              <a:t>cbrt</a:t>
            </a:r>
            <a:r>
              <a:rPr lang="en-US" dirty="0"/>
              <a:t>(x)</a:t>
            </a:r>
          </a:p>
          <a:p>
            <a:r>
              <a:rPr lang="en-US" dirty="0"/>
              <a:t>Pow(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Random()</a:t>
            </a:r>
          </a:p>
          <a:p>
            <a:r>
              <a:rPr lang="en-US" dirty="0"/>
              <a:t>Abs(x)</a:t>
            </a:r>
          </a:p>
          <a:p>
            <a:r>
              <a:rPr lang="en-US" dirty="0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329566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FBA2-9983-EB30-B737-DA6A2D4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 some()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06D-5597-CF2C-9D76-3B07A6EF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ages = [10,20,30,40];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adultAge</a:t>
            </a:r>
            <a:r>
              <a:rPr lang="en-US" dirty="0"/>
              <a:t> = 18;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Ages &gt;= </a:t>
            </a:r>
            <a:r>
              <a:rPr lang="en-US" dirty="0" err="1"/>
              <a:t>adultAge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Checks if any of the elements in an array pass a test.</a:t>
            </a:r>
          </a:p>
        </p:txBody>
      </p:sp>
    </p:spTree>
    <p:extLst>
      <p:ext uri="{BB962C8B-B14F-4D97-AF65-F5344CB8AC3E}">
        <p14:creationId xmlns:p14="http://schemas.microsoft.com/office/powerpoint/2010/main" val="1943730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D2B8-1E89-AD3E-7B01-7597783D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2860-385F-36DA-4AAD-83E351060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Ceil()</a:t>
            </a:r>
          </a:p>
          <a:p>
            <a:r>
              <a:rPr lang="en-US" dirty="0"/>
              <a:t>Floor()</a:t>
            </a:r>
          </a:p>
          <a:p>
            <a:r>
              <a:rPr lang="en-US" dirty="0"/>
              <a:t>Round()</a:t>
            </a:r>
          </a:p>
          <a:p>
            <a:r>
              <a:rPr lang="en-US" dirty="0" err="1"/>
              <a:t>Trunc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55958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E719-AED0-B5C8-8D05-038C8BDB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33722-36C9-35FA-F2D1-C23BDFC01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now = new Date();</a:t>
            </a:r>
          </a:p>
        </p:txBody>
      </p:sp>
    </p:spTree>
    <p:extLst>
      <p:ext uri="{BB962C8B-B14F-4D97-AF65-F5344CB8AC3E}">
        <p14:creationId xmlns:p14="http://schemas.microsoft.com/office/powerpoint/2010/main" val="3869898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141C-C470-8753-B658-D9D84FD3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BD64-1321-25F5-239F-6666A74F7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err="1"/>
              <a:t>toDateString</a:t>
            </a:r>
            <a:r>
              <a:rPr lang="en-US" dirty="0"/>
              <a:t>()</a:t>
            </a:r>
          </a:p>
          <a:p>
            <a:r>
              <a:rPr lang="en-US" dirty="0" err="1"/>
              <a:t>getDate</a:t>
            </a:r>
            <a:r>
              <a:rPr lang="en-US" dirty="0"/>
              <a:t>()</a:t>
            </a:r>
          </a:p>
          <a:p>
            <a:r>
              <a:rPr lang="en-US" dirty="0" err="1"/>
              <a:t>getFullYear</a:t>
            </a:r>
            <a:r>
              <a:rPr lang="en-US" dirty="0"/>
              <a:t>()</a:t>
            </a:r>
          </a:p>
          <a:p>
            <a:r>
              <a:rPr lang="en-US" dirty="0" err="1"/>
              <a:t>getMonth</a:t>
            </a:r>
            <a:r>
              <a:rPr lang="en-US" dirty="0"/>
              <a:t>()</a:t>
            </a:r>
          </a:p>
          <a:p>
            <a:r>
              <a:rPr lang="en-US" dirty="0" err="1"/>
              <a:t>getDay</a:t>
            </a:r>
            <a:r>
              <a:rPr lang="en-US" dirty="0"/>
              <a:t>()</a:t>
            </a:r>
          </a:p>
          <a:p>
            <a:r>
              <a:rPr lang="en-US" dirty="0" err="1"/>
              <a:t>getHours</a:t>
            </a:r>
            <a:r>
              <a:rPr lang="en-US" dirty="0"/>
              <a:t>()</a:t>
            </a:r>
          </a:p>
          <a:p>
            <a:r>
              <a:rPr lang="en-US" dirty="0" err="1"/>
              <a:t>getMinutes</a:t>
            </a:r>
            <a:r>
              <a:rPr lang="en-US" dirty="0"/>
              <a:t>();</a:t>
            </a:r>
          </a:p>
          <a:p>
            <a:r>
              <a:rPr lang="en-US" dirty="0" err="1"/>
              <a:t>getSeconds</a:t>
            </a:r>
            <a:r>
              <a:rPr lang="en-US" dirty="0"/>
              <a:t>()</a:t>
            </a:r>
          </a:p>
          <a:p>
            <a:r>
              <a:rPr lang="en-US" dirty="0" err="1"/>
              <a:t>getMilliseconds</a:t>
            </a:r>
            <a:r>
              <a:rPr lang="en-US" dirty="0"/>
              <a:t>()</a:t>
            </a:r>
          </a:p>
          <a:p>
            <a:r>
              <a:rPr lang="en-US" dirty="0" err="1"/>
              <a:t>setDate</a:t>
            </a:r>
            <a:r>
              <a:rPr lang="en-US" dirty="0"/>
              <a:t>()</a:t>
            </a:r>
          </a:p>
          <a:p>
            <a:r>
              <a:rPr lang="en-US" dirty="0" err="1"/>
              <a:t>setFullYear</a:t>
            </a:r>
            <a:r>
              <a:rPr lang="en-US" dirty="0"/>
              <a:t>()</a:t>
            </a:r>
          </a:p>
          <a:p>
            <a:r>
              <a:rPr lang="en-US" dirty="0" err="1"/>
              <a:t>setHours</a:t>
            </a:r>
            <a:r>
              <a:rPr lang="en-US" dirty="0"/>
              <a:t>()</a:t>
            </a:r>
          </a:p>
          <a:p>
            <a:r>
              <a:rPr lang="en-US" dirty="0" err="1"/>
              <a:t>setMilliseconds</a:t>
            </a:r>
            <a:r>
              <a:rPr lang="en-US" dirty="0"/>
              <a:t>()</a:t>
            </a:r>
          </a:p>
          <a:p>
            <a:r>
              <a:rPr lang="en-US" dirty="0" err="1"/>
              <a:t>setMinutes</a:t>
            </a:r>
            <a:r>
              <a:rPr lang="en-US" dirty="0"/>
              <a:t>()</a:t>
            </a:r>
          </a:p>
          <a:p>
            <a:r>
              <a:rPr lang="en-US" dirty="0" err="1"/>
              <a:t>setMonth</a:t>
            </a:r>
            <a:r>
              <a:rPr lang="en-US" dirty="0"/>
              <a:t>()</a:t>
            </a:r>
          </a:p>
          <a:p>
            <a:r>
              <a:rPr lang="en-US" dirty="0" err="1"/>
              <a:t>setSeconds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576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3294-2470-0702-4408-0CBE2813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Document Object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C127F-F0D5-AF6D-2142-44ED438F7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169855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7F64E7F-B612-A20C-B6D5-85832FFE709F}"/>
              </a:ext>
            </a:extLst>
          </p:cNvPr>
          <p:cNvSpPr/>
          <p:nvPr/>
        </p:nvSpPr>
        <p:spPr>
          <a:xfrm>
            <a:off x="4893972" y="296214"/>
            <a:ext cx="2537138" cy="515155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CD1770EF-A8FC-87D9-8156-9F7CAB17A5DC}"/>
              </a:ext>
            </a:extLst>
          </p:cNvPr>
          <p:cNvSpPr/>
          <p:nvPr/>
        </p:nvSpPr>
        <p:spPr>
          <a:xfrm>
            <a:off x="4893972" y="1065392"/>
            <a:ext cx="2537138" cy="5151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Root(html)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AC347263-E5C3-B7D1-0B54-7B5CB287CE62}"/>
              </a:ext>
            </a:extLst>
          </p:cNvPr>
          <p:cNvSpPr/>
          <p:nvPr/>
        </p:nvSpPr>
        <p:spPr>
          <a:xfrm>
            <a:off x="1314719" y="1979791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&lt;head&gt;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49D15D7-866E-9345-8FB5-930376501AB1}"/>
              </a:ext>
            </a:extLst>
          </p:cNvPr>
          <p:cNvSpPr/>
          <p:nvPr/>
        </p:nvSpPr>
        <p:spPr>
          <a:xfrm>
            <a:off x="7960217" y="1979791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&lt;body&gt;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8EDEF9B-49DF-3049-FAB4-48D20233AEF9}"/>
              </a:ext>
            </a:extLst>
          </p:cNvPr>
          <p:cNvSpPr/>
          <p:nvPr/>
        </p:nvSpPr>
        <p:spPr>
          <a:xfrm>
            <a:off x="1314719" y="2805481"/>
            <a:ext cx="2537138" cy="57022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&lt;title&gt;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BF103A11-3AFF-6913-4E65-AA8A5E9D904F}"/>
              </a:ext>
            </a:extLst>
          </p:cNvPr>
          <p:cNvSpPr/>
          <p:nvPr/>
        </p:nvSpPr>
        <p:spPr>
          <a:xfrm>
            <a:off x="1314719" y="3797154"/>
            <a:ext cx="2537138" cy="57022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‘Aeeron Academy’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0C4B2F98-79BA-6603-1AD3-A4EF82313AD1}"/>
              </a:ext>
            </a:extLst>
          </p:cNvPr>
          <p:cNvSpPr/>
          <p:nvPr/>
        </p:nvSpPr>
        <p:spPr>
          <a:xfrm>
            <a:off x="5803007" y="2805481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&lt;nav&gt;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6445C8C8-A0FA-36F5-E601-571EC7C85059}"/>
              </a:ext>
            </a:extLst>
          </p:cNvPr>
          <p:cNvSpPr/>
          <p:nvPr/>
        </p:nvSpPr>
        <p:spPr>
          <a:xfrm>
            <a:off x="9191223" y="2781165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&lt;h1&gt;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B31D6FC-EE9F-74DC-1554-C0B3D24A8533}"/>
              </a:ext>
            </a:extLst>
          </p:cNvPr>
          <p:cNvSpPr/>
          <p:nvPr/>
        </p:nvSpPr>
        <p:spPr>
          <a:xfrm>
            <a:off x="5803007" y="3797154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&lt;a&gt;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D97E85F4-0311-B148-28A2-50080107B2D7}"/>
              </a:ext>
            </a:extLst>
          </p:cNvPr>
          <p:cNvSpPr/>
          <p:nvPr/>
        </p:nvSpPr>
        <p:spPr>
          <a:xfrm>
            <a:off x="5803007" y="4788827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‘About Us’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D54AB94C-5BB1-CED0-864A-0EFDC426D6BF}"/>
              </a:ext>
            </a:extLst>
          </p:cNvPr>
          <p:cNvSpPr/>
          <p:nvPr/>
        </p:nvSpPr>
        <p:spPr>
          <a:xfrm>
            <a:off x="5803007" y="5507495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‘class’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21C45FB6-24FB-2546-6220-2C046DC47ED5}"/>
              </a:ext>
            </a:extLst>
          </p:cNvPr>
          <p:cNvSpPr/>
          <p:nvPr/>
        </p:nvSpPr>
        <p:spPr>
          <a:xfrm>
            <a:off x="9228786" y="3743643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‘Hello World’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CC2242D6-958D-90C5-B24B-6D90C8C3C903}"/>
              </a:ext>
            </a:extLst>
          </p:cNvPr>
          <p:cNvSpPr/>
          <p:nvPr/>
        </p:nvSpPr>
        <p:spPr>
          <a:xfrm>
            <a:off x="9228786" y="4724097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‘id’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FBF4DB-EF82-EFE1-BC2B-9C75BFBED199}"/>
              </a:ext>
            </a:extLst>
          </p:cNvPr>
          <p:cNvSpPr/>
          <p:nvPr/>
        </p:nvSpPr>
        <p:spPr>
          <a:xfrm>
            <a:off x="695458" y="463639"/>
            <a:ext cx="2189409" cy="570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 DOM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8C8691-1E9B-CE7F-0EA3-F36A50A2348D}"/>
              </a:ext>
            </a:extLst>
          </p:cNvPr>
          <p:cNvSpPr txBox="1"/>
          <p:nvPr/>
        </p:nvSpPr>
        <p:spPr>
          <a:xfrm>
            <a:off x="785611" y="5035639"/>
            <a:ext cx="55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68275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FC8C-0CDE-879F-A473-5C3BFC3E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DOM Targeting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26E9-79A2-1E9E-18EB-6155BD7C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 				- </a:t>
            </a:r>
            <a:r>
              <a:rPr lang="en-US" dirty="0" err="1"/>
              <a:t>document.getElementByID</a:t>
            </a:r>
            <a:r>
              <a:rPr lang="en-US" dirty="0"/>
              <a:t>(ID)</a:t>
            </a:r>
          </a:p>
          <a:p>
            <a:pPr marL="0" indent="0">
              <a:buNone/>
            </a:pPr>
            <a:r>
              <a:rPr lang="en-US" dirty="0"/>
              <a:t>Class Name			- </a:t>
            </a:r>
            <a:r>
              <a:rPr lang="en-US" dirty="0" err="1"/>
              <a:t>document.getElementsByClassName</a:t>
            </a:r>
            <a:r>
              <a:rPr lang="en-US" dirty="0"/>
              <a:t>(name)</a:t>
            </a:r>
          </a:p>
          <a:p>
            <a:pPr marL="0" indent="0">
              <a:buNone/>
            </a:pPr>
            <a:r>
              <a:rPr lang="en-US" dirty="0"/>
              <a:t>Tag Name			- </a:t>
            </a:r>
            <a:r>
              <a:rPr lang="en-US" dirty="0" err="1"/>
              <a:t>document.getElementsByTagName</a:t>
            </a:r>
            <a:r>
              <a:rPr lang="en-US" dirty="0"/>
              <a:t>(name) </a:t>
            </a:r>
          </a:p>
        </p:txBody>
      </p:sp>
    </p:spTree>
    <p:extLst>
      <p:ext uri="{BB962C8B-B14F-4D97-AF65-F5344CB8AC3E}">
        <p14:creationId xmlns:p14="http://schemas.microsoft.com/office/powerpoint/2010/main" val="1232528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A922-2287-B1DA-DCC0-8B201611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DOM targeting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0CF1-5838-BD73-43E6-27EC1326C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Document</a:t>
            </a:r>
          </a:p>
          <a:p>
            <a:r>
              <a:rPr lang="en-US" dirty="0" err="1"/>
              <a:t>Document.all</a:t>
            </a:r>
            <a:endParaRPr lang="en-US" dirty="0"/>
          </a:p>
          <a:p>
            <a:r>
              <a:rPr lang="en-US" dirty="0" err="1"/>
              <a:t>Document.documentElement</a:t>
            </a:r>
            <a:endParaRPr lang="en-US" dirty="0"/>
          </a:p>
          <a:p>
            <a:r>
              <a:rPr lang="en-US" dirty="0" err="1"/>
              <a:t>Document.head</a:t>
            </a:r>
            <a:endParaRPr lang="en-US" dirty="0"/>
          </a:p>
          <a:p>
            <a:r>
              <a:rPr lang="en-US" dirty="0" err="1"/>
              <a:t>Document.title</a:t>
            </a:r>
            <a:endParaRPr lang="en-US" dirty="0"/>
          </a:p>
          <a:p>
            <a:r>
              <a:rPr lang="en-US" dirty="0" err="1"/>
              <a:t>Document.body</a:t>
            </a:r>
            <a:endParaRPr lang="en-US" dirty="0"/>
          </a:p>
          <a:p>
            <a:r>
              <a:rPr lang="en-US" dirty="0" err="1"/>
              <a:t>Document.images</a:t>
            </a:r>
            <a:endParaRPr lang="en-US" dirty="0"/>
          </a:p>
          <a:p>
            <a:r>
              <a:rPr lang="en-US" dirty="0" err="1"/>
              <a:t>Document.anchors</a:t>
            </a:r>
            <a:endParaRPr lang="en-US" dirty="0"/>
          </a:p>
          <a:p>
            <a:r>
              <a:rPr lang="en-US" dirty="0" err="1"/>
              <a:t>Document.links</a:t>
            </a:r>
            <a:endParaRPr lang="en-US" dirty="0"/>
          </a:p>
          <a:p>
            <a:r>
              <a:rPr lang="en-US" dirty="0" err="1"/>
              <a:t>Document.forms</a:t>
            </a:r>
            <a:endParaRPr lang="en-US" dirty="0"/>
          </a:p>
          <a:p>
            <a:r>
              <a:rPr lang="en-US" dirty="0" err="1"/>
              <a:t>Document.doctype</a:t>
            </a:r>
            <a:endParaRPr lang="en-US" dirty="0"/>
          </a:p>
          <a:p>
            <a:r>
              <a:rPr lang="en-US" dirty="0"/>
              <a:t>Document.URL</a:t>
            </a:r>
          </a:p>
          <a:p>
            <a:r>
              <a:rPr lang="en-US" dirty="0" err="1"/>
              <a:t>Document.baseURI</a:t>
            </a:r>
            <a:endParaRPr lang="en-US" dirty="0"/>
          </a:p>
          <a:p>
            <a:r>
              <a:rPr lang="en-US" dirty="0" err="1"/>
              <a:t>Document.domain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32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68FC-DE67-F1EF-1EE4-571159F1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GET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8C0A1-0B41-691D-FABB-D0DF00B1F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3764063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0E3E-D9C6-1DFD-3FD1-7457F2FF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Get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1415-02B5-4570-2795-4F8D476EA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innerText</a:t>
            </a:r>
            <a:endParaRPr lang="en-US" dirty="0"/>
          </a:p>
          <a:p>
            <a:r>
              <a:rPr lang="en-US" dirty="0" err="1"/>
              <a:t>innerHTML</a:t>
            </a:r>
            <a:endParaRPr lang="en-US" dirty="0"/>
          </a:p>
          <a:p>
            <a:r>
              <a:rPr lang="en-US" dirty="0" err="1"/>
              <a:t>getAttribute</a:t>
            </a:r>
            <a:endParaRPr lang="en-US" dirty="0"/>
          </a:p>
          <a:p>
            <a:r>
              <a:rPr lang="en-US" dirty="0" err="1"/>
              <a:t>getAttributeNode</a:t>
            </a:r>
            <a:endParaRPr lang="en-US" dirty="0"/>
          </a:p>
          <a:p>
            <a:r>
              <a:rPr lang="en-US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3561033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72F9-E1E0-3555-BB9B-63295C4E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0B6AD-31A3-9157-7D9B-6494FC44C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innerText</a:t>
            </a:r>
            <a:endParaRPr lang="en-US" dirty="0"/>
          </a:p>
          <a:p>
            <a:r>
              <a:rPr lang="en-US" dirty="0" err="1"/>
              <a:t>innerHTML</a:t>
            </a:r>
            <a:endParaRPr lang="en-US" dirty="0"/>
          </a:p>
          <a:p>
            <a:r>
              <a:rPr lang="en-US" dirty="0" err="1"/>
              <a:t>setAttribute</a:t>
            </a:r>
            <a:endParaRPr lang="en-US" dirty="0"/>
          </a:p>
          <a:p>
            <a:r>
              <a:rPr lang="en-US" dirty="0"/>
              <a:t>Attribute</a:t>
            </a:r>
          </a:p>
          <a:p>
            <a:r>
              <a:rPr lang="en-US" dirty="0" err="1"/>
              <a:t>RemoveAttribute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8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FBA2-9983-EB30-B737-DA6A2D4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 every()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06D-5597-CF2C-9D76-3B07A6EF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ages = [10,20,30,40];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adultAge</a:t>
            </a:r>
            <a:r>
              <a:rPr lang="en-US" dirty="0"/>
              <a:t> = 18;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Ages &gt;= </a:t>
            </a:r>
            <a:r>
              <a:rPr lang="en-US" dirty="0" err="1"/>
              <a:t>adultAge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Checks if all of the elements in an array pass a test.</a:t>
            </a:r>
          </a:p>
        </p:txBody>
      </p:sp>
    </p:spTree>
    <p:extLst>
      <p:ext uri="{BB962C8B-B14F-4D97-AF65-F5344CB8AC3E}">
        <p14:creationId xmlns:p14="http://schemas.microsoft.com/office/powerpoint/2010/main" val="4386925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1500-FB0B-EFAB-1DE1-D07A988B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querySelector</a:t>
            </a:r>
            <a:r>
              <a:rPr lang="en-US" dirty="0"/>
              <a:t>() &amp; </a:t>
            </a:r>
            <a:r>
              <a:rPr lang="en-US" dirty="0" err="1"/>
              <a:t>querySelectoreAll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BE0E-EA98-2161-CE9F-A4BDAC0CC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querySelector</a:t>
            </a:r>
            <a:r>
              <a:rPr lang="en-US" dirty="0"/>
              <a:t>			- 		</a:t>
            </a:r>
            <a:r>
              <a:rPr lang="en-US" dirty="0" err="1"/>
              <a:t>document.querySelector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querySelectorAll</a:t>
            </a:r>
            <a:r>
              <a:rPr lang="en-US" dirty="0"/>
              <a:t>			-	</a:t>
            </a:r>
            <a:r>
              <a:rPr lang="en-US" dirty="0" err="1"/>
              <a:t>document.querySelectorAll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978245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E947-8B8D-E6DD-435C-EE9585DC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CSS Styling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E56F0-3FD3-8040-F546-05B53A2B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  <a:p>
            <a:r>
              <a:rPr lang="en-US" dirty="0" err="1"/>
              <a:t>className</a:t>
            </a:r>
            <a:endParaRPr lang="en-US" dirty="0"/>
          </a:p>
          <a:p>
            <a:r>
              <a:rPr lang="en-US" dirty="0" err="1"/>
              <a:t>classList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324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54A8-9A97-7726-5C42-4255D738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en-US" dirty="0" err="1"/>
              <a:t>addEventListener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250B8-A03B-E66F-A42C-8EA0C510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Click (onclick)</a:t>
            </a:r>
          </a:p>
          <a:p>
            <a:r>
              <a:rPr lang="en-US" sz="3200" dirty="0">
                <a:solidFill>
                  <a:srgbClr val="FF0000"/>
                </a:solidFill>
              </a:rPr>
              <a:t>Double click (</a:t>
            </a:r>
            <a:r>
              <a:rPr lang="en-US" sz="3200" dirty="0" err="1">
                <a:solidFill>
                  <a:srgbClr val="FF0000"/>
                </a:solidFill>
              </a:rPr>
              <a:t>ondblclick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  <a:p>
            <a:r>
              <a:rPr lang="en-US" sz="3200" dirty="0">
                <a:solidFill>
                  <a:srgbClr val="FF0000"/>
                </a:solidFill>
              </a:rPr>
              <a:t>Right click (</a:t>
            </a:r>
            <a:r>
              <a:rPr lang="en-US" sz="3200" dirty="0" err="1">
                <a:solidFill>
                  <a:srgbClr val="FF0000"/>
                </a:solidFill>
              </a:rPr>
              <a:t>oncontextmenu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Mouse Hover (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onmouseenter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Mouse Out(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onmouseout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Mouse Down(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onmousedown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Mouse Up(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onmouseup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Key press 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onkeypress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Key UP 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onkeyup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Load (onload)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Unload 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onunload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Resize 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onresize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Scroll 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onscroll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30402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C25B-8B24-71E4-C035-9358F532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Event Attributes: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E6663-6362-B46F-E747-6E57C4BF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=“</a:t>
            </a:r>
            <a:r>
              <a:rPr lang="en-US" dirty="0" err="1"/>
              <a:t>abc</a:t>
            </a:r>
            <a:r>
              <a:rPr lang="en-US" dirty="0"/>
              <a:t>()”&gt;&lt;/button&gt;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=“…” </a:t>
            </a:r>
            <a:r>
              <a:rPr lang="en-US" dirty="0" err="1"/>
              <a:t>onmouseenter</a:t>
            </a:r>
            <a:r>
              <a:rPr lang="en-US" dirty="0"/>
              <a:t>=“</a:t>
            </a:r>
            <a:r>
              <a:rPr lang="en-US" dirty="0" err="1"/>
              <a:t>xyz</a:t>
            </a:r>
            <a:r>
              <a:rPr lang="en-US" dirty="0"/>
              <a:t>()”&gt;</a:t>
            </a:r>
          </a:p>
        </p:txBody>
      </p:sp>
    </p:spTree>
    <p:extLst>
      <p:ext uri="{BB962C8B-B14F-4D97-AF65-F5344CB8AC3E}">
        <p14:creationId xmlns:p14="http://schemas.microsoft.com/office/powerpoint/2010/main" val="3702779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C5C3-E267-0FD6-E8AF-480CA7AB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events using the HTML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3D60-787A-E383-9B83-7F74A0C03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(ID).onclick = </a:t>
            </a:r>
            <a:r>
              <a:rPr lang="en-US" dirty="0" err="1"/>
              <a:t>fuctionName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21069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F830-291B-F22D-677A-A2361CB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addEventListener</a:t>
            </a:r>
            <a:r>
              <a:rPr lang="en-US" dirty="0"/>
              <a:t>()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A3CF-ED8B-07B7-78DE-8F528BE86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</a:t>
            </a:r>
            <a:r>
              <a:rPr lang="en-US" dirty="0" err="1"/>
              <a:t>addeventlistener</a:t>
            </a:r>
            <a:r>
              <a:rPr lang="en-US" dirty="0"/>
              <a:t>(“click”, </a:t>
            </a:r>
            <a:r>
              <a:rPr lang="en-US" dirty="0" err="1"/>
              <a:t>functionName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</a:t>
            </a:r>
            <a:r>
              <a:rPr lang="en-US" dirty="0" err="1"/>
              <a:t>addeventlistner</a:t>
            </a:r>
            <a:r>
              <a:rPr lang="en-US" dirty="0"/>
              <a:t>(“</a:t>
            </a:r>
            <a:r>
              <a:rPr lang="en-US" dirty="0" err="1"/>
              <a:t>click”,function</a:t>
            </a:r>
            <a:r>
              <a:rPr lang="en-US" dirty="0"/>
              <a:t>(){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46762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C74D-EBDF-5F2B-79E8-CC66617E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UseCapture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CF8B-C727-B646-BF5A-45B87933C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1766" cy="96982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addEventListener</a:t>
            </a:r>
            <a:r>
              <a:rPr lang="en-US" dirty="0"/>
              <a:t>(event, function, </a:t>
            </a:r>
            <a:r>
              <a:rPr lang="en-US" dirty="0" err="1"/>
              <a:t>useCapture</a:t>
            </a:r>
            <a:r>
              <a:rPr lang="en-US" dirty="0"/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8640CF-5C5F-F9D1-E7D8-BA2D4C663265}"/>
              </a:ext>
            </a:extLst>
          </p:cNvPr>
          <p:cNvSpPr/>
          <p:nvPr/>
        </p:nvSpPr>
        <p:spPr>
          <a:xfrm>
            <a:off x="928352" y="2930388"/>
            <a:ext cx="5257800" cy="280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455955-4DAF-AA14-2305-51BD449CE582}"/>
              </a:ext>
            </a:extLst>
          </p:cNvPr>
          <p:cNvSpPr/>
          <p:nvPr/>
        </p:nvSpPr>
        <p:spPr>
          <a:xfrm>
            <a:off x="1867437" y="4134118"/>
            <a:ext cx="4038600" cy="14424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Inner</a:t>
            </a:r>
          </a:p>
        </p:txBody>
      </p:sp>
    </p:spTree>
    <p:extLst>
      <p:ext uri="{BB962C8B-B14F-4D97-AF65-F5344CB8AC3E}">
        <p14:creationId xmlns:p14="http://schemas.microsoft.com/office/powerpoint/2010/main" val="1409077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394D-0574-46E3-13A1-27FC1E3E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RemoveEventListener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C0615-4E00-F18F-F8B5-666CDBD64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Element.removeEventListener</a:t>
            </a:r>
            <a:r>
              <a:rPr lang="en-US" dirty="0"/>
              <a:t>(“</a:t>
            </a:r>
            <a:r>
              <a:rPr lang="en-US" dirty="0" err="1"/>
              <a:t>ondblclick</a:t>
            </a:r>
            <a:r>
              <a:rPr lang="en-US" dirty="0"/>
              <a:t>”,</a:t>
            </a:r>
            <a:r>
              <a:rPr lang="en-US" dirty="0" err="1"/>
              <a:t>functionName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989600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9DE5-8CC5-520C-B08E-F6B53E8D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classList</a:t>
            </a:r>
            <a:r>
              <a:rPr lang="en-US" dirty="0"/>
              <a:t>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98A2C-3099-40B0-05EF-462732615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Add(class1, class2, ….)</a:t>
            </a:r>
          </a:p>
          <a:p>
            <a:r>
              <a:rPr lang="en-US" dirty="0"/>
              <a:t>Remove (class1, class2, …)</a:t>
            </a:r>
          </a:p>
          <a:p>
            <a:r>
              <a:rPr lang="en-US" dirty="0"/>
              <a:t>Toggle(class)</a:t>
            </a:r>
          </a:p>
          <a:p>
            <a:r>
              <a:rPr lang="en-US" dirty="0"/>
              <a:t>Contains(class)</a:t>
            </a:r>
          </a:p>
          <a:p>
            <a:r>
              <a:rPr lang="en-US" dirty="0"/>
              <a:t>Item(index)</a:t>
            </a:r>
          </a:p>
          <a:p>
            <a:r>
              <a:rPr lang="en-US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2900205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C401-9F77-1EC3-BCF6-2077E4B3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Traversal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FDA9-4CAD-9718-117B-0DA4E0618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err="1"/>
              <a:t>parentNode</a:t>
            </a:r>
            <a:endParaRPr lang="en-US" dirty="0"/>
          </a:p>
          <a:p>
            <a:r>
              <a:rPr lang="en-US" dirty="0" err="1"/>
              <a:t>parentElement</a:t>
            </a:r>
            <a:endParaRPr lang="en-US" dirty="0"/>
          </a:p>
          <a:p>
            <a:r>
              <a:rPr lang="en-US" dirty="0"/>
              <a:t>Children</a:t>
            </a:r>
          </a:p>
          <a:p>
            <a:r>
              <a:rPr lang="en-US" dirty="0" err="1"/>
              <a:t>childNodes</a:t>
            </a:r>
            <a:endParaRPr lang="en-US" dirty="0"/>
          </a:p>
          <a:p>
            <a:r>
              <a:rPr lang="en-US" dirty="0" err="1"/>
              <a:t>firstChild</a:t>
            </a:r>
            <a:endParaRPr lang="en-US" dirty="0"/>
          </a:p>
          <a:p>
            <a:r>
              <a:rPr lang="en-US" dirty="0" err="1"/>
              <a:t>firstElementChild</a:t>
            </a:r>
            <a:endParaRPr lang="en-US" dirty="0"/>
          </a:p>
          <a:p>
            <a:r>
              <a:rPr lang="en-US" dirty="0" err="1"/>
              <a:t>Lastchild</a:t>
            </a:r>
            <a:endParaRPr lang="en-US" dirty="0"/>
          </a:p>
          <a:p>
            <a:r>
              <a:rPr lang="en-US" dirty="0" err="1"/>
              <a:t>lastElementChild</a:t>
            </a:r>
            <a:endParaRPr lang="en-US" dirty="0"/>
          </a:p>
          <a:p>
            <a:r>
              <a:rPr lang="en-US" dirty="0" err="1"/>
              <a:t>nextElementSibling</a:t>
            </a:r>
            <a:endParaRPr lang="en-US" dirty="0"/>
          </a:p>
          <a:p>
            <a:r>
              <a:rPr lang="en-US" dirty="0" err="1"/>
              <a:t>nextSibling</a:t>
            </a:r>
            <a:endParaRPr lang="en-US" dirty="0"/>
          </a:p>
          <a:p>
            <a:r>
              <a:rPr lang="en-US" dirty="0" err="1"/>
              <a:t>previousElementSibling</a:t>
            </a:r>
            <a:endParaRPr lang="en-US" dirty="0"/>
          </a:p>
          <a:p>
            <a:r>
              <a:rPr lang="en-US" dirty="0" err="1"/>
              <a:t>PreviousSibling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7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FBA2-9983-EB30-B737-DA6A2D4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Array-find()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06D-5597-CF2C-9D76-3B07A6EF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Var ages = [10,20,30,40];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adultAge</a:t>
            </a:r>
            <a:r>
              <a:rPr lang="en-US" dirty="0"/>
              <a:t> = 18;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Ages &gt;= </a:t>
            </a:r>
            <a:r>
              <a:rPr lang="en-US" dirty="0" err="1"/>
              <a:t>adultAge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Find() method returns the value of the first element in an array that pass a test.</a:t>
            </a:r>
          </a:p>
        </p:txBody>
      </p:sp>
    </p:spTree>
    <p:extLst>
      <p:ext uri="{BB962C8B-B14F-4D97-AF65-F5344CB8AC3E}">
        <p14:creationId xmlns:p14="http://schemas.microsoft.com/office/powerpoint/2010/main" val="2084579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BFEC-7B24-A50C-3BB2-2B223C55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Create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501D-AAE8-E687-CF28-D5B14B68E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createElement</a:t>
            </a:r>
            <a:endParaRPr lang="en-US" dirty="0"/>
          </a:p>
          <a:p>
            <a:r>
              <a:rPr lang="en-US" dirty="0" err="1"/>
              <a:t>createTextNode</a:t>
            </a:r>
            <a:endParaRPr lang="en-US" dirty="0"/>
          </a:p>
          <a:p>
            <a:r>
              <a:rPr lang="en-US" dirty="0" err="1"/>
              <a:t>createComment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294AE7-2876-F74D-4E5E-BFF3DFD14FBB}"/>
              </a:ext>
            </a:extLst>
          </p:cNvPr>
          <p:cNvSpPr/>
          <p:nvPr/>
        </p:nvSpPr>
        <p:spPr>
          <a:xfrm>
            <a:off x="1146220" y="4005330"/>
            <a:ext cx="2498501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AAA8B5-DE8B-4778-87AD-26A8C289C239}"/>
              </a:ext>
            </a:extLst>
          </p:cNvPr>
          <p:cNvSpPr/>
          <p:nvPr/>
        </p:nvSpPr>
        <p:spPr>
          <a:xfrm>
            <a:off x="4378817" y="4001294"/>
            <a:ext cx="2498501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BC0C1C-A0CE-8E6C-1824-29A9DFC0C75A}"/>
              </a:ext>
            </a:extLst>
          </p:cNvPr>
          <p:cNvSpPr/>
          <p:nvPr/>
        </p:nvSpPr>
        <p:spPr>
          <a:xfrm>
            <a:off x="7973097" y="4023016"/>
            <a:ext cx="2498501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TextComment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989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76C3-7FB1-CEF1-5289-4212E995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Append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4168-8736-99C9-84B0-C4359506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appendChild</a:t>
            </a:r>
            <a:endParaRPr lang="en-US" dirty="0"/>
          </a:p>
          <a:p>
            <a:r>
              <a:rPr lang="en-US" dirty="0" err="1"/>
              <a:t>insertBefore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232CB-A246-3526-22C4-D7EF7E817FC6}"/>
              </a:ext>
            </a:extLst>
          </p:cNvPr>
          <p:cNvSpPr/>
          <p:nvPr/>
        </p:nvSpPr>
        <p:spPr>
          <a:xfrm>
            <a:off x="3129567" y="2978239"/>
            <a:ext cx="2498501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D032B-2B2D-F4A6-2BD2-784F6C1340F8}"/>
              </a:ext>
            </a:extLst>
          </p:cNvPr>
          <p:cNvSpPr/>
          <p:nvPr/>
        </p:nvSpPr>
        <p:spPr>
          <a:xfrm>
            <a:off x="6362164" y="2974203"/>
            <a:ext cx="2498501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6" name="Arrow: Curved Up 5">
            <a:extLst>
              <a:ext uri="{FF2B5EF4-FFF2-40B4-BE49-F238E27FC236}">
                <a16:creationId xmlns:a16="http://schemas.microsoft.com/office/drawing/2014/main" id="{FBB6883E-83C2-71E7-E9A5-1213A29C14B4}"/>
              </a:ext>
            </a:extLst>
          </p:cNvPr>
          <p:cNvSpPr/>
          <p:nvPr/>
        </p:nvSpPr>
        <p:spPr>
          <a:xfrm flipH="1">
            <a:off x="4662152" y="4185634"/>
            <a:ext cx="2653048" cy="113334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70249-3A67-7A81-5C74-AB58F67B4C5B}"/>
              </a:ext>
            </a:extLst>
          </p:cNvPr>
          <p:cNvSpPr txBox="1"/>
          <p:nvPr/>
        </p:nvSpPr>
        <p:spPr>
          <a:xfrm>
            <a:off x="5628068" y="5705341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appendChild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58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C7CC-E4ED-18EC-4494-A738A72E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Append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5DEC-934D-1D0D-DAE3-BF693CED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4865" cy="4351338"/>
          </a:xfrm>
        </p:spPr>
        <p:txBody>
          <a:bodyPr/>
          <a:lstStyle/>
          <a:p>
            <a:r>
              <a:rPr lang="en-US" dirty="0" err="1"/>
              <a:t>appendChild</a:t>
            </a:r>
            <a:endParaRPr lang="en-US" dirty="0"/>
          </a:p>
          <a:p>
            <a:r>
              <a:rPr lang="en-US" dirty="0" err="1"/>
              <a:t>insertBefore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insertAdjacentElement</a:t>
            </a:r>
            <a:endParaRPr lang="en-US" dirty="0"/>
          </a:p>
          <a:p>
            <a:r>
              <a:rPr lang="en-US" dirty="0" err="1"/>
              <a:t>insertAdjacentHTML</a:t>
            </a:r>
            <a:endParaRPr lang="en-US" dirty="0"/>
          </a:p>
          <a:p>
            <a:r>
              <a:rPr lang="en-US" dirty="0" err="1"/>
              <a:t>insertAdjacentText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ECBBBF-2DE3-AA0B-BAB0-9FAD627E43E5}"/>
              </a:ext>
            </a:extLst>
          </p:cNvPr>
          <p:cNvCxnSpPr/>
          <p:nvPr/>
        </p:nvCxnSpPr>
        <p:spPr>
          <a:xfrm>
            <a:off x="4610637" y="1825625"/>
            <a:ext cx="0" cy="7372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22B79A-5269-79F7-0168-4B86F4E9A2E5}"/>
              </a:ext>
            </a:extLst>
          </p:cNvPr>
          <p:cNvSpPr txBox="1"/>
          <p:nvPr/>
        </p:nvSpPr>
        <p:spPr>
          <a:xfrm>
            <a:off x="5022760" y="200959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Append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D799E6-CB6F-FF2F-C0DF-740CBBD81F86}"/>
              </a:ext>
            </a:extLst>
          </p:cNvPr>
          <p:cNvCxnSpPr>
            <a:cxnSpLocks/>
          </p:cNvCxnSpPr>
          <p:nvPr/>
        </p:nvCxnSpPr>
        <p:spPr>
          <a:xfrm>
            <a:off x="4829578" y="4001294"/>
            <a:ext cx="0" cy="11848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C4463A-3885-9917-BC79-22346A11AD9E}"/>
              </a:ext>
            </a:extLst>
          </p:cNvPr>
          <p:cNvSpPr txBox="1"/>
          <p:nvPr/>
        </p:nvSpPr>
        <p:spPr>
          <a:xfrm>
            <a:off x="5104327" y="4409056"/>
            <a:ext cx="179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&amp; Append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FB71DF-3EA2-EC81-4A4D-62481460692A}"/>
              </a:ext>
            </a:extLst>
          </p:cNvPr>
          <p:cNvSpPr/>
          <p:nvPr/>
        </p:nvSpPr>
        <p:spPr>
          <a:xfrm>
            <a:off x="1081825" y="5602310"/>
            <a:ext cx="2369713" cy="709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DD45A6-29AC-C83D-5386-5B3E9AC3C1E6}"/>
              </a:ext>
            </a:extLst>
          </p:cNvPr>
          <p:cNvSpPr/>
          <p:nvPr/>
        </p:nvSpPr>
        <p:spPr>
          <a:xfrm>
            <a:off x="4540179" y="5530643"/>
            <a:ext cx="2369713" cy="709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 with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FAF53C-2106-0231-2665-DB017BC003E8}"/>
              </a:ext>
            </a:extLst>
          </p:cNvPr>
          <p:cNvSpPr/>
          <p:nvPr/>
        </p:nvSpPr>
        <p:spPr>
          <a:xfrm>
            <a:off x="7998533" y="5514157"/>
            <a:ext cx="2369713" cy="709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1260912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DC16-BE21-EE6A-851C-92180562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insertAdjacent</a:t>
            </a:r>
            <a:r>
              <a:rPr lang="en-US" dirty="0"/>
              <a:t> 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6AD56-3A26-C9DB-29D2-1E01861FE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Beforebegin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Afterbegin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Beforeend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afterend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6E148-F7E7-8AD6-245E-E9B517D8C6E9}"/>
              </a:ext>
            </a:extLst>
          </p:cNvPr>
          <p:cNvSpPr/>
          <p:nvPr/>
        </p:nvSpPr>
        <p:spPr>
          <a:xfrm>
            <a:off x="5615189" y="1957589"/>
            <a:ext cx="5924281" cy="21250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a text in div tag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0D4A1-1E36-2B41-1C7E-8FF76FA6EED5}"/>
              </a:ext>
            </a:extLst>
          </p:cNvPr>
          <p:cNvSpPr/>
          <p:nvPr/>
        </p:nvSpPr>
        <p:spPr>
          <a:xfrm>
            <a:off x="6553540" y="5715298"/>
            <a:ext cx="40475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&lt;h1&gt; This is just Text&lt;/h1&gt;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223D6D-8529-43A9-2346-1F41C77DDFAE}"/>
              </a:ext>
            </a:extLst>
          </p:cNvPr>
          <p:cNvCxnSpPr/>
          <p:nvPr/>
        </p:nvCxnSpPr>
        <p:spPr>
          <a:xfrm flipV="1">
            <a:off x="3129566" y="1690688"/>
            <a:ext cx="3193961" cy="447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F63056E-4F6A-552E-EF36-777107C30513}"/>
              </a:ext>
            </a:extLst>
          </p:cNvPr>
          <p:cNvSpPr/>
          <p:nvPr/>
        </p:nvSpPr>
        <p:spPr>
          <a:xfrm>
            <a:off x="6323527" y="1347537"/>
            <a:ext cx="40475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&lt;h1&gt; This is just Text&lt;/h1&gt;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69B43B-C266-C1DC-BD2C-BDD7316CE960}"/>
              </a:ext>
            </a:extLst>
          </p:cNvPr>
          <p:cNvCxnSpPr>
            <a:cxnSpLocks/>
          </p:cNvCxnSpPr>
          <p:nvPr/>
        </p:nvCxnSpPr>
        <p:spPr>
          <a:xfrm flipV="1">
            <a:off x="2902039" y="2283433"/>
            <a:ext cx="3807854" cy="826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60230C2-825C-97BE-6AE0-FF13E94B230B}"/>
              </a:ext>
            </a:extLst>
          </p:cNvPr>
          <p:cNvSpPr/>
          <p:nvPr/>
        </p:nvSpPr>
        <p:spPr>
          <a:xfrm>
            <a:off x="6553537" y="1955841"/>
            <a:ext cx="40475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&lt;h1&gt; This is just Text&lt;/h1&gt;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86346E-2A4F-91A7-D97A-B08AFD4EC8C0}"/>
              </a:ext>
            </a:extLst>
          </p:cNvPr>
          <p:cNvCxnSpPr>
            <a:cxnSpLocks/>
          </p:cNvCxnSpPr>
          <p:nvPr/>
        </p:nvCxnSpPr>
        <p:spPr>
          <a:xfrm flipV="1">
            <a:off x="2902039" y="3770588"/>
            <a:ext cx="3962400" cy="390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9754D03-A64F-5471-6E2B-61AA1B140C40}"/>
              </a:ext>
            </a:extLst>
          </p:cNvPr>
          <p:cNvSpPr/>
          <p:nvPr/>
        </p:nvSpPr>
        <p:spPr>
          <a:xfrm>
            <a:off x="6904486" y="3559383"/>
            <a:ext cx="40475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&lt;h1&gt; This is just Text&lt;/h1&gt;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E118DD-E049-F8E4-4475-9CDED0149367}"/>
              </a:ext>
            </a:extLst>
          </p:cNvPr>
          <p:cNvCxnSpPr>
            <a:cxnSpLocks/>
          </p:cNvCxnSpPr>
          <p:nvPr/>
        </p:nvCxnSpPr>
        <p:spPr>
          <a:xfrm flipV="1">
            <a:off x="2902039" y="4667559"/>
            <a:ext cx="3962400" cy="390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CBB1BE4-E1E5-98D6-DF6E-1278324A64C3}"/>
              </a:ext>
            </a:extLst>
          </p:cNvPr>
          <p:cNvSpPr/>
          <p:nvPr/>
        </p:nvSpPr>
        <p:spPr>
          <a:xfrm>
            <a:off x="6864439" y="4334729"/>
            <a:ext cx="40475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&lt;h1&gt; This is just Text&lt;/h1&gt;</a:t>
            </a:r>
          </a:p>
        </p:txBody>
      </p:sp>
    </p:spTree>
    <p:extLst>
      <p:ext uri="{BB962C8B-B14F-4D97-AF65-F5344CB8AC3E}">
        <p14:creationId xmlns:p14="http://schemas.microsoft.com/office/powerpoint/2010/main" val="16456497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E952-06F3-BB95-872D-C4AED1F6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Replace &amp; remove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6306C-72DD-9787-5641-FB5986FA4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replaceChild</a:t>
            </a:r>
            <a:r>
              <a:rPr lang="en-US" dirty="0"/>
              <a:t>()</a:t>
            </a:r>
          </a:p>
          <a:p>
            <a:r>
              <a:rPr lang="en-US" dirty="0" err="1"/>
              <a:t>removeChild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545785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C378-92FD-9B63-15A9-4752A212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en-US" dirty="0" err="1"/>
              <a:t>replaceChild</a:t>
            </a:r>
            <a:r>
              <a:rPr lang="en-US" dirty="0"/>
              <a:t>() Method 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C19B2-E977-66EB-6234-136C70F96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Orange</a:t>
            </a:r>
          </a:p>
          <a:p>
            <a:r>
              <a:rPr lang="en-US" dirty="0"/>
              <a:t>Apple</a:t>
            </a:r>
          </a:p>
          <a:p>
            <a:r>
              <a:rPr lang="en-US" dirty="0"/>
              <a:t>Banana</a:t>
            </a:r>
          </a:p>
          <a:p>
            <a:r>
              <a:rPr lang="en-US" dirty="0" err="1"/>
              <a:t>Graps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245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993D-D635-011F-F480-47626466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en-US" dirty="0" err="1"/>
              <a:t>cloneNode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BA723-7E63-3F99-88C0-6D5E4E37E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811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811E-A2BB-A32E-B435-45625F52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contains()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C0441B-1C8F-E799-CEB0-62CF808C294F}"/>
              </a:ext>
            </a:extLst>
          </p:cNvPr>
          <p:cNvSpPr/>
          <p:nvPr/>
        </p:nvSpPr>
        <p:spPr>
          <a:xfrm>
            <a:off x="1379111" y="1928611"/>
            <a:ext cx="5821251" cy="30007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#Outer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36E5C0-13CE-EC4A-7F1E-924EB2BD30E6}"/>
              </a:ext>
            </a:extLst>
          </p:cNvPr>
          <p:cNvSpPr/>
          <p:nvPr/>
        </p:nvSpPr>
        <p:spPr>
          <a:xfrm>
            <a:off x="1635617" y="2949262"/>
            <a:ext cx="1609859" cy="1262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E2413D-D9CF-0B81-6154-ECA333FA0CCD}"/>
              </a:ext>
            </a:extLst>
          </p:cNvPr>
          <p:cNvSpPr/>
          <p:nvPr/>
        </p:nvSpPr>
        <p:spPr>
          <a:xfrm>
            <a:off x="3625402" y="2949262"/>
            <a:ext cx="1609859" cy="1262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#Inner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1162FE-4BBF-FEF1-465D-1C40391ED8A0}"/>
              </a:ext>
            </a:extLst>
          </p:cNvPr>
          <p:cNvSpPr/>
          <p:nvPr/>
        </p:nvSpPr>
        <p:spPr>
          <a:xfrm>
            <a:off x="5364049" y="2949262"/>
            <a:ext cx="1609859" cy="12621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8E5D7-C43A-AABB-E045-A7198EB4ADE1}"/>
              </a:ext>
            </a:extLst>
          </p:cNvPr>
          <p:cNvSpPr txBox="1"/>
          <p:nvPr/>
        </p:nvSpPr>
        <p:spPr>
          <a:xfrm>
            <a:off x="9247031" y="1790163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Contains()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D0CD19-D92C-05B2-E92B-C515C46E880C}"/>
              </a:ext>
            </a:extLst>
          </p:cNvPr>
          <p:cNvCxnSpPr/>
          <p:nvPr/>
        </p:nvCxnSpPr>
        <p:spPr>
          <a:xfrm flipH="1">
            <a:off x="8770513" y="2159495"/>
            <a:ext cx="862884" cy="153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027E83-EE99-48CB-3C29-B82E2B523357}"/>
              </a:ext>
            </a:extLst>
          </p:cNvPr>
          <p:cNvCxnSpPr/>
          <p:nvPr/>
        </p:nvCxnSpPr>
        <p:spPr>
          <a:xfrm>
            <a:off x="9684913" y="2159495"/>
            <a:ext cx="871470" cy="142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04F953-F7E3-8CBB-5FA2-9D88A2BD5125}"/>
              </a:ext>
            </a:extLst>
          </p:cNvPr>
          <p:cNvSpPr txBox="1"/>
          <p:nvPr/>
        </p:nvSpPr>
        <p:spPr>
          <a:xfrm>
            <a:off x="8470527" y="3618964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668A98-8694-5AD9-4354-23E7BE68CD6E}"/>
              </a:ext>
            </a:extLst>
          </p:cNvPr>
          <p:cNvSpPr txBox="1"/>
          <p:nvPr/>
        </p:nvSpPr>
        <p:spPr>
          <a:xfrm>
            <a:off x="10256397" y="361896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5843181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E113-F3E5-A46C-140E-A203C134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hasAttribute</a:t>
            </a:r>
            <a:r>
              <a:rPr lang="en-US" dirty="0"/>
              <a:t>() &amp; </a:t>
            </a:r>
            <a:r>
              <a:rPr lang="en-US" dirty="0" err="1"/>
              <a:t>hasChildNodes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82B2-4399-4F64-DF56-6F1758242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537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76B2-018D-E6BC-79AB-88A6935E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isEqualNode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FD2D7-04A7-690A-B50D-F206CEB0F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995152" cy="4351338"/>
          </a:xfrm>
        </p:spPr>
        <p:txBody>
          <a:bodyPr/>
          <a:lstStyle/>
          <a:p>
            <a:r>
              <a:rPr lang="en-US" dirty="0"/>
              <a:t>Orange</a:t>
            </a:r>
          </a:p>
          <a:p>
            <a:r>
              <a:rPr lang="en-US" dirty="0"/>
              <a:t>Banana</a:t>
            </a:r>
          </a:p>
          <a:p>
            <a:r>
              <a:rPr lang="en-US" dirty="0" err="1"/>
              <a:t>Graps</a:t>
            </a:r>
            <a:endParaRPr lang="en-US" dirty="0"/>
          </a:p>
          <a:p>
            <a:r>
              <a:rPr lang="en-US" dirty="0"/>
              <a:t>Apple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6332CD-A114-8759-6B10-859CEB8121AB}"/>
              </a:ext>
            </a:extLst>
          </p:cNvPr>
          <p:cNvSpPr txBox="1">
            <a:spLocks/>
          </p:cNvSpPr>
          <p:nvPr/>
        </p:nvSpPr>
        <p:spPr>
          <a:xfrm>
            <a:off x="3607158" y="1825625"/>
            <a:ext cx="19951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Orange</a:t>
            </a:r>
          </a:p>
          <a:p>
            <a:r>
              <a:rPr lang="en-US" dirty="0"/>
              <a:t>Guava</a:t>
            </a:r>
          </a:p>
          <a:p>
            <a:r>
              <a:rPr lang="en-US" dirty="0"/>
              <a:t>Pineapple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9B27EE-5352-CEB0-DB25-EB82490C060C}"/>
              </a:ext>
            </a:extLst>
          </p:cNvPr>
          <p:cNvSpPr txBox="1">
            <a:spLocks/>
          </p:cNvSpPr>
          <p:nvPr/>
        </p:nvSpPr>
        <p:spPr>
          <a:xfrm>
            <a:off x="7186411" y="1690688"/>
            <a:ext cx="35567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Same Node Type</a:t>
            </a:r>
          </a:p>
          <a:p>
            <a:r>
              <a:rPr lang="en-US" dirty="0"/>
              <a:t>Same </a:t>
            </a:r>
            <a:r>
              <a:rPr lang="en-US" dirty="0" err="1"/>
              <a:t>nodeName</a:t>
            </a:r>
            <a:endParaRPr lang="en-US" dirty="0"/>
          </a:p>
          <a:p>
            <a:r>
              <a:rPr lang="en-US" dirty="0"/>
              <a:t>Same </a:t>
            </a:r>
            <a:r>
              <a:rPr lang="en-US" dirty="0" err="1"/>
              <a:t>NodeValue</a:t>
            </a:r>
            <a:endParaRPr lang="en-US" dirty="0"/>
          </a:p>
          <a:p>
            <a:r>
              <a:rPr lang="en-US" dirty="0"/>
              <a:t>Same </a:t>
            </a:r>
            <a:r>
              <a:rPr lang="en-US" dirty="0" err="1"/>
              <a:t>childNodes</a:t>
            </a:r>
            <a:endParaRPr lang="en-US" dirty="0"/>
          </a:p>
          <a:p>
            <a:r>
              <a:rPr lang="en-US" dirty="0"/>
              <a:t>Same attributes</a:t>
            </a:r>
          </a:p>
          <a:p>
            <a:r>
              <a:rPr lang="en-US" dirty="0"/>
              <a:t>Same attribute values</a:t>
            </a:r>
          </a:p>
        </p:txBody>
      </p:sp>
    </p:spTree>
    <p:extLst>
      <p:ext uri="{BB962C8B-B14F-4D97-AF65-F5344CB8AC3E}">
        <p14:creationId xmlns:p14="http://schemas.microsoft.com/office/powerpoint/2010/main" val="315353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FBA2-9983-EB30-B737-DA6A2D4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</a:t>
            </a:r>
            <a:r>
              <a:rPr lang="en-US" dirty="0" err="1"/>
              <a:t>findIndex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06D-5597-CF2C-9D76-3B07A6EF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Var ages = [10,20,30,40];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adultAge</a:t>
            </a:r>
            <a:r>
              <a:rPr lang="en-US" dirty="0"/>
              <a:t> = 18;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Ages &gt;= </a:t>
            </a:r>
            <a:r>
              <a:rPr lang="en-US" dirty="0" err="1"/>
              <a:t>adultAge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findIndex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Findindex</a:t>
            </a:r>
            <a:r>
              <a:rPr lang="en-US" dirty="0"/>
              <a:t>() methods returns the index of the first element in an array that pass a test.</a:t>
            </a:r>
          </a:p>
        </p:txBody>
      </p:sp>
    </p:spTree>
    <p:extLst>
      <p:ext uri="{BB962C8B-B14F-4D97-AF65-F5344CB8AC3E}">
        <p14:creationId xmlns:p14="http://schemas.microsoft.com/office/powerpoint/2010/main" val="34077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FBA2-9983-EB30-B737-DA6A2D4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Array-filter()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06D-5597-CF2C-9D76-3B07A6EF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Var ages = [10,20,30,40];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adultAge</a:t>
            </a:r>
            <a:r>
              <a:rPr lang="en-US" dirty="0"/>
              <a:t> = 18;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Ages &gt;= </a:t>
            </a:r>
            <a:r>
              <a:rPr lang="en-US" dirty="0" err="1"/>
              <a:t>adultAge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filter(</a:t>
            </a:r>
            <a:r>
              <a:rPr lang="en-US" dirty="0" err="1"/>
              <a:t>Fucntion</a:t>
            </a:r>
            <a:r>
              <a:rPr lang="en-US" dirty="0"/>
              <a:t> 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Filter() method creates an array filled with all array elements that pass a test.</a:t>
            </a:r>
          </a:p>
        </p:txBody>
      </p:sp>
    </p:spTree>
    <p:extLst>
      <p:ext uri="{BB962C8B-B14F-4D97-AF65-F5344CB8AC3E}">
        <p14:creationId xmlns:p14="http://schemas.microsoft.com/office/powerpoint/2010/main" val="239337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FBA2-9983-EB30-B737-DA6A2D4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Array-filter()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06D-5597-CF2C-9D76-3B07A6EF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Var ages = [10,20,30,40];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adultAge</a:t>
            </a:r>
            <a:r>
              <a:rPr lang="en-US" dirty="0"/>
              <a:t> = 18;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Ages &gt;= </a:t>
            </a:r>
            <a:r>
              <a:rPr lang="en-US" dirty="0" err="1"/>
              <a:t>adultAge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filter(</a:t>
            </a:r>
            <a:r>
              <a:rPr lang="en-US" dirty="0" err="1"/>
              <a:t>Fucntion</a:t>
            </a:r>
            <a:r>
              <a:rPr lang="en-US" dirty="0"/>
              <a:t> 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Filter() method creates an array filled with all array elements that pass a test.</a:t>
            </a:r>
          </a:p>
        </p:txBody>
      </p:sp>
    </p:spTree>
    <p:extLst>
      <p:ext uri="{BB962C8B-B14F-4D97-AF65-F5344CB8AC3E}">
        <p14:creationId xmlns:p14="http://schemas.microsoft.com/office/powerpoint/2010/main" val="72979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1292-6D6A-0EB6-DDAB-F56C0AFE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D8E6-7557-2731-10D0-6FDCA3BD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”,”Mohan”,”</a:t>
            </a:r>
            <a:r>
              <a:rPr lang="en-US" dirty="0" err="1"/>
              <a:t>sita</a:t>
            </a:r>
            <a:r>
              <a:rPr lang="en-US" dirty="0"/>
              <a:t>”];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Ram,Shyam,Mohan,Sita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toString</a:t>
            </a:r>
            <a:r>
              <a:rPr lang="en-US" dirty="0"/>
              <a:t>() method converts an array into a String and returns the result.</a:t>
            </a:r>
          </a:p>
        </p:txBody>
      </p:sp>
    </p:spTree>
    <p:extLst>
      <p:ext uri="{BB962C8B-B14F-4D97-AF65-F5344CB8AC3E}">
        <p14:creationId xmlns:p14="http://schemas.microsoft.com/office/powerpoint/2010/main" val="111620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1461</Words>
  <Application>Microsoft Office PowerPoint</Application>
  <PresentationFormat>Widescreen</PresentationFormat>
  <Paragraphs>449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Calibri Light</vt:lpstr>
      <vt:lpstr>Office Theme</vt:lpstr>
      <vt:lpstr>JS Array Methods</vt:lpstr>
      <vt:lpstr>Type of loops</vt:lpstr>
      <vt:lpstr>Array- some() function</vt:lpstr>
      <vt:lpstr>Array- every() function</vt:lpstr>
      <vt:lpstr>Array-find() function</vt:lpstr>
      <vt:lpstr>Array-findIndex() function</vt:lpstr>
      <vt:lpstr>Array-filter() function</vt:lpstr>
      <vt:lpstr>Array-filter() function</vt:lpstr>
      <vt:lpstr>Array – toString()</vt:lpstr>
      <vt:lpstr>Array – valueOf()</vt:lpstr>
      <vt:lpstr>Array – fill() function:</vt:lpstr>
      <vt:lpstr>Array – forEach() function:</vt:lpstr>
      <vt:lpstr>JavaScript Objects</vt:lpstr>
      <vt:lpstr>Method II</vt:lpstr>
      <vt:lpstr>Array of Objects</vt:lpstr>
      <vt:lpstr>Const variable with Array &amp; Objects</vt:lpstr>
      <vt:lpstr>Object : For/in loop</vt:lpstr>
      <vt:lpstr>Console.log(a.firstName); Console.log(a.lastName); Console.log(a.age); Console.log(a.city);</vt:lpstr>
      <vt:lpstr>Array Methods: Map()</vt:lpstr>
      <vt:lpstr>JS: String Methods</vt:lpstr>
      <vt:lpstr>Length()</vt:lpstr>
      <vt:lpstr>ToLowercase() – touppercase()</vt:lpstr>
      <vt:lpstr>Includes()</vt:lpstr>
      <vt:lpstr>PowerPoint Presentation</vt:lpstr>
      <vt:lpstr>PowerPoint Presentation</vt:lpstr>
      <vt:lpstr>Concat()</vt:lpstr>
      <vt:lpstr>Number Methods</vt:lpstr>
      <vt:lpstr>Number()</vt:lpstr>
      <vt:lpstr>JavaScript: Math Methods</vt:lpstr>
      <vt:lpstr>PowerPoint Presentation</vt:lpstr>
      <vt:lpstr>Date Methods</vt:lpstr>
      <vt:lpstr>Date Methods:</vt:lpstr>
      <vt:lpstr>JS: Document Object Module</vt:lpstr>
      <vt:lpstr>PowerPoint Presentation</vt:lpstr>
      <vt:lpstr>DOM Targeting Methods</vt:lpstr>
      <vt:lpstr>Other DOM targeting Methods</vt:lpstr>
      <vt:lpstr>DOM: GET Methods</vt:lpstr>
      <vt:lpstr>DOM Get Methods:</vt:lpstr>
      <vt:lpstr>Set Methods</vt:lpstr>
      <vt:lpstr>DOM querySelector() &amp; querySelectoreAll()</vt:lpstr>
      <vt:lpstr>DOM: CSS Styling Methods</vt:lpstr>
      <vt:lpstr>DOM: addEventListener()</vt:lpstr>
      <vt:lpstr>HTML Event Attributes:</vt:lpstr>
      <vt:lpstr>Assign events using the HTML DOM</vt:lpstr>
      <vt:lpstr>DOM addEventListener() Method:</vt:lpstr>
      <vt:lpstr>UseCapture</vt:lpstr>
      <vt:lpstr>RemoveEventListener()</vt:lpstr>
      <vt:lpstr>classList Methods:</vt:lpstr>
      <vt:lpstr>DOM Traversal Methods</vt:lpstr>
      <vt:lpstr>DOM Create Methods</vt:lpstr>
      <vt:lpstr>DOM: Append Methods</vt:lpstr>
      <vt:lpstr>DOM Append Methods:</vt:lpstr>
      <vt:lpstr>DOM insertAdjacent Positions</vt:lpstr>
      <vt:lpstr>DOM: Replace &amp; remove Method</vt:lpstr>
      <vt:lpstr>DOM: replaceChild() Method ;</vt:lpstr>
      <vt:lpstr>DOM: cloneNode()</vt:lpstr>
      <vt:lpstr>DOM contains() :</vt:lpstr>
      <vt:lpstr>hasAttribute() &amp; hasChildNodes()</vt:lpstr>
      <vt:lpstr>isEqualNode()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Array Methods</dc:title>
  <dc:creator>Piyush</dc:creator>
  <cp:lastModifiedBy>Piyush</cp:lastModifiedBy>
  <cp:revision>11</cp:revision>
  <dcterms:created xsi:type="dcterms:W3CDTF">2022-08-22T15:43:42Z</dcterms:created>
  <dcterms:modified xsi:type="dcterms:W3CDTF">2022-09-06T15:45:41Z</dcterms:modified>
</cp:coreProperties>
</file>