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DC6E-9DC9-A7EF-780B-5D8789B7D6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1A1300-02AA-DD75-F1CD-6F0D7B4083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A3AEEB-8E6D-CB9F-A9A1-A35EBB634A9E}"/>
              </a:ext>
            </a:extLst>
          </p:cNvPr>
          <p:cNvSpPr>
            <a:spLocks noGrp="1"/>
          </p:cNvSpPr>
          <p:nvPr>
            <p:ph type="dt" sz="half" idx="10"/>
          </p:nvPr>
        </p:nvSpPr>
        <p:spPr/>
        <p:txBody>
          <a:bodyPr/>
          <a:lstStyle/>
          <a:p>
            <a:fld id="{94B441FA-8D28-435E-8472-4322CEFA278B}" type="datetimeFigureOut">
              <a:rPr lang="en-US" smtClean="0"/>
              <a:t>2/10/2023</a:t>
            </a:fld>
            <a:endParaRPr lang="en-US"/>
          </a:p>
        </p:txBody>
      </p:sp>
      <p:sp>
        <p:nvSpPr>
          <p:cNvPr id="5" name="Footer Placeholder 4">
            <a:extLst>
              <a:ext uri="{FF2B5EF4-FFF2-40B4-BE49-F238E27FC236}">
                <a16:creationId xmlns:a16="http://schemas.microsoft.com/office/drawing/2014/main" id="{63CB97D1-24F4-88D1-C45D-850AFE696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41100-0D83-4227-C3CE-57E8A692F3DE}"/>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297442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07D6-CD27-9439-BD21-07EE59CB2A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E56300-8190-12A8-954F-7867183D7F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B41158-B041-9A1A-338A-396594BD903D}"/>
              </a:ext>
            </a:extLst>
          </p:cNvPr>
          <p:cNvSpPr>
            <a:spLocks noGrp="1"/>
          </p:cNvSpPr>
          <p:nvPr>
            <p:ph type="dt" sz="half" idx="10"/>
          </p:nvPr>
        </p:nvSpPr>
        <p:spPr/>
        <p:txBody>
          <a:bodyPr/>
          <a:lstStyle/>
          <a:p>
            <a:fld id="{94B441FA-8D28-435E-8472-4322CEFA278B}" type="datetimeFigureOut">
              <a:rPr lang="en-US" smtClean="0"/>
              <a:t>2/10/2023</a:t>
            </a:fld>
            <a:endParaRPr lang="en-US"/>
          </a:p>
        </p:txBody>
      </p:sp>
      <p:sp>
        <p:nvSpPr>
          <p:cNvPr id="5" name="Footer Placeholder 4">
            <a:extLst>
              <a:ext uri="{FF2B5EF4-FFF2-40B4-BE49-F238E27FC236}">
                <a16:creationId xmlns:a16="http://schemas.microsoft.com/office/drawing/2014/main" id="{30B59A68-8EF4-D37D-07E3-25D648498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0B125-4229-4BF1-9DA5-779DB0CD27F0}"/>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3295332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CF3942-775F-CE33-C8DA-585580DB62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90B3CC-1EC7-0100-99E4-485AF6C48E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64F1D-D7F6-2A7E-C8D9-204737D86433}"/>
              </a:ext>
            </a:extLst>
          </p:cNvPr>
          <p:cNvSpPr>
            <a:spLocks noGrp="1"/>
          </p:cNvSpPr>
          <p:nvPr>
            <p:ph type="dt" sz="half" idx="10"/>
          </p:nvPr>
        </p:nvSpPr>
        <p:spPr/>
        <p:txBody>
          <a:bodyPr/>
          <a:lstStyle/>
          <a:p>
            <a:fld id="{94B441FA-8D28-435E-8472-4322CEFA278B}" type="datetimeFigureOut">
              <a:rPr lang="en-US" smtClean="0"/>
              <a:t>2/10/2023</a:t>
            </a:fld>
            <a:endParaRPr lang="en-US"/>
          </a:p>
        </p:txBody>
      </p:sp>
      <p:sp>
        <p:nvSpPr>
          <p:cNvPr id="5" name="Footer Placeholder 4">
            <a:extLst>
              <a:ext uri="{FF2B5EF4-FFF2-40B4-BE49-F238E27FC236}">
                <a16:creationId xmlns:a16="http://schemas.microsoft.com/office/drawing/2014/main" id="{26B51D20-8366-DB74-85DE-73CD4CE57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48047-3FA4-19B8-B288-C970FD6620DA}"/>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169690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5A00-67F7-4311-D2A2-7B2C49782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9B1AC9-AF16-213D-CD26-DE7583096F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0A75B-357D-B01E-1750-65E3B432B89F}"/>
              </a:ext>
            </a:extLst>
          </p:cNvPr>
          <p:cNvSpPr>
            <a:spLocks noGrp="1"/>
          </p:cNvSpPr>
          <p:nvPr>
            <p:ph type="dt" sz="half" idx="10"/>
          </p:nvPr>
        </p:nvSpPr>
        <p:spPr/>
        <p:txBody>
          <a:bodyPr/>
          <a:lstStyle/>
          <a:p>
            <a:fld id="{94B441FA-8D28-435E-8472-4322CEFA278B}" type="datetimeFigureOut">
              <a:rPr lang="en-US" smtClean="0"/>
              <a:t>2/10/2023</a:t>
            </a:fld>
            <a:endParaRPr lang="en-US"/>
          </a:p>
        </p:txBody>
      </p:sp>
      <p:sp>
        <p:nvSpPr>
          <p:cNvPr id="5" name="Footer Placeholder 4">
            <a:extLst>
              <a:ext uri="{FF2B5EF4-FFF2-40B4-BE49-F238E27FC236}">
                <a16:creationId xmlns:a16="http://schemas.microsoft.com/office/drawing/2014/main" id="{8C0B1BA0-0399-DB83-2C93-009EC69CE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5390F-BAD7-9627-B8B7-F319A7FC216E}"/>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227406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3B19-1C41-0B7E-EBF1-5BF3F0F351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97EAE9-6D52-49D3-2088-622153215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9BC48-1B40-4304-3FF9-34BDF166984E}"/>
              </a:ext>
            </a:extLst>
          </p:cNvPr>
          <p:cNvSpPr>
            <a:spLocks noGrp="1"/>
          </p:cNvSpPr>
          <p:nvPr>
            <p:ph type="dt" sz="half" idx="10"/>
          </p:nvPr>
        </p:nvSpPr>
        <p:spPr/>
        <p:txBody>
          <a:bodyPr/>
          <a:lstStyle/>
          <a:p>
            <a:fld id="{94B441FA-8D28-435E-8472-4322CEFA278B}" type="datetimeFigureOut">
              <a:rPr lang="en-US" smtClean="0"/>
              <a:t>2/10/2023</a:t>
            </a:fld>
            <a:endParaRPr lang="en-US"/>
          </a:p>
        </p:txBody>
      </p:sp>
      <p:sp>
        <p:nvSpPr>
          <p:cNvPr id="5" name="Footer Placeholder 4">
            <a:extLst>
              <a:ext uri="{FF2B5EF4-FFF2-40B4-BE49-F238E27FC236}">
                <a16:creationId xmlns:a16="http://schemas.microsoft.com/office/drawing/2014/main" id="{C456B408-4B27-A82E-58CE-595B33482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61F3C-F1F7-5E64-8836-79B192A8C1C2}"/>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18581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5FC0-5EEC-0344-4C03-D44855AD0B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8A986D-EAC5-5B19-9151-B21D4625D1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40E97F-3695-6CB2-C5CF-5A0E76DAFA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21E5DE-ADA5-4D4C-EE99-0D800D5D9D78}"/>
              </a:ext>
            </a:extLst>
          </p:cNvPr>
          <p:cNvSpPr>
            <a:spLocks noGrp="1"/>
          </p:cNvSpPr>
          <p:nvPr>
            <p:ph type="dt" sz="half" idx="10"/>
          </p:nvPr>
        </p:nvSpPr>
        <p:spPr/>
        <p:txBody>
          <a:bodyPr/>
          <a:lstStyle/>
          <a:p>
            <a:fld id="{94B441FA-8D28-435E-8472-4322CEFA278B}" type="datetimeFigureOut">
              <a:rPr lang="en-US" smtClean="0"/>
              <a:t>2/10/2023</a:t>
            </a:fld>
            <a:endParaRPr lang="en-US"/>
          </a:p>
        </p:txBody>
      </p:sp>
      <p:sp>
        <p:nvSpPr>
          <p:cNvPr id="6" name="Footer Placeholder 5">
            <a:extLst>
              <a:ext uri="{FF2B5EF4-FFF2-40B4-BE49-F238E27FC236}">
                <a16:creationId xmlns:a16="http://schemas.microsoft.com/office/drawing/2014/main" id="{CD696DF0-FD1D-CE95-6802-EB8E6C7FF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24454-2EC8-1CA3-5690-574A9CE21F06}"/>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130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F5D4-3ADA-D21C-DF35-DEA8002D99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EC0C66-A51F-6DBD-7DB4-D49020230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91879C-287E-3D6D-147D-F049BCFE0B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841323-A205-C7D9-F6C3-BB999E45AF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C16FCF-11CE-71F3-5198-7DFDC1E751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36158E-0504-E55F-2D03-DC01FD4D1E1A}"/>
              </a:ext>
            </a:extLst>
          </p:cNvPr>
          <p:cNvSpPr>
            <a:spLocks noGrp="1"/>
          </p:cNvSpPr>
          <p:nvPr>
            <p:ph type="dt" sz="half" idx="10"/>
          </p:nvPr>
        </p:nvSpPr>
        <p:spPr/>
        <p:txBody>
          <a:bodyPr/>
          <a:lstStyle/>
          <a:p>
            <a:fld id="{94B441FA-8D28-435E-8472-4322CEFA278B}" type="datetimeFigureOut">
              <a:rPr lang="en-US" smtClean="0"/>
              <a:t>2/10/2023</a:t>
            </a:fld>
            <a:endParaRPr lang="en-US"/>
          </a:p>
        </p:txBody>
      </p:sp>
      <p:sp>
        <p:nvSpPr>
          <p:cNvPr id="8" name="Footer Placeholder 7">
            <a:extLst>
              <a:ext uri="{FF2B5EF4-FFF2-40B4-BE49-F238E27FC236}">
                <a16:creationId xmlns:a16="http://schemas.microsoft.com/office/drawing/2014/main" id="{E7B22E75-7C38-565D-FC9F-EF38C84CB8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9CBD1F-1BAD-F95E-F23C-F5CAF51EC8C1}"/>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26166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6B7-0E26-DEDA-8287-4FEE865131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DACAB5-FB0C-8582-64B1-436DEB334363}"/>
              </a:ext>
            </a:extLst>
          </p:cNvPr>
          <p:cNvSpPr>
            <a:spLocks noGrp="1"/>
          </p:cNvSpPr>
          <p:nvPr>
            <p:ph type="dt" sz="half" idx="10"/>
          </p:nvPr>
        </p:nvSpPr>
        <p:spPr/>
        <p:txBody>
          <a:bodyPr/>
          <a:lstStyle/>
          <a:p>
            <a:fld id="{94B441FA-8D28-435E-8472-4322CEFA278B}" type="datetimeFigureOut">
              <a:rPr lang="en-US" smtClean="0"/>
              <a:t>2/10/2023</a:t>
            </a:fld>
            <a:endParaRPr lang="en-US"/>
          </a:p>
        </p:txBody>
      </p:sp>
      <p:sp>
        <p:nvSpPr>
          <p:cNvPr id="4" name="Footer Placeholder 3">
            <a:extLst>
              <a:ext uri="{FF2B5EF4-FFF2-40B4-BE49-F238E27FC236}">
                <a16:creationId xmlns:a16="http://schemas.microsoft.com/office/drawing/2014/main" id="{0C605552-0EC8-37A2-51C2-1E470B8782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21C14D-EC89-76BC-EA63-EF058A4F948C}"/>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77068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6E9FA-2B48-C132-F6D1-F0D6712A0594}"/>
              </a:ext>
            </a:extLst>
          </p:cNvPr>
          <p:cNvSpPr>
            <a:spLocks noGrp="1"/>
          </p:cNvSpPr>
          <p:nvPr>
            <p:ph type="dt" sz="half" idx="10"/>
          </p:nvPr>
        </p:nvSpPr>
        <p:spPr/>
        <p:txBody>
          <a:bodyPr/>
          <a:lstStyle/>
          <a:p>
            <a:fld id="{94B441FA-8D28-435E-8472-4322CEFA278B}" type="datetimeFigureOut">
              <a:rPr lang="en-US" smtClean="0"/>
              <a:t>2/10/2023</a:t>
            </a:fld>
            <a:endParaRPr lang="en-US"/>
          </a:p>
        </p:txBody>
      </p:sp>
      <p:sp>
        <p:nvSpPr>
          <p:cNvPr id="3" name="Footer Placeholder 2">
            <a:extLst>
              <a:ext uri="{FF2B5EF4-FFF2-40B4-BE49-F238E27FC236}">
                <a16:creationId xmlns:a16="http://schemas.microsoft.com/office/drawing/2014/main" id="{3288CC24-6CC5-A294-BE62-D4C5478317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9D7A3B-8482-FC07-8879-D8A10768A73D}"/>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410004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EE5A-FAB4-8B04-644B-A61F99B40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2560BE-C48F-7013-9AD1-99D43861C3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04A36-8DB4-CD11-E05A-E425FA3A5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23329-A7C6-7ABA-F4D7-7311C722EB49}"/>
              </a:ext>
            </a:extLst>
          </p:cNvPr>
          <p:cNvSpPr>
            <a:spLocks noGrp="1"/>
          </p:cNvSpPr>
          <p:nvPr>
            <p:ph type="dt" sz="half" idx="10"/>
          </p:nvPr>
        </p:nvSpPr>
        <p:spPr/>
        <p:txBody>
          <a:bodyPr/>
          <a:lstStyle/>
          <a:p>
            <a:fld id="{94B441FA-8D28-435E-8472-4322CEFA278B}" type="datetimeFigureOut">
              <a:rPr lang="en-US" smtClean="0"/>
              <a:t>2/10/2023</a:t>
            </a:fld>
            <a:endParaRPr lang="en-US"/>
          </a:p>
        </p:txBody>
      </p:sp>
      <p:sp>
        <p:nvSpPr>
          <p:cNvPr id="6" name="Footer Placeholder 5">
            <a:extLst>
              <a:ext uri="{FF2B5EF4-FFF2-40B4-BE49-F238E27FC236}">
                <a16:creationId xmlns:a16="http://schemas.microsoft.com/office/drawing/2014/main" id="{D1881E04-361B-D686-5085-6410FB6EE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B7E483-3F5B-B234-C1AD-F04148A04418}"/>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68646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8AD8-797E-02AD-6425-B4A778F23D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6761DD-1C08-DD90-04B6-FB6B48684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846832-5D9B-25AE-8FA0-76828ED32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DE17C-06D9-D539-73B4-EC4C8620E1F5}"/>
              </a:ext>
            </a:extLst>
          </p:cNvPr>
          <p:cNvSpPr>
            <a:spLocks noGrp="1"/>
          </p:cNvSpPr>
          <p:nvPr>
            <p:ph type="dt" sz="half" idx="10"/>
          </p:nvPr>
        </p:nvSpPr>
        <p:spPr/>
        <p:txBody>
          <a:bodyPr/>
          <a:lstStyle/>
          <a:p>
            <a:fld id="{94B441FA-8D28-435E-8472-4322CEFA278B}" type="datetimeFigureOut">
              <a:rPr lang="en-US" smtClean="0"/>
              <a:t>2/10/2023</a:t>
            </a:fld>
            <a:endParaRPr lang="en-US"/>
          </a:p>
        </p:txBody>
      </p:sp>
      <p:sp>
        <p:nvSpPr>
          <p:cNvPr id="6" name="Footer Placeholder 5">
            <a:extLst>
              <a:ext uri="{FF2B5EF4-FFF2-40B4-BE49-F238E27FC236}">
                <a16:creationId xmlns:a16="http://schemas.microsoft.com/office/drawing/2014/main" id="{0F9D4524-8A2A-2A42-652A-0F33C23823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BE2A7-CC9B-E8BF-39DC-C8556AB57E8B}"/>
              </a:ext>
            </a:extLst>
          </p:cNvPr>
          <p:cNvSpPr>
            <a:spLocks noGrp="1"/>
          </p:cNvSpPr>
          <p:nvPr>
            <p:ph type="sldNum" sz="quarter" idx="12"/>
          </p:nvPr>
        </p:nvSpPr>
        <p:spPr/>
        <p:txBody>
          <a:bodyPr/>
          <a:lstStyle/>
          <a:p>
            <a:fld id="{706DDC64-98C5-4A74-AF1B-FA6C3EAF26CF}" type="slidenum">
              <a:rPr lang="en-US" smtClean="0"/>
              <a:t>‹#›</a:t>
            </a:fld>
            <a:endParaRPr lang="en-US"/>
          </a:p>
        </p:txBody>
      </p:sp>
    </p:spTree>
    <p:extLst>
      <p:ext uri="{BB962C8B-B14F-4D97-AF65-F5344CB8AC3E}">
        <p14:creationId xmlns:p14="http://schemas.microsoft.com/office/powerpoint/2010/main" val="301728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4EEA19-CD27-888A-089B-BA0AB0B97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C6D300-39B9-06A6-6E1A-33C4D7CF71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C0BAA-7F01-DCCD-2309-81ED870BE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441FA-8D28-435E-8472-4322CEFA278B}" type="datetimeFigureOut">
              <a:rPr lang="en-US" smtClean="0"/>
              <a:t>2/10/2023</a:t>
            </a:fld>
            <a:endParaRPr lang="en-US"/>
          </a:p>
        </p:txBody>
      </p:sp>
      <p:sp>
        <p:nvSpPr>
          <p:cNvPr id="5" name="Footer Placeholder 4">
            <a:extLst>
              <a:ext uri="{FF2B5EF4-FFF2-40B4-BE49-F238E27FC236}">
                <a16:creationId xmlns:a16="http://schemas.microsoft.com/office/drawing/2014/main" id="{B5C2B87D-3036-F2F8-EB74-796D2FA28E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6C5817-F403-4D22-60A8-580755A56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DDC64-98C5-4A74-AF1B-FA6C3EAF26CF}" type="slidenum">
              <a:rPr lang="en-US" smtClean="0"/>
              <a:t>‹#›</a:t>
            </a:fld>
            <a:endParaRPr lang="en-US"/>
          </a:p>
        </p:txBody>
      </p:sp>
    </p:spTree>
    <p:extLst>
      <p:ext uri="{BB962C8B-B14F-4D97-AF65-F5344CB8AC3E}">
        <p14:creationId xmlns:p14="http://schemas.microsoft.com/office/powerpoint/2010/main" val="578426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E29F-1045-D41F-67F2-8B49C4C3F675}"/>
              </a:ext>
            </a:extLst>
          </p:cNvPr>
          <p:cNvSpPr>
            <a:spLocks noGrp="1"/>
          </p:cNvSpPr>
          <p:nvPr>
            <p:ph type="ctrTitle"/>
          </p:nvPr>
        </p:nvSpPr>
        <p:spPr>
          <a:xfrm>
            <a:off x="406399" y="609600"/>
            <a:ext cx="11234057" cy="5747657"/>
          </a:xfrm>
        </p:spPr>
        <p:txBody>
          <a:bodyPr anchor="t">
            <a:normAutofit/>
          </a:bodyPr>
          <a:lstStyle/>
          <a:p>
            <a:pPr algn="l"/>
            <a:r>
              <a:rPr lang="en-US" sz="3200" dirty="0"/>
              <a:t>Adding a File to the frontend</a:t>
            </a:r>
            <a:br>
              <a:rPr lang="en-US" sz="3200" dirty="0"/>
            </a:br>
            <a:r>
              <a:rPr lang="en-US" sz="3200" dirty="0"/>
              <a:t>Handling Multipart form data</a:t>
            </a:r>
            <a:br>
              <a:rPr lang="en-US" sz="3200" dirty="0"/>
            </a:br>
            <a:r>
              <a:rPr lang="en-US" sz="3200" dirty="0"/>
              <a:t>Handling File Uploads with </a:t>
            </a:r>
            <a:r>
              <a:rPr lang="en-US" sz="3200" dirty="0" err="1"/>
              <a:t>Multer</a:t>
            </a:r>
            <a:br>
              <a:rPr lang="en-US" sz="3200" dirty="0"/>
            </a:br>
            <a:r>
              <a:rPr lang="en-US" sz="3200" dirty="0"/>
              <a:t>configuring </a:t>
            </a:r>
            <a:r>
              <a:rPr lang="en-US" sz="3200" dirty="0" err="1"/>
              <a:t>multer</a:t>
            </a:r>
            <a:r>
              <a:rPr lang="en-US" sz="3200" dirty="0"/>
              <a:t> to adjust filename and </a:t>
            </a:r>
            <a:r>
              <a:rPr lang="en-US" sz="3200" dirty="0" err="1"/>
              <a:t>filepath</a:t>
            </a:r>
            <a:r>
              <a:rPr lang="en-US" sz="3200" dirty="0"/>
              <a:t>.</a:t>
            </a:r>
            <a:br>
              <a:rPr lang="en-US" sz="3200" dirty="0"/>
            </a:br>
            <a:r>
              <a:rPr lang="en-US" sz="3200" dirty="0"/>
              <a:t>Filtering files by </a:t>
            </a:r>
            <a:r>
              <a:rPr lang="en-US" sz="3200" dirty="0" err="1"/>
              <a:t>mimetype</a:t>
            </a:r>
            <a:br>
              <a:rPr lang="en-US" sz="3200" dirty="0"/>
            </a:br>
            <a:r>
              <a:rPr lang="en-US" sz="3200" dirty="0"/>
              <a:t>storing file data in the database.</a:t>
            </a:r>
            <a:br>
              <a:rPr lang="en-US" sz="3200" dirty="0"/>
            </a:br>
            <a:r>
              <a:rPr lang="en-US" sz="3200" dirty="0"/>
              <a:t>Serving images statically</a:t>
            </a:r>
            <a:br>
              <a:rPr lang="en-US" sz="3200" dirty="0"/>
            </a:br>
            <a:br>
              <a:rPr lang="en-US" sz="3200" dirty="0"/>
            </a:br>
            <a:br>
              <a:rPr lang="en-US" sz="3200" dirty="0"/>
            </a:br>
            <a:endParaRPr lang="en-US" sz="3200" dirty="0"/>
          </a:p>
        </p:txBody>
      </p:sp>
    </p:spTree>
    <p:extLst>
      <p:ext uri="{BB962C8B-B14F-4D97-AF65-F5344CB8AC3E}">
        <p14:creationId xmlns:p14="http://schemas.microsoft.com/office/powerpoint/2010/main" val="3517330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46</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Adding a File to the frontend Handling Multipart form data Handling File Uploads with Multer configuring multer to adjust filename and filepath. Filtering files by mimetype storing file data in the database. Serving images statically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Adding a File to the frontend Handling Multipart form data Handling File Uploads with Multer configuring multer to adjust filename and filepath. Filtering files by mimetype storing file data in the database. Serving images statically   </dc:title>
  <dc:creator>Piyush Chaturvedi</dc:creator>
  <cp:lastModifiedBy>Piyush Chaturvedi</cp:lastModifiedBy>
  <cp:revision>1</cp:revision>
  <dcterms:created xsi:type="dcterms:W3CDTF">2023-02-10T13:50:00Z</dcterms:created>
  <dcterms:modified xsi:type="dcterms:W3CDTF">2023-02-10T15:48:02Z</dcterms:modified>
</cp:coreProperties>
</file>