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83C84-069A-43ED-8C75-6DC507E5C272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52A-4EB1-4C2F-4734-BA01D5D2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8A617-16E0-6314-6C9E-763A178A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3BE3-6791-E936-2775-5B7A6B40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65A5-9CBD-07A2-814A-2BCED99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E905-52E6-FEE1-F30E-E66DB98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692-7799-35F0-4BEF-4C2E1B55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DC370-CDCE-DA8D-16A5-6D97473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0BEF-1D79-3757-DE11-FBEA2F2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90F-FA03-A430-079D-AC48C88F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369B-E1DF-5B9C-D189-97E47A0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7001-DB87-E4B2-65B6-633955565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744A-1C59-0D13-A18E-3C4FDFF3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ADCB-9AC4-2AE4-9281-A70F391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D766-05FD-F8E2-9BF2-EC485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D87-8800-08EF-D595-5D9A324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CDB-1AB8-C1E4-9DE8-B753C34E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0137-A0FB-F824-7FC5-27E67B6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4645-89D2-4678-787D-FAB3C9C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730-A97A-FE09-303A-D8543F28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5D96-0F7A-3F80-3502-D859C2D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C57-16A3-7CE9-FD6F-25A54F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7F93-FFD3-04FB-A694-1F87D578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E278-CB22-92C2-5506-256E2F8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EB2E-34B4-FC12-7237-28CD7F81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E6E-6A5D-DD3D-B9BC-256663E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14-4A48-601B-580A-0B0DE53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1FC9-9F91-4F0C-8FB4-206B3C21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C28-9AB2-FD65-9EAA-9328D7D8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1C7C-EEDC-16C6-DA5D-F7DBC39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810B-8DE2-F22C-457B-049D74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D416-B579-27C3-E36E-5297756B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FDF-61DC-578E-90B7-7CD36ADB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6BF6-B02C-D6C9-511E-557266C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4833-DA5E-1C6B-0001-EFABDEED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05A8-8C9F-B2F9-FC03-76861DB3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29D37-0D2D-4B04-55C4-AD7C323B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34EB7-1999-1EE4-4524-B18F0B92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0055-97B0-8DC4-E2C9-DEAFA89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5282-C5C4-7C4D-F5F9-46B560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EC3-2F4B-3009-49AD-C3162C13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A9EA-8560-3AF5-A023-85798CB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303A-0826-0497-EB8B-23847E7D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EEC6-55F4-6FB4-2B85-492D161C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5145-62E3-00AB-2EFF-0377977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3ED35-C931-8E4E-E9A6-5143192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89FA-31A8-42EA-7215-CC1B7B15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B07-73E8-23E1-DC2F-CED8D344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E32-6032-E133-2ECB-BC892E44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3C30-9F07-1F6E-3892-A4B1098D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ADCC-8056-4F64-4A8F-7DD20161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A9D0-C6DF-F6C1-A139-CE427474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7E98-DCEA-D55A-83AA-ACC1342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46D-2F8A-5924-F399-6AB5F4F2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1BBC-6FD4-6BB3-8E4F-FD6C63F3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8F2-96CF-5133-36FE-EB09BAE9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C730-5477-34FF-C695-93D78CE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F3BA-4DC6-9C71-D0B5-2611793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F8B0-DFA6-3B94-0A46-A1ECBF4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80F0-6AB5-7438-D572-C76492F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2BD3-3F76-1EF5-F3BE-E66DE32D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820C-FF5D-9FC3-7F5D-97F9FEBA5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24DA-2C50-4C1E-BE8C-0E466E647AE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4731-28C9-55E6-1685-0A65CA8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5248-06C3-66BE-8C94-ECA50E70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0D52-CE52-8E74-5955-6F72E85E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1" y="182205"/>
            <a:ext cx="11732653" cy="809468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ED941-DC02-4C46-CFBA-760B855F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4" y="1249251"/>
            <a:ext cx="11243256" cy="5022760"/>
          </a:xfrm>
        </p:spPr>
        <p:txBody>
          <a:bodyPr numCol="3"/>
          <a:lstStyle/>
          <a:p>
            <a:pPr algn="l"/>
            <a:r>
              <a:rPr lang="en-US" dirty="0"/>
              <a:t>Sort()</a:t>
            </a:r>
          </a:p>
          <a:p>
            <a:pPr algn="l"/>
            <a:r>
              <a:rPr lang="en-US" dirty="0"/>
              <a:t>Reverse()</a:t>
            </a:r>
          </a:p>
          <a:p>
            <a:pPr algn="l"/>
            <a:r>
              <a:rPr lang="en-US" dirty="0"/>
              <a:t>Pop()</a:t>
            </a:r>
          </a:p>
          <a:p>
            <a:pPr algn="l"/>
            <a:r>
              <a:rPr lang="en-US" dirty="0"/>
              <a:t>Push()</a:t>
            </a:r>
          </a:p>
          <a:p>
            <a:pPr algn="l"/>
            <a:r>
              <a:rPr lang="en-US" dirty="0"/>
              <a:t>Shift()</a:t>
            </a:r>
          </a:p>
          <a:p>
            <a:pPr algn="l"/>
            <a:r>
              <a:rPr lang="en-US" dirty="0"/>
              <a:t>unshift()</a:t>
            </a:r>
          </a:p>
          <a:p>
            <a:pPr algn="l"/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Join()</a:t>
            </a:r>
          </a:p>
          <a:p>
            <a:pPr algn="l"/>
            <a:r>
              <a:rPr lang="en-US" dirty="0"/>
              <a:t>Slice()</a:t>
            </a:r>
          </a:p>
          <a:p>
            <a:pPr algn="l"/>
            <a:r>
              <a:rPr lang="en-US" dirty="0"/>
              <a:t>Splice()</a:t>
            </a:r>
          </a:p>
          <a:p>
            <a:pPr algn="l"/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Includes()</a:t>
            </a:r>
          </a:p>
          <a:p>
            <a:pPr algn="l"/>
            <a:r>
              <a:rPr lang="en-US" dirty="0"/>
              <a:t>Some()</a:t>
            </a:r>
          </a:p>
          <a:p>
            <a:pPr algn="l"/>
            <a:r>
              <a:rPr lang="en-US" dirty="0"/>
              <a:t>Find()</a:t>
            </a:r>
          </a:p>
          <a:p>
            <a:pPr algn="l"/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filter()</a:t>
            </a:r>
          </a:p>
          <a:p>
            <a:pPr algn="l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Fill()</a:t>
            </a:r>
          </a:p>
          <a:p>
            <a:pPr algn="l"/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returns the array.</a:t>
            </a:r>
          </a:p>
        </p:txBody>
      </p:sp>
    </p:spTree>
    <p:extLst>
      <p:ext uri="{BB962C8B-B14F-4D97-AF65-F5344CB8AC3E}">
        <p14:creationId xmlns:p14="http://schemas.microsoft.com/office/powerpoint/2010/main" val="39534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AF9-C26E-D225-CF37-3E6D054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fill()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4266-0DBA-A8BB-2B7B-6BEBB06A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</a:t>
            </a:r>
            <a:r>
              <a:rPr lang="en-US" dirty="0" err="1"/>
              <a:t>Mohan”,”Sita</a:t>
            </a:r>
            <a:r>
              <a:rPr lang="en-US" dirty="0"/>
              <a:t>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[“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Fill()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fill() method fills all the elements in an array with a static value.</a:t>
            </a:r>
          </a:p>
        </p:txBody>
      </p:sp>
    </p:spTree>
    <p:extLst>
      <p:ext uri="{BB962C8B-B14F-4D97-AF65-F5344CB8AC3E}">
        <p14:creationId xmlns:p14="http://schemas.microsoft.com/office/powerpoint/2010/main" val="10160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68-DFF7-579C-441C-B05312F2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forEach</a:t>
            </a:r>
            <a:r>
              <a:rPr lang="en-US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8662-A6CC-DE96-5712-24ADAD2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Var a = [“</a:t>
            </a:r>
            <a:r>
              <a:rPr lang="en-US" sz="5400" dirty="0" err="1"/>
              <a:t>Ram”,”Ashish”,”Ankit</a:t>
            </a:r>
            <a:r>
              <a:rPr lang="en-US" sz="5400" dirty="0"/>
              <a:t>”];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err="1"/>
              <a:t>a.forEach</a:t>
            </a:r>
            <a:r>
              <a:rPr lang="en-US" sz="5400" dirty="0"/>
              <a:t>(function(){</a:t>
            </a:r>
          </a:p>
          <a:p>
            <a:pPr marL="0" indent="0">
              <a:buNone/>
            </a:pPr>
            <a:r>
              <a:rPr lang="en-US" sz="5400" dirty="0"/>
              <a:t>Statement</a:t>
            </a:r>
          </a:p>
          <a:p>
            <a:pPr marL="0" indent="0">
              <a:buNone/>
            </a:pPr>
            <a:r>
              <a:rPr lang="en-US" sz="5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17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82BD-5E1A-7FA2-A2B8-D1625F2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2"/>
            <a:ext cx="10515600" cy="855300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97B-ED8B-CB98-5EB3-CC6936B5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966652"/>
            <a:ext cx="11443063" cy="5564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 = [“Ram”,”Sharma”,18,”India”];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 18,</a:t>
            </a:r>
          </a:p>
          <a:p>
            <a:pPr marL="0" indent="0">
              <a:buNone/>
            </a:pPr>
            <a:r>
              <a:rPr lang="en-US" dirty="0"/>
              <a:t>Country: “India”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68910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8D0-853D-C61C-6CC5-FB8A6E7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7B65-E5E6-A225-AD94-8E39B731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 = new </a:t>
            </a:r>
            <a:r>
              <a:rPr lang="en-US" dirty="0" err="1"/>
              <a:t>Objectj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a.firstName</a:t>
            </a:r>
            <a:r>
              <a:rPr lang="en-US" dirty="0"/>
              <a:t> : “Ram”;</a:t>
            </a:r>
          </a:p>
          <a:p>
            <a:pPr marL="0" indent="0">
              <a:buNone/>
            </a:pPr>
            <a:r>
              <a:rPr lang="en-US" dirty="0" err="1"/>
              <a:t>a.lastName</a:t>
            </a:r>
            <a:r>
              <a:rPr lang="en-US" dirty="0"/>
              <a:t> : “Kumar;</a:t>
            </a:r>
          </a:p>
          <a:p>
            <a:pPr marL="0" indent="0">
              <a:buNone/>
            </a:pPr>
            <a:r>
              <a:rPr lang="en-US" dirty="0" err="1"/>
              <a:t>a.age</a:t>
            </a:r>
            <a:r>
              <a:rPr lang="en-US"/>
              <a:t>: 18;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07B9-8520-55CA-C099-B2211CE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ABE-AF97-5BDC-6C2F-6BD72D0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 15},</a:t>
            </a:r>
          </a:p>
          <a:p>
            <a:pPr marL="0" indent="0">
              <a:buNone/>
            </a:pPr>
            <a:r>
              <a:rPr lang="en-US" dirty="0"/>
              <a:t>{Name:”Mohan”,Age:25},</a:t>
            </a:r>
          </a:p>
          <a:p>
            <a:pPr marL="0" indent="0">
              <a:buNone/>
            </a:pPr>
            <a:r>
              <a:rPr lang="en-US" dirty="0"/>
              <a:t>{Name:”Shyam”,Age:30}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8234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6FD0-44D5-38BD-95F4-904A96CF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604-1DD7-3B6D-ED0E-D25774D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E6E0-8471-95A5-6CAD-995CBAD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: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1153-BDBD-30A6-B8C1-3A3869BE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28937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8D-08C3-7C4F-1261-E3809B7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365125"/>
            <a:ext cx="6233160" cy="2508704"/>
          </a:xfrm>
        </p:spPr>
        <p:txBody>
          <a:bodyPr/>
          <a:lstStyle/>
          <a:p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 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a.city</a:t>
            </a:r>
            <a:r>
              <a:rPr lang="en-US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955A-BC5C-962D-F841-08A6B7D4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21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age:20,</a:t>
            </a:r>
          </a:p>
          <a:p>
            <a:pPr marL="0" indent="0">
              <a:buNone/>
            </a:pPr>
            <a:r>
              <a:rPr lang="en-US" dirty="0"/>
              <a:t>city: “Jaipur”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FF300A-B955-F77F-BFEC-8C53FB9E42FE}"/>
              </a:ext>
            </a:extLst>
          </p:cNvPr>
          <p:cNvSpPr txBox="1">
            <a:spLocks/>
          </p:cNvSpPr>
          <p:nvPr/>
        </p:nvSpPr>
        <p:spPr>
          <a:xfrm>
            <a:off x="5120640" y="3429000"/>
            <a:ext cx="6233160" cy="250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for(var key in obj){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895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1F4-9150-F1A5-3D42-E18F665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3C21-F20F-3836-C290-EABE304F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[1,2,3,4,5];</a:t>
            </a:r>
          </a:p>
          <a:p>
            <a:pPr marL="0" indent="0">
              <a:buNone/>
            </a:pPr>
            <a:r>
              <a:rPr lang="en-US" dirty="0"/>
              <a:t>[10,20,30,40,50];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a.map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92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77CB-8445-1238-2A8D-E0D2AD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0B0-4AC1-0F11-54E9-573DCE0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35860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38D-5956-FB9F-6A77-975CF19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413C-5B58-AECE-9FBA-08169F38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 err="1"/>
              <a:t>startsWith</a:t>
            </a:r>
            <a:r>
              <a:rPr lang="en-US" dirty="0"/>
              <a:t>()</a:t>
            </a:r>
          </a:p>
          <a:p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trim()</a:t>
            </a:r>
          </a:p>
          <a:p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r>
              <a:rPr lang="en-US" dirty="0" err="1"/>
              <a:t>charCodeAt</a:t>
            </a:r>
            <a:r>
              <a:rPr lang="en-US" dirty="0"/>
              <a:t>()</a:t>
            </a:r>
          </a:p>
          <a:p>
            <a:r>
              <a:rPr lang="en-US" dirty="0" err="1"/>
              <a:t>fromCharCode</a:t>
            </a:r>
            <a:r>
              <a:rPr lang="en-US" dirty="0"/>
              <a:t>()</a:t>
            </a:r>
          </a:p>
          <a:p>
            <a:endParaRPr lang="en-US"/>
          </a:p>
          <a:p>
            <a:r>
              <a:rPr lang="en-US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81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B8D-5CD7-D3CE-1545-8AF33E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9D8-7AC8-472D-D7CE-39715489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553-52A1-73F7-DB7C-26F5316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ToLowercase</a:t>
            </a:r>
            <a:r>
              <a:rPr lang="en-US" dirty="0"/>
              <a:t>() –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1F77-9AB1-16B1-5D04-FA713B2C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3F48-7A62-A3B3-AFCC-F1BB931B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43E9-812F-08E2-647B-60566A06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startWith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endWith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0E-918D-E64B-14DA-09D3213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BD4B-5956-E676-8B0B-03EC0612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 err="1"/>
              <a:t>Repalace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2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5D7-80CC-5D89-4ED6-C291FAB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6221-AD7E-022D-2E5D-B7B6407B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charCodeat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Fromcharcode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513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DB1A-ED55-5780-CAE0-69A405E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0C9-277B-F044-8390-3454A203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E9A-50DD-866D-64B3-7B2AE649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7E1-37E8-8B0A-58D1-D45F74B3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(x)</a:t>
            </a:r>
          </a:p>
          <a:p>
            <a:r>
              <a:rPr lang="en-US" dirty="0" err="1"/>
              <a:t>toPrecision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2254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E1-729C-0E7A-BD9A-6B63518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18BC-B8F1-0B8B-24DA-4C9196BF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();</a:t>
            </a:r>
          </a:p>
          <a:p>
            <a:r>
              <a:rPr lang="en-US" dirty="0" err="1"/>
              <a:t>toFixed</a:t>
            </a:r>
            <a:r>
              <a:rPr lang="en-US" dirty="0"/>
              <a:t>();</a:t>
            </a:r>
          </a:p>
          <a:p>
            <a:r>
              <a:rPr lang="en-US" dirty="0" err="1"/>
              <a:t>toPrecision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F1C-777A-67B9-F3A7-192F489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E553-49BA-33F4-DADA-BFE8CB16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max(x, y, z, …, n)</a:t>
            </a:r>
          </a:p>
          <a:p>
            <a:r>
              <a:rPr lang="en-US" dirty="0"/>
              <a:t>min(x, y, z, …, 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2956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some()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any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194373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D2B8-1E89-AD3E-7B01-7597783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2860-385F-36DA-4AAD-83E35106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  <a:p>
            <a:r>
              <a:rPr lang="en-US" dirty="0"/>
              <a:t>Floor()</a:t>
            </a:r>
          </a:p>
          <a:p>
            <a:r>
              <a:rPr lang="en-US" dirty="0"/>
              <a:t>Round()</a:t>
            </a:r>
          </a:p>
          <a:p>
            <a:r>
              <a:rPr lang="en-US" dirty="0" err="1"/>
              <a:t>Trunc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95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E719-AED0-B5C8-8D05-038C8BDB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3722-36C9-35FA-F2D1-C23BDF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</p:txBody>
      </p:sp>
    </p:spTree>
    <p:extLst>
      <p:ext uri="{BB962C8B-B14F-4D97-AF65-F5344CB8AC3E}">
        <p14:creationId xmlns:p14="http://schemas.microsoft.com/office/powerpoint/2010/main" val="386989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41C-C470-8753-B658-D9D84FD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BD64-1321-25F5-239F-6666A74F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 err="1"/>
              <a:t>getMinutes</a:t>
            </a:r>
            <a:r>
              <a:rPr lang="en-US" dirty="0"/>
              <a:t>();</a:t>
            </a:r>
          </a:p>
          <a:p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r>
              <a:rPr lang="en-US" dirty="0" err="1"/>
              <a:t>getMilliseconds</a:t>
            </a:r>
            <a:r>
              <a:rPr lang="en-US" dirty="0"/>
              <a:t>()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r>
              <a:rPr lang="en-US" dirty="0" err="1"/>
              <a:t>setHours</a:t>
            </a:r>
            <a:r>
              <a:rPr lang="en-US" dirty="0"/>
              <a:t>()</a:t>
            </a:r>
          </a:p>
          <a:p>
            <a:r>
              <a:rPr lang="en-US" dirty="0" err="1"/>
              <a:t>setMilliseconds</a:t>
            </a:r>
            <a:r>
              <a:rPr lang="en-US" dirty="0"/>
              <a:t>()</a:t>
            </a:r>
          </a:p>
          <a:p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57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294-2470-0702-4408-0CBE281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Document Object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127F-F0D5-AF6D-2142-44ED438F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16985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7F64E7F-B612-A20C-B6D5-85832FFE709F}"/>
              </a:ext>
            </a:extLst>
          </p:cNvPr>
          <p:cNvSpPr/>
          <p:nvPr/>
        </p:nvSpPr>
        <p:spPr>
          <a:xfrm>
            <a:off x="4893972" y="296214"/>
            <a:ext cx="2537138" cy="5151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D1770EF-A8FC-87D9-8156-9F7CAB17A5DC}"/>
              </a:ext>
            </a:extLst>
          </p:cNvPr>
          <p:cNvSpPr/>
          <p:nvPr/>
        </p:nvSpPr>
        <p:spPr>
          <a:xfrm>
            <a:off x="4893972" y="1065392"/>
            <a:ext cx="2537138" cy="515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Root(html)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347263-E5C3-B7D1-0B54-7B5CB287CE62}"/>
              </a:ext>
            </a:extLst>
          </p:cNvPr>
          <p:cNvSpPr/>
          <p:nvPr/>
        </p:nvSpPr>
        <p:spPr>
          <a:xfrm>
            <a:off x="1314719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49D15D7-866E-9345-8FB5-930376501AB1}"/>
              </a:ext>
            </a:extLst>
          </p:cNvPr>
          <p:cNvSpPr/>
          <p:nvPr/>
        </p:nvSpPr>
        <p:spPr>
          <a:xfrm>
            <a:off x="7960217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8EDEF9B-49DF-3049-FAB4-48D20233AEF9}"/>
              </a:ext>
            </a:extLst>
          </p:cNvPr>
          <p:cNvSpPr/>
          <p:nvPr/>
        </p:nvSpPr>
        <p:spPr>
          <a:xfrm>
            <a:off x="1314719" y="2805481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F103A11-3AFF-6913-4E65-AA8A5E9D904F}"/>
              </a:ext>
            </a:extLst>
          </p:cNvPr>
          <p:cNvSpPr/>
          <p:nvPr/>
        </p:nvSpPr>
        <p:spPr>
          <a:xfrm>
            <a:off x="1314719" y="3797154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‘Aeeron Academy’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C4B2F98-79BA-6603-1AD3-A4EF82313AD1}"/>
              </a:ext>
            </a:extLst>
          </p:cNvPr>
          <p:cNvSpPr/>
          <p:nvPr/>
        </p:nvSpPr>
        <p:spPr>
          <a:xfrm>
            <a:off x="5803007" y="280548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45C8C8-A0FA-36F5-E601-571EC7C85059}"/>
              </a:ext>
            </a:extLst>
          </p:cNvPr>
          <p:cNvSpPr/>
          <p:nvPr/>
        </p:nvSpPr>
        <p:spPr>
          <a:xfrm>
            <a:off x="9191223" y="278116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B31D6FC-EE9F-74DC-1554-C0B3D24A8533}"/>
              </a:ext>
            </a:extLst>
          </p:cNvPr>
          <p:cNvSpPr/>
          <p:nvPr/>
        </p:nvSpPr>
        <p:spPr>
          <a:xfrm>
            <a:off x="5803007" y="3797154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97E85F4-0311-B148-28A2-50080107B2D7}"/>
              </a:ext>
            </a:extLst>
          </p:cNvPr>
          <p:cNvSpPr/>
          <p:nvPr/>
        </p:nvSpPr>
        <p:spPr>
          <a:xfrm>
            <a:off x="5803007" y="478882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54AB94C-5BB1-CED0-864A-0EFDC426D6BF}"/>
              </a:ext>
            </a:extLst>
          </p:cNvPr>
          <p:cNvSpPr/>
          <p:nvPr/>
        </p:nvSpPr>
        <p:spPr>
          <a:xfrm>
            <a:off x="5803007" y="550749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1C45FB6-24FB-2546-6220-2C046DC47ED5}"/>
              </a:ext>
            </a:extLst>
          </p:cNvPr>
          <p:cNvSpPr/>
          <p:nvPr/>
        </p:nvSpPr>
        <p:spPr>
          <a:xfrm>
            <a:off x="9228786" y="3743643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‘Hello World’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C2242D6-958D-90C5-B24B-6D90C8C3C903}"/>
              </a:ext>
            </a:extLst>
          </p:cNvPr>
          <p:cNvSpPr/>
          <p:nvPr/>
        </p:nvSpPr>
        <p:spPr>
          <a:xfrm>
            <a:off x="9228786" y="472409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FBF4DB-EF82-EFE1-BC2B-9C75BFBED199}"/>
              </a:ext>
            </a:extLst>
          </p:cNvPr>
          <p:cNvSpPr/>
          <p:nvPr/>
        </p:nvSpPr>
        <p:spPr>
          <a:xfrm>
            <a:off x="695458" y="463639"/>
            <a:ext cx="2189409" cy="57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DOM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8691-1E9B-CE7F-0EA3-F36A50A2348D}"/>
              </a:ext>
            </a:extLst>
          </p:cNvPr>
          <p:cNvSpPr txBox="1"/>
          <p:nvPr/>
        </p:nvSpPr>
        <p:spPr>
          <a:xfrm>
            <a:off x="785611" y="5035639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827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C8C-0CDE-879F-A473-5C3BFC3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26E9-79A2-1E9E-18EB-6155BD7C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				-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Class Name			- </a:t>
            </a:r>
            <a:r>
              <a:rPr lang="en-US" dirty="0" err="1"/>
              <a:t>document.getElementsByClassName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/>
              <a:t>Tag Name			- </a:t>
            </a:r>
            <a:r>
              <a:rPr lang="en-US" dirty="0" err="1"/>
              <a:t>document.getElementsByTagName</a:t>
            </a:r>
            <a:r>
              <a:rPr lang="en-US" dirty="0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23252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A922-2287-B1DA-DCC0-8B20161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0CF1-5838-BD73-43E6-27EC1326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8FC-DE67-F1EF-1EE4-571159F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0A1-0B41-691D-FABB-D0DF00B1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7640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E3E-D9C6-1DFD-3FD1-7457F2F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Get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415-02B5-4570-2795-4F8D476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getAttribute</a:t>
            </a:r>
            <a:endParaRPr lang="en-US" dirty="0"/>
          </a:p>
          <a:p>
            <a:r>
              <a:rPr lang="en-US" dirty="0" err="1"/>
              <a:t>getAttributeNode</a:t>
            </a:r>
            <a:endParaRPr lang="en-US" dirty="0"/>
          </a:p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56103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2F9-E1E0-3555-BB9B-63295C4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6AD-31A3-9157-7D9B-6494FC4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every()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all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43869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1500-FB0B-EFAB-1DE1-D07A988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querySelectoreAll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BE0E-EA98-2161-CE9F-A4BDAC0C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querySelector</a:t>
            </a:r>
            <a:r>
              <a:rPr lang="en-US" dirty="0"/>
              <a:t>			- 		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querySelectorAll</a:t>
            </a:r>
            <a:r>
              <a:rPr lang="en-US" dirty="0"/>
              <a:t>			-	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82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E947-8B8D-E6DD-435C-EE9585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Styling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56F0-3FD3-8040-F546-05B53A2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2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54A8-9A97-7726-5C42-4255D73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0B8-A03B-E66F-A42C-8EA0C510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Double click (</a:t>
            </a:r>
            <a:r>
              <a:rPr lang="en-US" sz="3200" dirty="0" err="1">
                <a:solidFill>
                  <a:srgbClr val="FF0000"/>
                </a:solidFill>
              </a:rPr>
              <a:t>ondblclick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click (</a:t>
            </a:r>
            <a:r>
              <a:rPr lang="en-US" sz="3200" dirty="0" err="1">
                <a:solidFill>
                  <a:srgbClr val="FF0000"/>
                </a:solidFill>
              </a:rPr>
              <a:t>oncontextmenu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Hover 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onmouseenter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Out(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onmouseout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Down(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onmousedown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Up(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onmouseup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press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onkeypress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UP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onkeyup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Load (onload)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Unload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onunload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Resize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onresize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Scroll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onscroll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3040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C25B-8B24-71E4-C035-9358F53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663-6362-B46F-E747-6E57C4BF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=“…”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3702779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5C3-E267-0FD6-E8AF-480CA7A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3D60-787A-E383-9B83-7F74A0C0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106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F830-291B-F22D-677A-A2361CB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3CF-ED8B-07B7-78DE-8F528BE8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 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676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C74D-EBDF-5F2B-79E8-CC66617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CF8B-C727-B646-BF5A-45B87933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9698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640CF-5C5F-F9D1-E7D8-BA2D4C663265}"/>
              </a:ext>
            </a:extLst>
          </p:cNvPr>
          <p:cNvSpPr/>
          <p:nvPr/>
        </p:nvSpPr>
        <p:spPr>
          <a:xfrm>
            <a:off x="928352" y="2930388"/>
            <a:ext cx="5257800" cy="280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55955-4DAF-AA14-2305-51BD449CE582}"/>
              </a:ext>
            </a:extLst>
          </p:cNvPr>
          <p:cNvSpPr/>
          <p:nvPr/>
        </p:nvSpPr>
        <p:spPr>
          <a:xfrm>
            <a:off x="1867437" y="4134118"/>
            <a:ext cx="4038600" cy="1442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140907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394D-0574-46E3-13A1-27FC1E3E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0615-4E00-F18F-F8B5-666CDBD6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96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DE5-8CC5-520C-B08E-F6B53E8D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classList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8A2C-3099-40B0-05EF-46273261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Add(class1, class2, ….)</a:t>
            </a:r>
          </a:p>
          <a:p>
            <a:r>
              <a:rPr lang="en-US" dirty="0"/>
              <a:t>Remove (class1, class2, …)</a:t>
            </a:r>
          </a:p>
          <a:p>
            <a:r>
              <a:rPr lang="en-US" dirty="0"/>
              <a:t>Toggle(class)</a:t>
            </a:r>
          </a:p>
          <a:p>
            <a:r>
              <a:rPr lang="en-US" dirty="0"/>
              <a:t>Contains(class)</a:t>
            </a:r>
          </a:p>
          <a:p>
            <a:r>
              <a:rPr lang="en-US" dirty="0"/>
              <a:t>Item(index)</a:t>
            </a:r>
          </a:p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90020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401-9F77-1EC3-BCF6-2077E4B3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FDA9-4CAD-9718-117B-0DA4E061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/>
              <a:t>Children</a:t>
            </a:r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Array-find()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 method returns the value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08457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BFEC-7B24-A50C-3BB2-2B223C55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501D-AAE8-E687-CF28-D5B14B68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94AE7-2876-F74D-4E5E-BFF3DFD14FBB}"/>
              </a:ext>
            </a:extLst>
          </p:cNvPr>
          <p:cNvSpPr/>
          <p:nvPr/>
        </p:nvSpPr>
        <p:spPr>
          <a:xfrm>
            <a:off x="1146220" y="4005330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AA8B5-DE8B-4778-87AD-26A8C289C239}"/>
              </a:ext>
            </a:extLst>
          </p:cNvPr>
          <p:cNvSpPr/>
          <p:nvPr/>
        </p:nvSpPr>
        <p:spPr>
          <a:xfrm>
            <a:off x="4378817" y="4001294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C0C1C-A0CE-8E6C-1824-29A9DFC0C75A}"/>
              </a:ext>
            </a:extLst>
          </p:cNvPr>
          <p:cNvSpPr/>
          <p:nvPr/>
        </p:nvSpPr>
        <p:spPr>
          <a:xfrm>
            <a:off x="7973097" y="4023016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9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6C3-7FB1-CEF1-5289-4212E995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168-8736-99C9-84B0-C4359506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232CB-A246-3526-22C4-D7EF7E817FC6}"/>
              </a:ext>
            </a:extLst>
          </p:cNvPr>
          <p:cNvSpPr/>
          <p:nvPr/>
        </p:nvSpPr>
        <p:spPr>
          <a:xfrm>
            <a:off x="3129567" y="2978239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D032B-2B2D-F4A6-2BD2-784F6C1340F8}"/>
              </a:ext>
            </a:extLst>
          </p:cNvPr>
          <p:cNvSpPr/>
          <p:nvPr/>
        </p:nvSpPr>
        <p:spPr>
          <a:xfrm>
            <a:off x="6362164" y="2974203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FBB6883E-83C2-71E7-E9A5-1213A29C14B4}"/>
              </a:ext>
            </a:extLst>
          </p:cNvPr>
          <p:cNvSpPr/>
          <p:nvPr/>
        </p:nvSpPr>
        <p:spPr>
          <a:xfrm flipH="1">
            <a:off x="4662152" y="4185634"/>
            <a:ext cx="2653048" cy="11333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0249-3A67-7A81-5C74-AB58F67B4C5B}"/>
              </a:ext>
            </a:extLst>
          </p:cNvPr>
          <p:cNvSpPr txBox="1"/>
          <p:nvPr/>
        </p:nvSpPr>
        <p:spPr>
          <a:xfrm>
            <a:off x="5628068" y="570534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8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7CC-E4ED-18EC-4494-A738A72E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Append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5DEC-934D-1D0D-DAE3-BF693CED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865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ECBBBF-2DE3-AA0B-BAB0-9FAD627E43E5}"/>
              </a:ext>
            </a:extLst>
          </p:cNvPr>
          <p:cNvCxnSpPr/>
          <p:nvPr/>
        </p:nvCxnSpPr>
        <p:spPr>
          <a:xfrm>
            <a:off x="4610637" y="1825625"/>
            <a:ext cx="0" cy="73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22B79A-5269-79F7-0168-4B86F4E9A2E5}"/>
              </a:ext>
            </a:extLst>
          </p:cNvPr>
          <p:cNvSpPr txBox="1"/>
          <p:nvPr/>
        </p:nvSpPr>
        <p:spPr>
          <a:xfrm>
            <a:off x="5022760" y="20095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Append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D799E6-CB6F-FF2F-C0DF-740CBBD81F86}"/>
              </a:ext>
            </a:extLst>
          </p:cNvPr>
          <p:cNvCxnSpPr>
            <a:cxnSpLocks/>
          </p:cNvCxnSpPr>
          <p:nvPr/>
        </p:nvCxnSpPr>
        <p:spPr>
          <a:xfrm>
            <a:off x="4829578" y="4001294"/>
            <a:ext cx="0" cy="1184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4463A-3885-9917-BC79-22346A11AD9E}"/>
              </a:ext>
            </a:extLst>
          </p:cNvPr>
          <p:cNvSpPr txBox="1"/>
          <p:nvPr/>
        </p:nvSpPr>
        <p:spPr>
          <a:xfrm>
            <a:off x="5104327" y="4409056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B71DF-3EA2-EC81-4A4D-62481460692A}"/>
              </a:ext>
            </a:extLst>
          </p:cNvPr>
          <p:cNvSpPr/>
          <p:nvPr/>
        </p:nvSpPr>
        <p:spPr>
          <a:xfrm>
            <a:off x="1081825" y="5602310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D45A6-29AC-C83D-5386-5B3E9AC3C1E6}"/>
              </a:ext>
            </a:extLst>
          </p:cNvPr>
          <p:cNvSpPr/>
          <p:nvPr/>
        </p:nvSpPr>
        <p:spPr>
          <a:xfrm>
            <a:off x="4540179" y="5530643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AF53C-2106-0231-2665-DB017BC003E8}"/>
              </a:ext>
            </a:extLst>
          </p:cNvPr>
          <p:cNvSpPr/>
          <p:nvPr/>
        </p:nvSpPr>
        <p:spPr>
          <a:xfrm>
            <a:off x="7998533" y="5514157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26091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DC16-BE21-EE6A-851C-9218056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insertAdjacent</a:t>
            </a:r>
            <a:r>
              <a:rPr lang="en-US" dirty="0"/>
              <a:t>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AD56-3A26-C9DB-29D2-1E01861F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6E148-F7E7-8AD6-245E-E9B517D8C6E9}"/>
              </a:ext>
            </a:extLst>
          </p:cNvPr>
          <p:cNvSpPr/>
          <p:nvPr/>
        </p:nvSpPr>
        <p:spPr>
          <a:xfrm>
            <a:off x="5615189" y="1957589"/>
            <a:ext cx="5924281" cy="2125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text in div 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0D4A1-1E36-2B41-1C7E-8FF76FA6EED5}"/>
              </a:ext>
            </a:extLst>
          </p:cNvPr>
          <p:cNvSpPr/>
          <p:nvPr/>
        </p:nvSpPr>
        <p:spPr>
          <a:xfrm>
            <a:off x="6553540" y="5715298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23D6D-8529-43A9-2346-1F41C77DDFAE}"/>
              </a:ext>
            </a:extLst>
          </p:cNvPr>
          <p:cNvCxnSpPr/>
          <p:nvPr/>
        </p:nvCxnSpPr>
        <p:spPr>
          <a:xfrm flipV="1">
            <a:off x="3129566" y="1690688"/>
            <a:ext cx="3193961" cy="44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F63056E-4F6A-552E-EF36-777107C30513}"/>
              </a:ext>
            </a:extLst>
          </p:cNvPr>
          <p:cNvSpPr/>
          <p:nvPr/>
        </p:nvSpPr>
        <p:spPr>
          <a:xfrm>
            <a:off x="6323527" y="1347537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69B43B-C266-C1DC-BD2C-BDD7316CE960}"/>
              </a:ext>
            </a:extLst>
          </p:cNvPr>
          <p:cNvCxnSpPr>
            <a:cxnSpLocks/>
          </p:cNvCxnSpPr>
          <p:nvPr/>
        </p:nvCxnSpPr>
        <p:spPr>
          <a:xfrm flipV="1">
            <a:off x="2902039" y="2283433"/>
            <a:ext cx="3807854" cy="826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230C2-825C-97BE-6AE0-FF13E94B230B}"/>
              </a:ext>
            </a:extLst>
          </p:cNvPr>
          <p:cNvSpPr/>
          <p:nvPr/>
        </p:nvSpPr>
        <p:spPr>
          <a:xfrm>
            <a:off x="6553537" y="1955841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86346E-2A4F-91A7-D97A-B08AFD4EC8C0}"/>
              </a:ext>
            </a:extLst>
          </p:cNvPr>
          <p:cNvCxnSpPr>
            <a:cxnSpLocks/>
          </p:cNvCxnSpPr>
          <p:nvPr/>
        </p:nvCxnSpPr>
        <p:spPr>
          <a:xfrm flipV="1">
            <a:off x="2902039" y="3770588"/>
            <a:ext cx="3962400" cy="3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754D03-A64F-5471-6E2B-61AA1B140C40}"/>
              </a:ext>
            </a:extLst>
          </p:cNvPr>
          <p:cNvSpPr/>
          <p:nvPr/>
        </p:nvSpPr>
        <p:spPr>
          <a:xfrm>
            <a:off x="6904486" y="3559383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118DD-E049-F8E4-4475-9CDED0149367}"/>
              </a:ext>
            </a:extLst>
          </p:cNvPr>
          <p:cNvCxnSpPr>
            <a:cxnSpLocks/>
          </p:cNvCxnSpPr>
          <p:nvPr/>
        </p:nvCxnSpPr>
        <p:spPr>
          <a:xfrm flipV="1">
            <a:off x="2902039" y="4667559"/>
            <a:ext cx="3962400" cy="3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BB1BE4-E1E5-98D6-DF6E-1278324A64C3}"/>
              </a:ext>
            </a:extLst>
          </p:cNvPr>
          <p:cNvSpPr/>
          <p:nvPr/>
        </p:nvSpPr>
        <p:spPr>
          <a:xfrm>
            <a:off x="6864439" y="4334729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</p:spTree>
    <p:extLst>
      <p:ext uri="{BB962C8B-B14F-4D97-AF65-F5344CB8AC3E}">
        <p14:creationId xmlns:p14="http://schemas.microsoft.com/office/powerpoint/2010/main" val="1645649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952-06F3-BB95-872D-C4AED1F6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Replace &amp; remove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306C-72DD-9787-5641-FB5986FA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replaceChild</a:t>
            </a:r>
            <a:r>
              <a:rPr lang="en-US" dirty="0"/>
              <a:t>()</a:t>
            </a:r>
          </a:p>
          <a:p>
            <a:r>
              <a:rPr lang="en-US" dirty="0" err="1"/>
              <a:t>removeChild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4578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378-92FD-9B63-15A9-4752A212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replaceChild</a:t>
            </a:r>
            <a:r>
              <a:rPr lang="en-US" dirty="0"/>
              <a:t>() Method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19B2-E977-66EB-6234-136C70F9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Banana</a:t>
            </a:r>
          </a:p>
          <a:p>
            <a:r>
              <a:rPr lang="en-US" dirty="0" err="1"/>
              <a:t>Graps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24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993D-D635-011F-F480-4762646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A723-7E63-3F99-88C0-6D5E4E37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81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811E-A2BB-A32E-B435-45625F52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contains()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0441B-1C8F-E799-CEB0-62CF808C294F}"/>
              </a:ext>
            </a:extLst>
          </p:cNvPr>
          <p:cNvSpPr/>
          <p:nvPr/>
        </p:nvSpPr>
        <p:spPr>
          <a:xfrm>
            <a:off x="1379111" y="1928611"/>
            <a:ext cx="5821251" cy="3000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#Outer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6E5C0-13CE-EC4A-7F1E-924EB2BD30E6}"/>
              </a:ext>
            </a:extLst>
          </p:cNvPr>
          <p:cNvSpPr/>
          <p:nvPr/>
        </p:nvSpPr>
        <p:spPr>
          <a:xfrm>
            <a:off x="1635617" y="2949262"/>
            <a:ext cx="1609859" cy="1262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2413D-D9CF-0B81-6154-ECA333FA0CCD}"/>
              </a:ext>
            </a:extLst>
          </p:cNvPr>
          <p:cNvSpPr/>
          <p:nvPr/>
        </p:nvSpPr>
        <p:spPr>
          <a:xfrm>
            <a:off x="3625402" y="2949262"/>
            <a:ext cx="1609859" cy="1262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#Inner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162FE-4BBF-FEF1-465D-1C40391ED8A0}"/>
              </a:ext>
            </a:extLst>
          </p:cNvPr>
          <p:cNvSpPr/>
          <p:nvPr/>
        </p:nvSpPr>
        <p:spPr>
          <a:xfrm>
            <a:off x="5364049" y="2949262"/>
            <a:ext cx="1609859" cy="1262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8E5D7-C43A-AABB-E045-A7198EB4ADE1}"/>
              </a:ext>
            </a:extLst>
          </p:cNvPr>
          <p:cNvSpPr txBox="1"/>
          <p:nvPr/>
        </p:nvSpPr>
        <p:spPr>
          <a:xfrm>
            <a:off x="9247031" y="1790163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0CD19-D92C-05B2-E92B-C515C46E880C}"/>
              </a:ext>
            </a:extLst>
          </p:cNvPr>
          <p:cNvCxnSpPr/>
          <p:nvPr/>
        </p:nvCxnSpPr>
        <p:spPr>
          <a:xfrm flipH="1">
            <a:off x="8770513" y="2159495"/>
            <a:ext cx="862884" cy="15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27E83-EE99-48CB-3C29-B82E2B523357}"/>
              </a:ext>
            </a:extLst>
          </p:cNvPr>
          <p:cNvCxnSpPr/>
          <p:nvPr/>
        </p:nvCxnSpPr>
        <p:spPr>
          <a:xfrm>
            <a:off x="9684913" y="2159495"/>
            <a:ext cx="871470" cy="142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04F953-F7E3-8CBB-5FA2-9D88A2BD5125}"/>
              </a:ext>
            </a:extLst>
          </p:cNvPr>
          <p:cNvSpPr txBox="1"/>
          <p:nvPr/>
        </p:nvSpPr>
        <p:spPr>
          <a:xfrm>
            <a:off x="8470527" y="361896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68A98-8694-5AD9-4354-23E7BE68CD6E}"/>
              </a:ext>
            </a:extLst>
          </p:cNvPr>
          <p:cNvSpPr txBox="1"/>
          <p:nvPr/>
        </p:nvSpPr>
        <p:spPr>
          <a:xfrm>
            <a:off x="10256397" y="36189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84318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113-F3E5-A46C-140E-A203C134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hasAttribute</a:t>
            </a:r>
            <a:r>
              <a:rPr lang="en-US" dirty="0"/>
              <a:t>() &amp; </a:t>
            </a:r>
            <a:r>
              <a:rPr lang="en-US" dirty="0" err="1"/>
              <a:t>hasChildNodes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82B2-4399-4F64-DF56-6F175824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53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76B2-018D-E6BC-79AB-88A6935E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isEqualNode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D2D7-04A7-690A-B50D-F206CEB0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5152" cy="4351338"/>
          </a:xfrm>
        </p:spPr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 err="1"/>
              <a:t>Graps</a:t>
            </a:r>
            <a:endParaRPr lang="en-US" dirty="0"/>
          </a:p>
          <a:p>
            <a:r>
              <a:rPr lang="en-US" dirty="0"/>
              <a:t>Apple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332CD-A114-8759-6B10-859CEB8121AB}"/>
              </a:ext>
            </a:extLst>
          </p:cNvPr>
          <p:cNvSpPr txBox="1">
            <a:spLocks/>
          </p:cNvSpPr>
          <p:nvPr/>
        </p:nvSpPr>
        <p:spPr>
          <a:xfrm>
            <a:off x="3607158" y="1825625"/>
            <a:ext cx="1995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Orange</a:t>
            </a:r>
          </a:p>
          <a:p>
            <a:r>
              <a:rPr lang="en-US" dirty="0"/>
              <a:t>Guava</a:t>
            </a:r>
          </a:p>
          <a:p>
            <a:r>
              <a:rPr lang="en-US" dirty="0"/>
              <a:t>Pineapple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B27EE-5352-CEB0-DB25-EB82490C060C}"/>
              </a:ext>
            </a:extLst>
          </p:cNvPr>
          <p:cNvSpPr txBox="1">
            <a:spLocks/>
          </p:cNvSpPr>
          <p:nvPr/>
        </p:nvSpPr>
        <p:spPr>
          <a:xfrm>
            <a:off x="7186411" y="1690688"/>
            <a:ext cx="3556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Node Type</a:t>
            </a:r>
          </a:p>
          <a:p>
            <a:r>
              <a:rPr lang="en-US" dirty="0"/>
              <a:t>Same </a:t>
            </a:r>
            <a:r>
              <a:rPr lang="en-US" dirty="0" err="1"/>
              <a:t>nodeName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NodeValue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childNodes</a:t>
            </a:r>
            <a:endParaRPr lang="en-US" dirty="0"/>
          </a:p>
          <a:p>
            <a:r>
              <a:rPr lang="en-US" dirty="0"/>
              <a:t>Same attributes</a:t>
            </a:r>
          </a:p>
          <a:p>
            <a:r>
              <a:rPr lang="en-US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315353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</a:t>
            </a:r>
            <a:r>
              <a:rPr lang="en-US" dirty="0" err="1"/>
              <a:t>findIndex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 methods returns the index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340776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9440-5F51-C32D-353C-317108E9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61113" cy="31591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JS : Basic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650-30FE-0BAA-15EA-75D99A02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 numCol="2"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Click</a:t>
            </a:r>
          </a:p>
          <a:p>
            <a:r>
              <a:rPr lang="en-US" sz="4400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sz="4400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Mouse Hover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Mouse Out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Mouse Down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Mouse Up</a:t>
            </a:r>
          </a:p>
          <a:p>
            <a:r>
              <a:rPr lang="en-US" sz="4400" dirty="0">
                <a:solidFill>
                  <a:srgbClr val="00B050"/>
                </a:solidFill>
              </a:rPr>
              <a:t>Key Press</a:t>
            </a:r>
          </a:p>
          <a:p>
            <a:r>
              <a:rPr lang="en-US" sz="4400" dirty="0">
                <a:solidFill>
                  <a:srgbClr val="00B050"/>
                </a:solidFill>
              </a:rPr>
              <a:t>Key Up</a:t>
            </a:r>
          </a:p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Load</a:t>
            </a:r>
          </a:p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Unload</a:t>
            </a:r>
          </a:p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Resize</a:t>
            </a:r>
          </a:p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2202428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9440-5F51-C32D-353C-317108E9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61113" cy="31591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JS : Form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650-30FE-0BAA-15EA-75D99A02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 numCol="2">
            <a:norm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keydown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>
                <a:solidFill>
                  <a:srgbClr val="FF0000"/>
                </a:solidFill>
              </a:rPr>
              <a:t>keypress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keyup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Focus()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Blur()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Input()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  <a:p>
            <a:r>
              <a:rPr lang="en-US" sz="4400" dirty="0">
                <a:solidFill>
                  <a:srgbClr val="00B050"/>
                </a:solidFill>
              </a:rPr>
              <a:t>select</a:t>
            </a:r>
          </a:p>
          <a:p>
            <a:r>
              <a:rPr lang="en-US" sz="4400" dirty="0">
                <a:solidFill>
                  <a:srgbClr val="00B050"/>
                </a:solidFill>
              </a:rPr>
              <a:t>Submit</a:t>
            </a:r>
          </a:p>
          <a:p>
            <a:r>
              <a:rPr lang="en-US" sz="4400" dirty="0">
                <a:solidFill>
                  <a:srgbClr val="00B050"/>
                </a:solidFill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1425065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E3B8-64A4-2065-038B-7434DB5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setInterval</a:t>
            </a:r>
            <a:r>
              <a:rPr lang="en-US" dirty="0"/>
              <a:t>() &amp; </a:t>
            </a: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D1B0-E664-DA14-E3F3-B28595DA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functionName,millisecond</a:t>
            </a:r>
            <a:r>
              <a:rPr lang="en-US" dirty="0"/>
              <a:t>) = 1000ms = 1second.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1371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56B9-E1CF-D83D-52AA-A02B40B8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setTimeout</a:t>
            </a:r>
            <a:r>
              <a:rPr lang="en-US" dirty="0"/>
              <a:t>() &amp; </a:t>
            </a: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DDB1-27D0-0E23-7D87-F0E6722E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/>
              <a:t>()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7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51EB-9DA7-A7B8-BBF6-6026C69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- 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A835-98F3-BCFE-DC31-75331552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949" cy="2965316"/>
          </a:xfrm>
        </p:spPr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987B16-8138-8870-7274-2C84CFB9D30E}"/>
              </a:ext>
            </a:extLst>
          </p:cNvPr>
          <p:cNvSpPr txBox="1">
            <a:spLocks/>
          </p:cNvSpPr>
          <p:nvPr/>
        </p:nvSpPr>
        <p:spPr>
          <a:xfrm>
            <a:off x="4121240" y="1825625"/>
            <a:ext cx="7804598" cy="406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Width &amp; Height of Browser Window</a:t>
            </a:r>
          </a:p>
          <a:p>
            <a:r>
              <a:rPr lang="en-US" dirty="0"/>
              <a:t>Open &amp; close window</a:t>
            </a:r>
          </a:p>
          <a:p>
            <a:r>
              <a:rPr lang="en-US" dirty="0"/>
              <a:t>Move &amp; resize window</a:t>
            </a:r>
          </a:p>
          <a:p>
            <a:r>
              <a:rPr lang="en-US" dirty="0"/>
              <a:t>Scroll to browser window</a:t>
            </a:r>
          </a:p>
          <a:p>
            <a:r>
              <a:rPr lang="en-US" dirty="0"/>
              <a:t>Get URL, Hostname, Protocol of Browser Window</a:t>
            </a:r>
          </a:p>
          <a:p>
            <a:r>
              <a:rPr lang="en-US" dirty="0"/>
              <a:t>Get History of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2166665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4C07-B276-1A7F-8B64-3E25AEF3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Height &amp; Width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6ADF-863C-3E72-9433-7CA0C322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7580" cy="2089552"/>
          </a:xfrm>
        </p:spPr>
        <p:txBody>
          <a:bodyPr/>
          <a:lstStyle/>
          <a:p>
            <a:r>
              <a:rPr lang="en-US" dirty="0" err="1"/>
              <a:t>innerHeight</a:t>
            </a:r>
            <a:endParaRPr lang="en-US" dirty="0"/>
          </a:p>
          <a:p>
            <a:r>
              <a:rPr lang="en-US" dirty="0" err="1"/>
              <a:t>innerWidth</a:t>
            </a:r>
            <a:endParaRPr lang="en-US" dirty="0"/>
          </a:p>
          <a:p>
            <a:r>
              <a:rPr lang="en-US" dirty="0" err="1"/>
              <a:t>outerHeight</a:t>
            </a:r>
            <a:endParaRPr lang="en-US" dirty="0"/>
          </a:p>
          <a:p>
            <a:r>
              <a:rPr lang="en-US" dirty="0" err="1"/>
              <a:t>outerWidth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88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A41B-F9AE-C9AE-F806-ED02C992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 &amp;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D3F7-6ECE-A91F-682E-0E03F702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777" cy="5440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window.open</a:t>
            </a:r>
            <a:r>
              <a:rPr lang="en-US" dirty="0"/>
              <a:t>(</a:t>
            </a:r>
            <a:r>
              <a:rPr lang="en-US" dirty="0" err="1"/>
              <a:t>URL,name,specs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BF010C-8812-D815-6920-A5C8FF2693CE}"/>
              </a:ext>
            </a:extLst>
          </p:cNvPr>
          <p:cNvSpPr txBox="1">
            <a:spLocks/>
          </p:cNvSpPr>
          <p:nvPr/>
        </p:nvSpPr>
        <p:spPr>
          <a:xfrm>
            <a:off x="838200" y="2504650"/>
            <a:ext cx="4905777" cy="5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URL: www.google.com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4C0A4D-9CA8-2C31-EFDA-4286633F0305}"/>
              </a:ext>
            </a:extLst>
          </p:cNvPr>
          <p:cNvSpPr txBox="1">
            <a:spLocks/>
          </p:cNvSpPr>
          <p:nvPr/>
        </p:nvSpPr>
        <p:spPr>
          <a:xfrm>
            <a:off x="838200" y="3265175"/>
            <a:ext cx="4905777" cy="544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Name: _</a:t>
            </a:r>
            <a:r>
              <a:rPr lang="en-US" dirty="0" err="1"/>
              <a:t>blank,_parent,_self,_top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FBED5-79B7-A799-0633-1DD73CC901B9}"/>
              </a:ext>
            </a:extLst>
          </p:cNvPr>
          <p:cNvSpPr txBox="1">
            <a:spLocks/>
          </p:cNvSpPr>
          <p:nvPr/>
        </p:nvSpPr>
        <p:spPr>
          <a:xfrm>
            <a:off x="838200" y="4192454"/>
            <a:ext cx="4905777" cy="5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Specs: width, height, left, top</a:t>
            </a:r>
          </a:p>
        </p:txBody>
      </p:sp>
    </p:spTree>
    <p:extLst>
      <p:ext uri="{BB962C8B-B14F-4D97-AF65-F5344CB8AC3E}">
        <p14:creationId xmlns:p14="http://schemas.microsoft.com/office/powerpoint/2010/main" val="281227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FEF1-316B-9101-3758-84F8A738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moveBy</a:t>
            </a:r>
            <a:r>
              <a:rPr lang="en-US" dirty="0"/>
              <a:t>() &amp; </a:t>
            </a:r>
            <a:r>
              <a:rPr lang="en-US" dirty="0" err="1"/>
              <a:t>moveTo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904F-BB4B-D319-5422-D995FB4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82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E7FC-D007-58E4-28DB-DDD69487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resizeBy</a:t>
            </a:r>
            <a:r>
              <a:rPr lang="en-US" dirty="0"/>
              <a:t>() &amp; </a:t>
            </a:r>
            <a:r>
              <a:rPr lang="en-US" dirty="0" err="1"/>
              <a:t>resizeTo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2225-E8F0-BAAF-F899-0E71B331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9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A113-D87B-DC3A-7770-750E11D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scrollBy</a:t>
            </a:r>
            <a:r>
              <a:rPr lang="en-US" dirty="0"/>
              <a:t>() &amp; </a:t>
            </a:r>
            <a:r>
              <a:rPr lang="en-US" dirty="0" err="1"/>
              <a:t>scrollTo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4E26-1BE8-7F74-F666-AA72450D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393372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195C-629B-58EB-04D9-A2E26B9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r>
              <a:rPr lang="en-US" dirty="0"/>
              <a:t>JS: Location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A5A6-5FEC-F653-FDCF-2737F221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Hash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Hostname</a:t>
            </a:r>
          </a:p>
          <a:p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Origin</a:t>
            </a:r>
          </a:p>
          <a:p>
            <a:r>
              <a:rPr lang="en-US" dirty="0"/>
              <a:t>Pathname</a:t>
            </a:r>
          </a:p>
          <a:p>
            <a:r>
              <a:rPr lang="en-US" dirty="0"/>
              <a:t>Port</a:t>
            </a:r>
          </a:p>
          <a:p>
            <a:r>
              <a:rPr lang="en-US" dirty="0" err="1"/>
              <a:t>Protcol</a:t>
            </a:r>
            <a:endParaRPr lang="en-US" dirty="0"/>
          </a:p>
          <a:p>
            <a:r>
              <a:rPr lang="en-US" dirty="0"/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19238958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F387-A209-3716-98FD-D0A2D5D7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7BC8-78A2-729F-B40D-FC5E0789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Assign()</a:t>
            </a:r>
          </a:p>
          <a:p>
            <a:r>
              <a:rPr lang="en-US" dirty="0"/>
              <a:t>Reload()</a:t>
            </a:r>
          </a:p>
          <a:p>
            <a:r>
              <a:rPr lang="en-US" dirty="0"/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23181536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CE8-AD03-C4F5-7CC6-2B1C9EFD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History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110-A774-CA42-8CC3-EDAC3AFC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Js:method</a:t>
            </a:r>
            <a:endParaRPr lang="en-US" dirty="0"/>
          </a:p>
          <a:p>
            <a:r>
              <a:rPr lang="en-US" dirty="0"/>
              <a:t>Back()</a:t>
            </a:r>
          </a:p>
          <a:p>
            <a:r>
              <a:rPr lang="en-US" dirty="0"/>
              <a:t>forward()</a:t>
            </a:r>
          </a:p>
          <a:p>
            <a:r>
              <a:rPr lang="en-US"/>
              <a:t>Go()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72979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converts an array into a String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111620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1682</Words>
  <Application>Microsoft Office PowerPoint</Application>
  <PresentationFormat>Widescreen</PresentationFormat>
  <Paragraphs>527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JS Array Methods</vt:lpstr>
      <vt:lpstr>Type of loops</vt:lpstr>
      <vt:lpstr>Array- some() function</vt:lpstr>
      <vt:lpstr>Array- every() function</vt:lpstr>
      <vt:lpstr>Array-find() function</vt:lpstr>
      <vt:lpstr>Array-findIndex() function</vt:lpstr>
      <vt:lpstr>Array-filter() function</vt:lpstr>
      <vt:lpstr>Array-filter() function</vt:lpstr>
      <vt:lpstr>Array – toString()</vt:lpstr>
      <vt:lpstr>Array – valueOf()</vt:lpstr>
      <vt:lpstr>Array – fill() function:</vt:lpstr>
      <vt:lpstr>Array – forEach() function:</vt:lpstr>
      <vt:lpstr>JavaScript Objects</vt:lpstr>
      <vt:lpstr>Method II</vt:lpstr>
      <vt:lpstr>Array of Objects</vt:lpstr>
      <vt:lpstr>Const variable with Array &amp; Objects</vt:lpstr>
      <vt:lpstr>Object : For/in loop</vt:lpstr>
      <vt:lpstr>Console.log(a.firstName); Console.log(a.lastName); Console.log(a.age); Console.log(a.city);</vt:lpstr>
      <vt:lpstr>Array Methods: Map()</vt:lpstr>
      <vt:lpstr>JS: String Methods</vt:lpstr>
      <vt:lpstr>Length()</vt:lpstr>
      <vt:lpstr>ToLowercase() – touppercase()</vt:lpstr>
      <vt:lpstr>Includes()</vt:lpstr>
      <vt:lpstr>PowerPoint Presentation</vt:lpstr>
      <vt:lpstr>PowerPoint Presentation</vt:lpstr>
      <vt:lpstr>Concat()</vt:lpstr>
      <vt:lpstr>Number Methods</vt:lpstr>
      <vt:lpstr>Number()</vt:lpstr>
      <vt:lpstr>JavaScript: Math Methods</vt:lpstr>
      <vt:lpstr>PowerPoint Presentation</vt:lpstr>
      <vt:lpstr>Date Methods</vt:lpstr>
      <vt:lpstr>Date Methods:</vt:lpstr>
      <vt:lpstr>JS: Document Object Module</vt:lpstr>
      <vt:lpstr>PowerPoint Presentation</vt:lpstr>
      <vt:lpstr>DOM Targeting Methods</vt:lpstr>
      <vt:lpstr>Other DOM targeting Methods</vt:lpstr>
      <vt:lpstr>DOM: GET Methods</vt:lpstr>
      <vt:lpstr>DOM Get Methods:</vt:lpstr>
      <vt:lpstr>Set Methods</vt:lpstr>
      <vt:lpstr>DOM querySelector() &amp; querySelectoreAll()</vt:lpstr>
      <vt:lpstr>DOM: CSS Styling Methods</vt:lpstr>
      <vt:lpstr>DOM: addEventListener()</vt:lpstr>
      <vt:lpstr>HTML Event Attributes:</vt:lpstr>
      <vt:lpstr>Assign events using the HTML DOM</vt:lpstr>
      <vt:lpstr>DOM addEventListener() Method:</vt:lpstr>
      <vt:lpstr>UseCapture</vt:lpstr>
      <vt:lpstr>RemoveEventListener()</vt:lpstr>
      <vt:lpstr>classList Methods:</vt:lpstr>
      <vt:lpstr>DOM Traversal Methods</vt:lpstr>
      <vt:lpstr>DOM Create Methods</vt:lpstr>
      <vt:lpstr>DOM: Append Methods</vt:lpstr>
      <vt:lpstr>DOM Append Methods:</vt:lpstr>
      <vt:lpstr>DOM insertAdjacent Positions</vt:lpstr>
      <vt:lpstr>DOM: Replace &amp; remove Method</vt:lpstr>
      <vt:lpstr>DOM: replaceChild() Method ;</vt:lpstr>
      <vt:lpstr>DOM: cloneNode()</vt:lpstr>
      <vt:lpstr>DOM contains() :</vt:lpstr>
      <vt:lpstr>hasAttribute() &amp; hasChildNodes()</vt:lpstr>
      <vt:lpstr>isEqualNode()</vt:lpstr>
      <vt:lpstr>JS : Basic Events</vt:lpstr>
      <vt:lpstr>JS : Form Events</vt:lpstr>
      <vt:lpstr>JS: setInterval() &amp; clearInterval()</vt:lpstr>
      <vt:lpstr>JS: setTimeout() &amp; clearTimeout()</vt:lpstr>
      <vt:lpstr>Browser Object Model - BOM</vt:lpstr>
      <vt:lpstr>Window Height &amp; Width methods</vt:lpstr>
      <vt:lpstr>Open() &amp; close()</vt:lpstr>
      <vt:lpstr>moveBy() &amp; moveTo()</vt:lpstr>
      <vt:lpstr>resizeBy() &amp; resizeTo()</vt:lpstr>
      <vt:lpstr>scrollBy() &amp; scrollTo()</vt:lpstr>
      <vt:lpstr>JS: Location Object</vt:lpstr>
      <vt:lpstr>Location Methods</vt:lpstr>
      <vt:lpstr>JS: History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Array Methods</dc:title>
  <dc:creator>Piyush</dc:creator>
  <cp:lastModifiedBy>Piyush</cp:lastModifiedBy>
  <cp:revision>14</cp:revision>
  <dcterms:created xsi:type="dcterms:W3CDTF">2022-08-22T15:43:42Z</dcterms:created>
  <dcterms:modified xsi:type="dcterms:W3CDTF">2022-09-14T14:28:11Z</dcterms:modified>
</cp:coreProperties>
</file>