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8C2-B22B-060A-B7CC-A8CAAF8B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7D26-30F5-24DA-6ACB-7C85217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DCC4-D979-15E2-9171-B65AAF6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DE5-9F37-3AB1-2CD8-3C95611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789F-1635-708A-390A-89AD44B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803-9E8C-CFC4-0DA5-29AB62B0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289C-E7A3-DA41-2027-0AB7C027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72F9-378B-5E5F-F7BA-CDD8176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C9C-A8B1-BD0C-7BC3-42023C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D1B1-71B5-6F92-FD43-A4C80AA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F7E2-4966-7C53-B03B-4313E3DD8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506E-5746-6197-E273-D69147D2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81A1-B43F-A9E8-37B1-CCA9280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74F8-3C79-F435-B403-C3DA3F4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A6F3-61F1-4343-40A3-48C3E71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0B2C-90A3-ECC2-08D8-62E3E5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5F7F-B073-1286-7931-37219414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0BF2-5051-BC8E-07C0-B40311DE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E93-B908-37E1-0EFA-1CA8F9E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640D-8023-227A-14DD-F5311DD9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C60-9E03-01EA-D291-D041FEB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397F-5ABF-0A96-050F-43F1EAD0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5F3E-26CF-1A3F-7CB2-7998ACD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FCD3-C370-6098-5E9A-5118DF4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715-071C-4BA8-EBB4-6A4735F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36-03D1-7AAE-82FF-CFAAAF56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4F31-2721-64F4-4995-5E5C23E3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B7E5-A685-5D41-BD4C-D6C208DC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D5A4-51FC-928D-7334-7862273C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B799-9658-E530-2B50-DD40966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8A66-2EDD-0D58-3A81-14FD5A0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CFC-F6ED-B453-62C9-1363FB2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EAD2-4E7D-A865-3F4B-9D2F0DD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5C9B-7C0F-A81D-6C6B-760E42C9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8D0E-C8C9-D85B-2E13-D072D558A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45F6C-4E2F-5FB0-97B5-75056C7F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EFF8E-1A7B-D35D-5069-1FB8691E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1B5E-9F42-1CFF-C275-A361C03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A1240-FC5B-153A-5081-8EAA280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280-5506-8C7E-8A4C-0382575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0AA5-9D19-8BCF-CDF4-F07E574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36DF-E37A-21E3-5CFA-1C70A3BA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2CF7-E247-36DC-EC61-C4F97F4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B23F-CEBC-DC11-1764-D9255EA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230B8-B004-C75B-34C0-BF65C11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6343-CE40-9473-26AD-5600DCE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47B-039F-2126-726D-648DFFD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BB5F-1DA9-0A31-454B-EF989FC6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189E-31D0-EE27-C5AF-3739DFFA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3DEE-EFD3-52EA-632C-9F0A9FDB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C966-6EE2-6DDC-F080-78EB6E79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B753-866A-A113-EBFA-71F31E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83D-759A-BEDC-6C4E-102FECEE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FC2F-F1C9-5E31-DE0C-60797C8F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AC3D-B308-31F9-B870-168038BD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6010-0D2D-8B6C-1FD5-0F491335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086-5A61-4457-1A1D-B4B67AC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8991-EF74-4E21-01D4-599B3F1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73EC8-AF20-6258-87B5-18EE942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F2C9-92CD-60A4-60A9-263275AA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D36E-BA25-FF86-71E7-AAE95E77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C54C-924C-416D-A1AC-492EEEAAD2B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6F6B-B380-1DB9-7EE3-55C45E0F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D64-F382-3CDD-6A12-585F95B5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AE4-B11F-D7AC-232E-CC4FBE1E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28177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4834-17C6-AE36-12E4-7872310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09BC6-C404-C074-C3DB-407BDCF2CAC6}"/>
              </a:ext>
            </a:extLst>
          </p:cNvPr>
          <p:cNvSpPr/>
          <p:nvPr/>
        </p:nvSpPr>
        <p:spPr>
          <a:xfrm>
            <a:off x="711200" y="1690688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Concepts &amp;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6E6D-D84C-ACC2-5BA4-83B97B7CF3BD}"/>
              </a:ext>
            </a:extLst>
          </p:cNvPr>
          <p:cNvSpPr/>
          <p:nvPr/>
        </p:nvSpPr>
        <p:spPr>
          <a:xfrm>
            <a:off x="711200" y="2162629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all about data, no UI logic exchanged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normal Node servers which expose different endpoints (Http method + path) for clients to send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JSON is the common data format that is used both for requests and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decoupled from the clients that use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7579-8C81-1922-94A4-77F6794210C0}"/>
              </a:ext>
            </a:extLst>
          </p:cNvPr>
          <p:cNvSpPr/>
          <p:nvPr/>
        </p:nvSpPr>
        <p:spPr>
          <a:xfrm>
            <a:off x="6604000" y="1610633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BDB48-365E-E74D-6254-4EF8FAE3A706}"/>
              </a:ext>
            </a:extLst>
          </p:cNvPr>
          <p:cNvSpPr/>
          <p:nvPr/>
        </p:nvSpPr>
        <p:spPr>
          <a:xfrm>
            <a:off x="6604000" y="2082574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Attach data in JSON format and let the other end know by setting the “Content-Type”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CORS errors occur when using an API that does not set CORS headers.</a:t>
            </a:r>
          </a:p>
        </p:txBody>
      </p:sp>
    </p:spTree>
    <p:extLst>
      <p:ext uri="{BB962C8B-B14F-4D97-AF65-F5344CB8AC3E}">
        <p14:creationId xmlns:p14="http://schemas.microsoft.com/office/powerpoint/2010/main" val="145994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8BFD-E6F6-9AA8-CEDE-354B7E69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8421-B0D2-3BE5-511D-CBCF631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+ REST API</a:t>
            </a:r>
          </a:p>
          <a:p>
            <a:r>
              <a:rPr lang="en-US" dirty="0"/>
              <a:t>CRUD Operations &amp; Endpoints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359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CBD-F9D5-DBAB-0A5F-34BDBD6B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2" y="147416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 &amp; The Rest of the Course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A503AF-9334-A8FA-E1B0-E1AF341A50DE}"/>
              </a:ext>
            </a:extLst>
          </p:cNvPr>
          <p:cNvSpPr/>
          <p:nvPr/>
        </p:nvSpPr>
        <p:spPr>
          <a:xfrm>
            <a:off x="319313" y="91440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+ Express App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37018-D62A-611E-DB31-A6211CE31F7C}"/>
              </a:ext>
            </a:extLst>
          </p:cNvPr>
          <p:cNvSpPr/>
          <p:nvPr/>
        </p:nvSpPr>
        <p:spPr>
          <a:xfrm>
            <a:off x="319312" y="168138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/ Endpoints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9C1B2-DD41-7502-E67D-6BAB620EB7DF}"/>
              </a:ext>
            </a:extLst>
          </p:cNvPr>
          <p:cNvSpPr/>
          <p:nvPr/>
        </p:nvSpPr>
        <p:spPr>
          <a:xfrm>
            <a:off x="319312" y="2448371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D6F9B-69DF-D020-8CA9-ED155A728AE8}"/>
              </a:ext>
            </a:extLst>
          </p:cNvPr>
          <p:cNvSpPr/>
          <p:nvPr/>
        </p:nvSpPr>
        <p:spPr>
          <a:xfrm>
            <a:off x="319312" y="3215356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6D62C-474B-AA5F-370A-BD3E32713536}"/>
              </a:ext>
            </a:extLst>
          </p:cNvPr>
          <p:cNvSpPr/>
          <p:nvPr/>
        </p:nvSpPr>
        <p:spPr>
          <a:xfrm>
            <a:off x="319312" y="401906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CFC53-91F9-C407-41FE-F11CE24B7A3F}"/>
              </a:ext>
            </a:extLst>
          </p:cNvPr>
          <p:cNvSpPr/>
          <p:nvPr/>
        </p:nvSpPr>
        <p:spPr>
          <a:xfrm>
            <a:off x="319312" y="480687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Files, Uploads, Downloads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622BA-6679-8E27-B6F6-C4F91C19D533}"/>
              </a:ext>
            </a:extLst>
          </p:cNvPr>
          <p:cNvSpPr/>
          <p:nvPr/>
        </p:nvSpPr>
        <p:spPr>
          <a:xfrm>
            <a:off x="319312" y="5513092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Sessions &amp; Cookies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82C50-B8F7-2661-79FF-285AB4934D8C}"/>
              </a:ext>
            </a:extLst>
          </p:cNvPr>
          <p:cNvSpPr/>
          <p:nvPr/>
        </p:nvSpPr>
        <p:spPr>
          <a:xfrm>
            <a:off x="319312" y="6180748"/>
            <a:ext cx="4615543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65C2F-291A-AE6E-861E-41B77AA437D0}"/>
              </a:ext>
            </a:extLst>
          </p:cNvPr>
          <p:cNvSpPr/>
          <p:nvPr/>
        </p:nvSpPr>
        <p:spPr>
          <a:xfrm>
            <a:off x="7257144" y="914401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9C449-A264-BB57-5476-81739CFF834F}"/>
              </a:ext>
            </a:extLst>
          </p:cNvPr>
          <p:cNvSpPr/>
          <p:nvPr/>
        </p:nvSpPr>
        <p:spPr>
          <a:xfrm>
            <a:off x="7257143" y="168138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real changes, more Http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579C9-FFED-9B0E-0FCA-E942FE61D072}"/>
              </a:ext>
            </a:extLst>
          </p:cNvPr>
          <p:cNvSpPr/>
          <p:nvPr/>
        </p:nvSpPr>
        <p:spPr>
          <a:xfrm>
            <a:off x="7257143" y="2448371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+ Send JSON Data, no Views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FCDA7-5FEB-1515-F5EA-9D7A5FFA9780}"/>
              </a:ext>
            </a:extLst>
          </p:cNvPr>
          <p:cNvSpPr/>
          <p:nvPr/>
        </p:nvSpPr>
        <p:spPr>
          <a:xfrm>
            <a:off x="7257143" y="3215356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BED6AC-31B7-A962-7DD4-FEE35472BF41}"/>
              </a:ext>
            </a:extLst>
          </p:cNvPr>
          <p:cNvSpPr/>
          <p:nvPr/>
        </p:nvSpPr>
        <p:spPr>
          <a:xfrm>
            <a:off x="7257143" y="401906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63209-F17E-FB19-FB3C-7E583DC42318}"/>
              </a:ext>
            </a:extLst>
          </p:cNvPr>
          <p:cNvSpPr/>
          <p:nvPr/>
        </p:nvSpPr>
        <p:spPr>
          <a:xfrm>
            <a:off x="7257143" y="4806878"/>
            <a:ext cx="461554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changes (only on client-side)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E8901-C009-A3DA-6E3F-F59A17C7C241}"/>
              </a:ext>
            </a:extLst>
          </p:cNvPr>
          <p:cNvSpPr/>
          <p:nvPr/>
        </p:nvSpPr>
        <p:spPr>
          <a:xfrm>
            <a:off x="7257143" y="5513092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Session &amp; Cookie Usage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986C6-2AB4-803F-DC72-371135FC70DA}"/>
              </a:ext>
            </a:extLst>
          </p:cNvPr>
          <p:cNvSpPr/>
          <p:nvPr/>
        </p:nvSpPr>
        <p:spPr>
          <a:xfrm>
            <a:off x="7257143" y="6180748"/>
            <a:ext cx="4615543" cy="609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Authentication Approach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0AEE3D-EEB3-5F5F-7DE2-4435A1B0D9DB}"/>
              </a:ext>
            </a:extLst>
          </p:cNvPr>
          <p:cNvSpPr/>
          <p:nvPr/>
        </p:nvSpPr>
        <p:spPr>
          <a:xfrm>
            <a:off x="5152571" y="108857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B20FCC2-17CF-B3F2-CBF2-9683BC4FFEA8}"/>
              </a:ext>
            </a:extLst>
          </p:cNvPr>
          <p:cNvSpPr/>
          <p:nvPr/>
        </p:nvSpPr>
        <p:spPr>
          <a:xfrm>
            <a:off x="5152570" y="1790241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B2903B-C125-0764-B6AA-2D2998413166}"/>
              </a:ext>
            </a:extLst>
          </p:cNvPr>
          <p:cNvSpPr/>
          <p:nvPr/>
        </p:nvSpPr>
        <p:spPr>
          <a:xfrm>
            <a:off x="5152570" y="2486894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512BFD1-B2BE-C989-ABF7-9159FE666EE1}"/>
              </a:ext>
            </a:extLst>
          </p:cNvPr>
          <p:cNvSpPr/>
          <p:nvPr/>
        </p:nvSpPr>
        <p:spPr>
          <a:xfrm>
            <a:off x="5152570" y="326384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05F01C7-873C-32AF-E048-D8C59D80174D}"/>
              </a:ext>
            </a:extLst>
          </p:cNvPr>
          <p:cNvSpPr/>
          <p:nvPr/>
        </p:nvSpPr>
        <p:spPr>
          <a:xfrm>
            <a:off x="5152571" y="416875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546ED7A-3A79-D155-B5B4-1CA5A3D9A0E4}"/>
              </a:ext>
            </a:extLst>
          </p:cNvPr>
          <p:cNvSpPr/>
          <p:nvPr/>
        </p:nvSpPr>
        <p:spPr>
          <a:xfrm>
            <a:off x="5152570" y="4870425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683B26-67E3-9B87-2348-CDA1020D8788}"/>
              </a:ext>
            </a:extLst>
          </p:cNvPr>
          <p:cNvSpPr/>
          <p:nvPr/>
        </p:nvSpPr>
        <p:spPr>
          <a:xfrm>
            <a:off x="5152570" y="5567078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CD42B5B-7877-B5F7-3D43-C101D811066D}"/>
              </a:ext>
            </a:extLst>
          </p:cNvPr>
          <p:cNvSpPr/>
          <p:nvPr/>
        </p:nvSpPr>
        <p:spPr>
          <a:xfrm>
            <a:off x="5152570" y="6344032"/>
            <a:ext cx="1654629" cy="435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7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DC9E-02D1-78B5-8808-DF6DAA19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743"/>
            <a:ext cx="10515600" cy="5930220"/>
          </a:xfrm>
        </p:spPr>
        <p:txBody>
          <a:bodyPr/>
          <a:lstStyle/>
          <a:p>
            <a:r>
              <a:rPr lang="en-US" dirty="0"/>
              <a:t>Fetching Lists of Posts</a:t>
            </a:r>
          </a:p>
          <a:p>
            <a:r>
              <a:rPr lang="en-US" dirty="0"/>
              <a:t>Adding a create post Endpoint.</a:t>
            </a:r>
          </a:p>
          <a:p>
            <a:r>
              <a:rPr lang="en-US" dirty="0"/>
              <a:t>Adding Server side Validation.</a:t>
            </a:r>
          </a:p>
        </p:txBody>
      </p:sp>
    </p:spTree>
    <p:extLst>
      <p:ext uri="{BB962C8B-B14F-4D97-AF65-F5344CB8AC3E}">
        <p14:creationId xmlns:p14="http://schemas.microsoft.com/office/powerpoint/2010/main" val="26082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0797-8699-18BB-6CD7-62ABE71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61D-1A7E-87BB-21C6-AF414331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515"/>
            <a:ext cx="10515600" cy="534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every Frontend(UI) requires HTML Pages!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0ADC-78D5-C8EF-A459-7BDDE1061D69}"/>
              </a:ext>
            </a:extLst>
          </p:cNvPr>
          <p:cNvSpPr/>
          <p:nvPr/>
        </p:nvSpPr>
        <p:spPr>
          <a:xfrm>
            <a:off x="537029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Twitter)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9D70F-4CBC-AEB6-EFDA-44EF0F218FDF}"/>
              </a:ext>
            </a:extLst>
          </p:cNvPr>
          <p:cNvSpPr/>
          <p:nvPr/>
        </p:nvSpPr>
        <p:spPr>
          <a:xfrm>
            <a:off x="3976914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Udemy Course Player)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5E162-0134-7B89-74A3-436185327899}"/>
              </a:ext>
            </a:extLst>
          </p:cNvPr>
          <p:cNvSpPr/>
          <p:nvPr/>
        </p:nvSpPr>
        <p:spPr>
          <a:xfrm>
            <a:off x="8113486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APIs</a:t>
            </a:r>
          </a:p>
          <a:p>
            <a:pPr algn="ctr"/>
            <a:r>
              <a:rPr lang="en-US" dirty="0"/>
              <a:t>(e.g. Google Maps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132F-98C3-8971-8195-B5951212CE49}"/>
              </a:ext>
            </a:extLst>
          </p:cNvPr>
          <p:cNvSpPr/>
          <p:nvPr/>
        </p:nvSpPr>
        <p:spPr>
          <a:xfrm>
            <a:off x="711200" y="5558971"/>
            <a:ext cx="101890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(UI) is decoupled form the Backend (server)</a:t>
            </a:r>
          </a:p>
        </p:txBody>
      </p:sp>
    </p:spTree>
    <p:extLst>
      <p:ext uri="{BB962C8B-B14F-4D97-AF65-F5344CB8AC3E}">
        <p14:creationId xmlns:p14="http://schemas.microsoft.com/office/powerpoint/2010/main" val="34006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F3-F139-AEF1-CD40-3819145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Response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DCD-55EE-7E7A-FB0D-84CF459A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786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520A4-EBBC-FE3A-352A-2A8942530A9F}"/>
              </a:ext>
            </a:extLst>
          </p:cNvPr>
          <p:cNvSpPr/>
          <p:nvPr/>
        </p:nvSpPr>
        <p:spPr>
          <a:xfrm>
            <a:off x="2975429" y="2960914"/>
            <a:ext cx="71410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 Data instead of User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05D59-5CC9-6770-1479-12994E9ADBD0}"/>
              </a:ext>
            </a:extLst>
          </p:cNvPr>
          <p:cNvSpPr/>
          <p:nvPr/>
        </p:nvSpPr>
        <p:spPr>
          <a:xfrm>
            <a:off x="1973942" y="5094514"/>
            <a:ext cx="79683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Only the response (and the request data) changes, NOT the general server-side logic!</a:t>
            </a:r>
          </a:p>
        </p:txBody>
      </p:sp>
    </p:spTree>
    <p:extLst>
      <p:ext uri="{BB962C8B-B14F-4D97-AF65-F5344CB8AC3E}">
        <p14:creationId xmlns:p14="http://schemas.microsoft.com/office/powerpoint/2010/main" val="13138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C98E-1230-C9BD-A568-D914EC2B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EB008-F929-6FFA-1BCF-8CDFE6740FC7}"/>
              </a:ext>
            </a:extLst>
          </p:cNvPr>
          <p:cNvSpPr/>
          <p:nvPr/>
        </p:nvSpPr>
        <p:spPr>
          <a:xfrm>
            <a:off x="5109030" y="1480457"/>
            <a:ext cx="339634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D4FE5-C5F7-B6DB-B14B-C73FE278D58F}"/>
              </a:ext>
            </a:extLst>
          </p:cNvPr>
          <p:cNvSpPr/>
          <p:nvPr/>
        </p:nvSpPr>
        <p:spPr>
          <a:xfrm>
            <a:off x="972457" y="2525486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C1E33-722E-A948-9037-8236DDA0F7E4}"/>
              </a:ext>
            </a:extLst>
          </p:cNvPr>
          <p:cNvSpPr/>
          <p:nvPr/>
        </p:nvSpPr>
        <p:spPr>
          <a:xfrm>
            <a:off x="4365171" y="2438400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B4B89-C5D5-E01C-7831-5545CA62CE26}"/>
              </a:ext>
            </a:extLst>
          </p:cNvPr>
          <p:cNvSpPr/>
          <p:nvPr/>
        </p:nvSpPr>
        <p:spPr>
          <a:xfrm>
            <a:off x="7892142" y="2334533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A5281-4A70-1321-CC97-CE33AB7F1D0C}"/>
              </a:ext>
            </a:extLst>
          </p:cNvPr>
          <p:cNvSpPr/>
          <p:nvPr/>
        </p:nvSpPr>
        <p:spPr>
          <a:xfrm>
            <a:off x="4626428" y="5921828"/>
            <a:ext cx="283391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75308-CBC4-C44E-7E30-43B1003F1002}"/>
              </a:ext>
            </a:extLst>
          </p:cNvPr>
          <p:cNvSpPr/>
          <p:nvPr/>
        </p:nvSpPr>
        <p:spPr>
          <a:xfrm>
            <a:off x="972457" y="5268684"/>
            <a:ext cx="55734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Backend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580D1-BD17-A314-72EC-EA500DAFCF62}"/>
              </a:ext>
            </a:extLst>
          </p:cNvPr>
          <p:cNvSpPr/>
          <p:nvPr/>
        </p:nvSpPr>
        <p:spPr>
          <a:xfrm>
            <a:off x="6678386" y="5290456"/>
            <a:ext cx="430892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CDB28A-EBCC-0396-875A-31C44AEBA799}"/>
              </a:ext>
            </a:extLst>
          </p:cNvPr>
          <p:cNvSpPr/>
          <p:nvPr/>
        </p:nvSpPr>
        <p:spPr>
          <a:xfrm>
            <a:off x="1843314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EF48AA-92C3-A51F-C978-38BDE47D84CB}"/>
              </a:ext>
            </a:extLst>
          </p:cNvPr>
          <p:cNvSpPr/>
          <p:nvPr/>
        </p:nvSpPr>
        <p:spPr>
          <a:xfrm rot="10800000">
            <a:off x="2494642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802DCDD-0BE3-1995-FD32-F1A278CCEFC0}"/>
              </a:ext>
            </a:extLst>
          </p:cNvPr>
          <p:cNvSpPr/>
          <p:nvPr/>
        </p:nvSpPr>
        <p:spPr>
          <a:xfrm>
            <a:off x="5139872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99F4C82-F875-4D99-2294-29608B9E861E}"/>
              </a:ext>
            </a:extLst>
          </p:cNvPr>
          <p:cNvSpPr/>
          <p:nvPr/>
        </p:nvSpPr>
        <p:spPr>
          <a:xfrm rot="10800000">
            <a:off x="5791200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85BF550-670D-F7E6-216B-97D9ADD8BA5F}"/>
              </a:ext>
            </a:extLst>
          </p:cNvPr>
          <p:cNvSpPr/>
          <p:nvPr/>
        </p:nvSpPr>
        <p:spPr>
          <a:xfrm>
            <a:off x="8741231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B43678-36F9-50D3-062D-826F9E497AFA}"/>
              </a:ext>
            </a:extLst>
          </p:cNvPr>
          <p:cNvSpPr/>
          <p:nvPr/>
        </p:nvSpPr>
        <p:spPr>
          <a:xfrm rot="10800000">
            <a:off x="9392559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C2B56-27D5-EA0A-65CD-085F8B3CD223}"/>
              </a:ext>
            </a:extLst>
          </p:cNvPr>
          <p:cNvSpPr/>
          <p:nvPr/>
        </p:nvSpPr>
        <p:spPr>
          <a:xfrm>
            <a:off x="1190171" y="3918857"/>
            <a:ext cx="9971315" cy="3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755E-0C12-5B3D-2739-503F62942084}"/>
              </a:ext>
            </a:extLst>
          </p:cNvPr>
          <p:cNvSpPr txBox="1"/>
          <p:nvPr/>
        </p:nvSpPr>
        <p:spPr>
          <a:xfrm>
            <a:off x="9158514" y="566057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Data, not the UI!</a:t>
            </a:r>
          </a:p>
        </p:txBody>
      </p:sp>
    </p:spTree>
    <p:extLst>
      <p:ext uri="{BB962C8B-B14F-4D97-AF65-F5344CB8AC3E}">
        <p14:creationId xmlns:p14="http://schemas.microsoft.com/office/powerpoint/2010/main" val="9753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7A44-E166-A32C-6506-75C311D5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6429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5A04-4835-CE65-833B-6CC77E1CBD69}"/>
              </a:ext>
            </a:extLst>
          </p:cNvPr>
          <p:cNvSpPr/>
          <p:nvPr/>
        </p:nvSpPr>
        <p:spPr>
          <a:xfrm>
            <a:off x="406400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427D5-A4DB-BD63-82F4-0137D7CD69A2}"/>
              </a:ext>
            </a:extLst>
          </p:cNvPr>
          <p:cNvSpPr/>
          <p:nvPr/>
        </p:nvSpPr>
        <p:spPr>
          <a:xfrm>
            <a:off x="3483429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8508B-2FE4-64FB-8130-C1C93B16C347}"/>
              </a:ext>
            </a:extLst>
          </p:cNvPr>
          <p:cNvSpPr/>
          <p:nvPr/>
        </p:nvSpPr>
        <p:spPr>
          <a:xfrm>
            <a:off x="6560458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6F66E-B5F4-0662-EAA4-282A5BE7D58F}"/>
              </a:ext>
            </a:extLst>
          </p:cNvPr>
          <p:cNvSpPr/>
          <p:nvPr/>
        </p:nvSpPr>
        <p:spPr>
          <a:xfrm>
            <a:off x="9347201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CA53-D7C8-062A-264B-C4D270392A5B}"/>
              </a:ext>
            </a:extLst>
          </p:cNvPr>
          <p:cNvSpPr/>
          <p:nvPr/>
        </p:nvSpPr>
        <p:spPr>
          <a:xfrm>
            <a:off x="406400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Node.js &lt;/p&gt;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ACC0D-CBFF-896F-AA51-B0401DC13E80}"/>
              </a:ext>
            </a:extLst>
          </p:cNvPr>
          <p:cNvSpPr/>
          <p:nvPr/>
        </p:nvSpPr>
        <p:spPr>
          <a:xfrm>
            <a:off x="3483429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25D8A-99D9-F4E7-FEDE-0248A4414106}"/>
              </a:ext>
            </a:extLst>
          </p:cNvPr>
          <p:cNvSpPr/>
          <p:nvPr/>
        </p:nvSpPr>
        <p:spPr>
          <a:xfrm>
            <a:off x="6357257" y="2177143"/>
            <a:ext cx="281577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&lt;name&gt; Node.js  &lt;/name&gt;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AF5A9-EC18-781B-8849-CB4C813FD1B5}"/>
              </a:ext>
            </a:extLst>
          </p:cNvPr>
          <p:cNvSpPr/>
          <p:nvPr/>
        </p:nvSpPr>
        <p:spPr>
          <a:xfrm>
            <a:off x="9347200" y="2177143"/>
            <a:ext cx="272868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{“</a:t>
            </a:r>
            <a:r>
              <a:rPr lang="en-US" dirty="0" err="1"/>
              <a:t>title”:”Node.js</a:t>
            </a:r>
            <a:r>
              <a:rPr lang="en-US" dirty="0"/>
              <a:t>”}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62497-CE75-BD32-7314-578FFAD1F86E}"/>
              </a:ext>
            </a:extLst>
          </p:cNvPr>
          <p:cNvSpPr/>
          <p:nvPr/>
        </p:nvSpPr>
        <p:spPr>
          <a:xfrm>
            <a:off x="406399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+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196A9-3D93-558C-7781-82FC9191DE2A}"/>
              </a:ext>
            </a:extLst>
          </p:cNvPr>
          <p:cNvSpPr/>
          <p:nvPr/>
        </p:nvSpPr>
        <p:spPr>
          <a:xfrm>
            <a:off x="3367313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578E9-A7A2-22C7-939D-A618B9E941BD}"/>
              </a:ext>
            </a:extLst>
          </p:cNvPr>
          <p:cNvSpPr/>
          <p:nvPr/>
        </p:nvSpPr>
        <p:spPr>
          <a:xfrm>
            <a:off x="6212118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18EBB-5F4B-146B-6D73-C4DBDE69A429}"/>
              </a:ext>
            </a:extLst>
          </p:cNvPr>
          <p:cNvSpPr/>
          <p:nvPr/>
        </p:nvSpPr>
        <p:spPr>
          <a:xfrm>
            <a:off x="9405257" y="322217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232D9-ABA5-2845-BE36-5CE51CA14441}"/>
              </a:ext>
            </a:extLst>
          </p:cNvPr>
          <p:cNvSpPr/>
          <p:nvPr/>
        </p:nvSpPr>
        <p:spPr>
          <a:xfrm>
            <a:off x="406399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User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9B91F-C543-EEC4-0966-64B1826A1C51}"/>
              </a:ext>
            </a:extLst>
          </p:cNvPr>
          <p:cNvSpPr/>
          <p:nvPr/>
        </p:nvSpPr>
        <p:spPr>
          <a:xfrm>
            <a:off x="3367313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0030-70D9-C3C0-5246-C43DE7CFF5BE}"/>
              </a:ext>
            </a:extLst>
          </p:cNvPr>
          <p:cNvSpPr/>
          <p:nvPr/>
        </p:nvSpPr>
        <p:spPr>
          <a:xfrm>
            <a:off x="9405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A8694-4B87-B6EE-FEB8-EE8B80894D42}"/>
              </a:ext>
            </a:extLst>
          </p:cNvPr>
          <p:cNvSpPr/>
          <p:nvPr/>
        </p:nvSpPr>
        <p:spPr>
          <a:xfrm>
            <a:off x="6357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293DA-9489-AF02-B343-05421CE7CF70}"/>
              </a:ext>
            </a:extLst>
          </p:cNvPr>
          <p:cNvSpPr/>
          <p:nvPr/>
        </p:nvSpPr>
        <p:spPr>
          <a:xfrm>
            <a:off x="275771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 if we just need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CD724-E186-3346-E735-C462FFE9C53F}"/>
              </a:ext>
            </a:extLst>
          </p:cNvPr>
          <p:cNvSpPr/>
          <p:nvPr/>
        </p:nvSpPr>
        <p:spPr>
          <a:xfrm>
            <a:off x="3483429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parse, no clear data structure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264A6-BC48-0F02-A5FE-4D87B6FCA5FF}"/>
              </a:ext>
            </a:extLst>
          </p:cNvPr>
          <p:cNvSpPr/>
          <p:nvPr/>
        </p:nvSpPr>
        <p:spPr>
          <a:xfrm>
            <a:off x="9434285" y="5457372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and concise; can easily be converted to JS.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62F77-9D52-5227-E002-ECCFF3985C7C}"/>
              </a:ext>
            </a:extLst>
          </p:cNvPr>
          <p:cNvSpPr/>
          <p:nvPr/>
        </p:nvSpPr>
        <p:spPr>
          <a:xfrm>
            <a:off x="6458857" y="5399315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but relatively verbose: XML-parser needed</a:t>
            </a:r>
          </a:p>
        </p:txBody>
      </p:sp>
    </p:spTree>
    <p:extLst>
      <p:ext uri="{BB962C8B-B14F-4D97-AF65-F5344CB8AC3E}">
        <p14:creationId xmlns:p14="http://schemas.microsoft.com/office/powerpoint/2010/main" val="4271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0D7-0874-79ED-D4CA-1558B88E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D7B99-7B8A-F415-61E9-D1CFA978C799}"/>
              </a:ext>
            </a:extLst>
          </p:cNvPr>
          <p:cNvSpPr/>
          <p:nvPr/>
        </p:nvSpPr>
        <p:spPr>
          <a:xfrm>
            <a:off x="624114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A841A-598A-2B65-E1B8-BB092F92DE94}"/>
              </a:ext>
            </a:extLst>
          </p:cNvPr>
          <p:cNvSpPr/>
          <p:nvPr/>
        </p:nvSpPr>
        <p:spPr>
          <a:xfrm>
            <a:off x="8064499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13DEA-5C13-847A-7375-CA4C70AB71B6}"/>
              </a:ext>
            </a:extLst>
          </p:cNvPr>
          <p:cNvSpPr/>
          <p:nvPr/>
        </p:nvSpPr>
        <p:spPr>
          <a:xfrm>
            <a:off x="10283371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Logic, Database Access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971D9-8665-F66B-09C7-E0DEE91657F9}"/>
              </a:ext>
            </a:extLst>
          </p:cNvPr>
          <p:cNvSpPr/>
          <p:nvPr/>
        </p:nvSpPr>
        <p:spPr>
          <a:xfrm>
            <a:off x="2714171" y="217714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F81E-29B1-C71E-DC5B-676CDDEF53FF}"/>
              </a:ext>
            </a:extLst>
          </p:cNvPr>
          <p:cNvSpPr/>
          <p:nvPr/>
        </p:nvSpPr>
        <p:spPr>
          <a:xfrm>
            <a:off x="5960837" y="1690688"/>
            <a:ext cx="1968499" cy="113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4A6FFF-EE94-8F0E-6B68-A505123BC626}"/>
              </a:ext>
            </a:extLst>
          </p:cNvPr>
          <p:cNvSpPr/>
          <p:nvPr/>
        </p:nvSpPr>
        <p:spPr>
          <a:xfrm>
            <a:off x="2764973" y="3403597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76C09-FE5E-5591-2055-ECA73467FD20}"/>
              </a:ext>
            </a:extLst>
          </p:cNvPr>
          <p:cNvSpPr/>
          <p:nvPr/>
        </p:nvSpPr>
        <p:spPr>
          <a:xfrm>
            <a:off x="2786746" y="412205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9B2853-8410-7340-704F-95BFCF8063D2}"/>
              </a:ext>
            </a:extLst>
          </p:cNvPr>
          <p:cNvSpPr/>
          <p:nvPr/>
        </p:nvSpPr>
        <p:spPr>
          <a:xfrm>
            <a:off x="2794002" y="491308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3F1DA-202B-2D30-A8EB-00A03ED04576}"/>
              </a:ext>
            </a:extLst>
          </p:cNvPr>
          <p:cNvSpPr/>
          <p:nvPr/>
        </p:nvSpPr>
        <p:spPr>
          <a:xfrm>
            <a:off x="6096000" y="3429000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   /post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68BD2-E668-76A5-3E27-4D386391C479}"/>
              </a:ext>
            </a:extLst>
          </p:cNvPr>
          <p:cNvSpPr/>
          <p:nvPr/>
        </p:nvSpPr>
        <p:spPr>
          <a:xfrm>
            <a:off x="6096000" y="4155849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6D1DA-D54E-7606-F415-08EFEE207013}"/>
              </a:ext>
            </a:extLst>
          </p:cNvPr>
          <p:cNvSpPr/>
          <p:nvPr/>
        </p:nvSpPr>
        <p:spPr>
          <a:xfrm>
            <a:off x="6061982" y="4922383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/posts/:</a:t>
            </a:r>
            <a:r>
              <a:rPr lang="en-US" dirty="0" err="1"/>
              <a:t>postId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49DC-2049-09FB-78F9-25654F47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E900-249C-07C4-C68D-11787227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More than just GET &amp; POST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Get – Get a Resource from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POST – Post a Resource to the Server(i.e. create or append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PUT – Put a Resource onto the Server(i.e. create or overwrite a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PATCH – Update parts of an existing Resource on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DELETE – Delete a Resource on the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OPTIONS – Determine whether follow-up Request is allowed (sent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21283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D95-8A8D-EC4E-2F84-F5536FF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0C-B25E-56FB-99EC-48B0B476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Interface – Clearly defined API endpoints with clearly defined request + response data structure.</a:t>
            </a:r>
          </a:p>
          <a:p>
            <a:r>
              <a:rPr lang="en-US" dirty="0"/>
              <a:t>Stateless interactions – Server and client don’t store any connection history, every request is handled separately.</a:t>
            </a:r>
          </a:p>
          <a:p>
            <a:r>
              <a:rPr lang="en-US" dirty="0"/>
              <a:t>Cacheable – Servers may set caching headers to allow the client to cache responses.</a:t>
            </a:r>
          </a:p>
          <a:p>
            <a:r>
              <a:rPr lang="en-US" dirty="0"/>
              <a:t>Client-server – Server and client are separated, client is not concerned with persistent data storage.</a:t>
            </a:r>
          </a:p>
          <a:p>
            <a:r>
              <a:rPr lang="en-US" dirty="0"/>
              <a:t>Layered System – Server may forward requests to other APIs</a:t>
            </a:r>
          </a:p>
          <a:p>
            <a:r>
              <a:rPr lang="en-US" dirty="0"/>
              <a:t>Code on Demand – Executable code may be transferred from server to client.</a:t>
            </a:r>
          </a:p>
        </p:txBody>
      </p:sp>
    </p:spTree>
    <p:extLst>
      <p:ext uri="{BB962C8B-B14F-4D97-AF65-F5344CB8AC3E}">
        <p14:creationId xmlns:p14="http://schemas.microsoft.com/office/powerpoint/2010/main" val="27235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48FC-475A-3AE9-F67D-88D2798D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B68-E03F-CD08-3836-BB85B176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612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ross-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rigin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haring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A1FED4-8BF9-FCEE-54C1-E077E779B423}"/>
              </a:ext>
            </a:extLst>
          </p:cNvPr>
          <p:cNvGrpSpPr/>
          <p:nvPr/>
        </p:nvGrpSpPr>
        <p:grpSpPr>
          <a:xfrm>
            <a:off x="838200" y="2438400"/>
            <a:ext cx="10323286" cy="2046514"/>
            <a:chOff x="838200" y="2438400"/>
            <a:chExt cx="10323286" cy="2046514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8F6ED-C3CF-DF42-4772-8979B159D2FD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13DAE9-925F-4B61-C5AA-98C652ADD522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27DB7FC4-782A-5967-C61F-EDA31FB882B2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31018-F063-F21C-1525-B9589F4E0E88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A71D-52B3-B4AA-5750-5D00DB55689C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BF7F13-BDCC-E2D8-3627-7DD99D13A7FC}"/>
              </a:ext>
            </a:extLst>
          </p:cNvPr>
          <p:cNvGrpSpPr/>
          <p:nvPr/>
        </p:nvGrpSpPr>
        <p:grpSpPr>
          <a:xfrm>
            <a:off x="838200" y="4659086"/>
            <a:ext cx="10323286" cy="2046514"/>
            <a:chOff x="838200" y="2438400"/>
            <a:chExt cx="10323286" cy="2046514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3CD641-17E3-78A2-3ECC-43C3FAAF4F56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6603D-4A8C-669B-05DD-3DD7DE085916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FC19476B-09D0-3444-133B-3F6FCF5CA4FE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C6A6B1-4A4A-88B5-D69F-99268B8C5B12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Localhost:4000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EADFA-A71A-BD58-78D7-CDF71CBDDD4A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EDFA8C-55A8-CCAA-6743-E3B7191BD34D}"/>
              </a:ext>
            </a:extLst>
          </p:cNvPr>
          <p:cNvSpPr txBox="1"/>
          <p:nvPr/>
        </p:nvSpPr>
        <p:spPr>
          <a:xfrm>
            <a:off x="5239657" y="5268686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 Error</a:t>
            </a:r>
          </a:p>
        </p:txBody>
      </p:sp>
    </p:spTree>
    <p:extLst>
      <p:ext uri="{BB962C8B-B14F-4D97-AF65-F5344CB8AC3E}">
        <p14:creationId xmlns:p14="http://schemas.microsoft.com/office/powerpoint/2010/main" val="3632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633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REST APIs</vt:lpstr>
      <vt:lpstr>What &amp; Why?</vt:lpstr>
      <vt:lpstr>A different Kind of Response is Needed</vt:lpstr>
      <vt:lpstr>REST API Big Picture</vt:lpstr>
      <vt:lpstr>DATA Formats</vt:lpstr>
      <vt:lpstr>Routing</vt:lpstr>
      <vt:lpstr>Http Methods</vt:lpstr>
      <vt:lpstr>REST Principles</vt:lpstr>
      <vt:lpstr>CORS?</vt:lpstr>
      <vt:lpstr>Module Summary</vt:lpstr>
      <vt:lpstr>What’s In this module?</vt:lpstr>
      <vt:lpstr>REST &amp; The Rest of the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Piyush Chaturvedi</dc:creator>
  <cp:lastModifiedBy>Piyush Chaturvedi</cp:lastModifiedBy>
  <cp:revision>2</cp:revision>
  <dcterms:created xsi:type="dcterms:W3CDTF">2023-02-15T13:38:03Z</dcterms:created>
  <dcterms:modified xsi:type="dcterms:W3CDTF">2023-02-16T15:44:01Z</dcterms:modified>
</cp:coreProperties>
</file>