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83C84-069A-43ED-8C75-6DC507E5C272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52A-4EB1-4C2F-4734-BA01D5D2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8A617-16E0-6314-6C9E-763A178A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3BE3-6791-E936-2775-5B7A6B40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65A5-9CBD-07A2-814A-2BCED99C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E905-52E6-FEE1-F30E-E66DB98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692-7799-35F0-4BEF-4C2E1B55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DC370-CDCE-DA8D-16A5-6D974737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0BEF-1D79-3757-DE11-FBEA2F22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90F-FA03-A430-079D-AC48C88F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369B-E1DF-5B9C-D189-97E47A07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F7001-DB87-E4B2-65B6-633955565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2744A-1C59-0D13-A18E-3C4FDFF3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ADCB-9AC4-2AE4-9281-A70F391C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D766-05FD-F8E2-9BF2-EC485D9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D87-8800-08EF-D595-5D9A324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CDB-1AB8-C1E4-9DE8-B753C34E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0137-A0FB-F824-7FC5-27E67B65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4645-89D2-4678-787D-FAB3C9C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730-A97A-FE09-303A-D8543F28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5D96-0F7A-3F80-3502-D859C2D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C57-16A3-7CE9-FD6F-25A54F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A7F93-FFD3-04FB-A694-1F87D578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E278-CB22-92C2-5506-256E2F83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EB2E-34B4-FC12-7237-28CD7F81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3E6E-6A5D-DD3D-B9BC-256663EF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A14-4A48-601B-580A-0B0DE533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1FC9-9F91-4F0C-8FB4-206B3C21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6C28-9AB2-FD65-9EAA-9328D7D8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1C7C-EEDC-16C6-DA5D-F7DBC39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810B-8DE2-F22C-457B-049D74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D416-B579-27C3-E36E-5297756B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FDF-61DC-578E-90B7-7CD36ADB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6BF6-B02C-D6C9-511E-557266C6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4833-DA5E-1C6B-0001-EFABDEED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05A8-8C9F-B2F9-FC03-76861DB3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29D37-0D2D-4B04-55C4-AD7C323BB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34EB7-1999-1EE4-4524-B18F0B92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0055-97B0-8DC4-E2C9-DEAFA890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A5282-C5C4-7C4D-F5F9-46B560B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7EC3-2F4B-3009-49AD-C3162C13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6A9EA-8560-3AF5-A023-85798CB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303A-0826-0497-EB8B-23847E7D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EEC6-55F4-6FB4-2B85-492D161C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D5145-62E3-00AB-2EFF-03779771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3ED35-C931-8E4E-E9A6-5143192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89FA-31A8-42EA-7215-CC1B7B15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DB07-73E8-23E1-DC2F-CED8D344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E32-6032-E133-2ECB-BC892E44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3C30-9F07-1F6E-3892-A4B1098D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ADCC-8056-4F64-4A8F-7DD20161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A9D0-C6DF-F6C1-A139-CE427474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7E98-DCEA-D55A-83AA-ACC1342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446D-2F8A-5924-F399-6AB5F4F2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1BBC-6FD4-6BB3-8E4F-FD6C63F3A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8F2-96CF-5133-36FE-EB09BAE91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C730-5477-34FF-C695-93D78CE3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F3BA-4DC6-9C71-D0B5-26117934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F8B0-DFA6-3B94-0A46-A1ECBF4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F80F0-6AB5-7438-D572-C76492F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2BD3-3F76-1EF5-F3BE-E66DE32D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820C-FF5D-9FC3-7F5D-97F9FEBA5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24DA-2C50-4C1E-BE8C-0E466E647AE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4731-28C9-55E6-1685-0A65CA8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5248-06C3-66BE-8C94-ECA50E70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43B3-DA29-475D-AF28-1D7B401C0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0D52-CE52-8E74-5955-6F72E85E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71" y="182205"/>
            <a:ext cx="11732653" cy="809468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ED941-DC02-4C46-CFBA-760B855F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4" y="1249251"/>
            <a:ext cx="11243256" cy="5022760"/>
          </a:xfrm>
        </p:spPr>
        <p:txBody>
          <a:bodyPr numCol="3"/>
          <a:lstStyle/>
          <a:p>
            <a:pPr algn="l"/>
            <a:r>
              <a:rPr lang="en-US" dirty="0"/>
              <a:t>Sort()</a:t>
            </a:r>
          </a:p>
          <a:p>
            <a:pPr algn="l"/>
            <a:r>
              <a:rPr lang="en-US" dirty="0"/>
              <a:t>Reverse()</a:t>
            </a:r>
          </a:p>
          <a:p>
            <a:pPr algn="l"/>
            <a:r>
              <a:rPr lang="en-US" dirty="0"/>
              <a:t>Pop()</a:t>
            </a:r>
          </a:p>
          <a:p>
            <a:pPr algn="l"/>
            <a:r>
              <a:rPr lang="en-US" dirty="0"/>
              <a:t>Push()</a:t>
            </a:r>
          </a:p>
          <a:p>
            <a:pPr algn="l"/>
            <a:r>
              <a:rPr lang="en-US" dirty="0"/>
              <a:t>Shift()</a:t>
            </a:r>
          </a:p>
          <a:p>
            <a:pPr algn="l"/>
            <a:r>
              <a:rPr lang="en-US" dirty="0"/>
              <a:t>unshift()</a:t>
            </a:r>
          </a:p>
          <a:p>
            <a:pPr algn="l"/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Join()</a:t>
            </a:r>
          </a:p>
          <a:p>
            <a:pPr algn="l"/>
            <a:r>
              <a:rPr lang="en-US" dirty="0"/>
              <a:t>Slice()</a:t>
            </a:r>
          </a:p>
          <a:p>
            <a:pPr algn="l"/>
            <a:r>
              <a:rPr lang="en-US" dirty="0"/>
              <a:t>Splice()</a:t>
            </a:r>
          </a:p>
          <a:p>
            <a:pPr algn="l"/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Includes()</a:t>
            </a:r>
          </a:p>
          <a:p>
            <a:pPr algn="l"/>
            <a:r>
              <a:rPr lang="en-US" dirty="0"/>
              <a:t>Some()</a:t>
            </a:r>
          </a:p>
          <a:p>
            <a:pPr algn="l"/>
            <a:r>
              <a:rPr lang="en-US" dirty="0"/>
              <a:t>Find()</a:t>
            </a:r>
          </a:p>
          <a:p>
            <a:pPr algn="l"/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filter()</a:t>
            </a:r>
          </a:p>
          <a:p>
            <a:pPr algn="l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Fill()</a:t>
            </a:r>
          </a:p>
          <a:p>
            <a:pPr algn="l"/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 returns the array.</a:t>
            </a:r>
          </a:p>
        </p:txBody>
      </p:sp>
    </p:spTree>
    <p:extLst>
      <p:ext uri="{BB962C8B-B14F-4D97-AF65-F5344CB8AC3E}">
        <p14:creationId xmlns:p14="http://schemas.microsoft.com/office/powerpoint/2010/main" val="395344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9AF9-C26E-D225-CF37-3E6D054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fill()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4266-0DBA-A8BB-2B7B-6BEBB06A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</a:t>
            </a:r>
            <a:r>
              <a:rPr lang="en-US" dirty="0" err="1"/>
              <a:t>Mohan”,”Sita</a:t>
            </a:r>
            <a:r>
              <a:rPr lang="en-US" dirty="0"/>
              <a:t>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[“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”,”</a:t>
            </a:r>
            <a:r>
              <a:rPr lang="en-US" dirty="0" err="1"/>
              <a:t>Ravan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Fill()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fill() method fills all the elements in an array with a static value.</a:t>
            </a:r>
          </a:p>
        </p:txBody>
      </p:sp>
    </p:spTree>
    <p:extLst>
      <p:ext uri="{BB962C8B-B14F-4D97-AF65-F5344CB8AC3E}">
        <p14:creationId xmlns:p14="http://schemas.microsoft.com/office/powerpoint/2010/main" val="10160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FF68-DFF7-579C-441C-B05312F2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forEach</a:t>
            </a:r>
            <a:r>
              <a:rPr lang="en-US" dirty="0"/>
              <a:t>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8662-A6CC-DE96-5712-24ADAD25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Var a = [“</a:t>
            </a:r>
            <a:r>
              <a:rPr lang="en-US" sz="5400" dirty="0" err="1"/>
              <a:t>Ram”,”Ashish”,”Ankit</a:t>
            </a:r>
            <a:r>
              <a:rPr lang="en-US" sz="5400" dirty="0"/>
              <a:t>”];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err="1"/>
              <a:t>a.forEach</a:t>
            </a:r>
            <a:r>
              <a:rPr lang="en-US" sz="5400" dirty="0"/>
              <a:t>(function(){</a:t>
            </a:r>
          </a:p>
          <a:p>
            <a:pPr marL="0" indent="0">
              <a:buNone/>
            </a:pPr>
            <a:r>
              <a:rPr lang="en-US" sz="5400" dirty="0"/>
              <a:t>Statement</a:t>
            </a:r>
          </a:p>
          <a:p>
            <a:pPr marL="0" indent="0">
              <a:buNone/>
            </a:pPr>
            <a:r>
              <a:rPr lang="en-US" sz="5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17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82BD-5E1A-7FA2-A2B8-D1625F2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2"/>
            <a:ext cx="10515600" cy="855300"/>
          </a:xfrm>
        </p:spPr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97B-ED8B-CB98-5EB3-CC6936B5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966652"/>
            <a:ext cx="11443063" cy="5564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 = [“Ram”,”Sharma”,18,”India”];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 18,</a:t>
            </a:r>
          </a:p>
          <a:p>
            <a:pPr marL="0" indent="0">
              <a:buNone/>
            </a:pPr>
            <a:r>
              <a:rPr lang="en-US" dirty="0"/>
              <a:t>Country: “India”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68910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8D0-853D-C61C-6CC5-FB8A6E7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7B65-E5E6-A225-AD94-8E39B731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 = new </a:t>
            </a:r>
            <a:r>
              <a:rPr lang="en-US" dirty="0" err="1"/>
              <a:t>Objectj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a.firstName</a:t>
            </a:r>
            <a:r>
              <a:rPr lang="en-US" dirty="0"/>
              <a:t> : “Ram”;</a:t>
            </a:r>
          </a:p>
          <a:p>
            <a:pPr marL="0" indent="0">
              <a:buNone/>
            </a:pPr>
            <a:r>
              <a:rPr lang="en-US" dirty="0" err="1"/>
              <a:t>a.lastName</a:t>
            </a:r>
            <a:r>
              <a:rPr lang="en-US" dirty="0"/>
              <a:t> : “Kumar;</a:t>
            </a:r>
          </a:p>
          <a:p>
            <a:pPr marL="0" indent="0">
              <a:buNone/>
            </a:pPr>
            <a:r>
              <a:rPr lang="en-US" dirty="0" err="1"/>
              <a:t>a.age</a:t>
            </a:r>
            <a:r>
              <a:rPr lang="en-US"/>
              <a:t>: 18;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07B9-8520-55CA-C099-B2211CE4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BABE-AF97-5BDC-6C2F-6BD72D06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 15},</a:t>
            </a:r>
          </a:p>
          <a:p>
            <a:pPr marL="0" indent="0">
              <a:buNone/>
            </a:pPr>
            <a:r>
              <a:rPr lang="en-US" dirty="0"/>
              <a:t>{Name:”Mohan”,Age:25},</a:t>
            </a:r>
          </a:p>
          <a:p>
            <a:pPr marL="0" indent="0">
              <a:buNone/>
            </a:pPr>
            <a:r>
              <a:rPr lang="en-US" dirty="0"/>
              <a:t>{Name:”Shyam”,Age:30}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8234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6FD0-44D5-38BD-95F4-904A96CF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604-1DD7-3B6D-ED0E-D25774DB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E6E0-8471-95A5-6CAD-995CBAD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: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1153-BDBD-30A6-B8C1-3A3869BE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28937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8D-08C3-7C4F-1261-E3809B7C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0" y="365125"/>
            <a:ext cx="6233160" cy="2508704"/>
          </a:xfrm>
        </p:spPr>
        <p:txBody>
          <a:bodyPr/>
          <a:lstStyle/>
          <a:p>
            <a:r>
              <a:rPr lang="en-US" dirty="0"/>
              <a:t>Console.log(</a:t>
            </a:r>
            <a:r>
              <a:rPr lang="en-US" dirty="0" err="1"/>
              <a:t>a.firstName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a.lastName</a:t>
            </a:r>
            <a:r>
              <a:rPr lang="en-US" dirty="0"/>
              <a:t>); Console.log(</a:t>
            </a:r>
            <a:r>
              <a:rPr lang="en-US" dirty="0" err="1"/>
              <a:t>a.age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Console.log(</a:t>
            </a:r>
            <a:r>
              <a:rPr lang="en-US" dirty="0" err="1"/>
              <a:t>a.city</a:t>
            </a:r>
            <a:r>
              <a:rPr lang="en-US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955A-BC5C-962D-F841-08A6B7D4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21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{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 : “Ram”,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: “Sharma”,</a:t>
            </a:r>
          </a:p>
          <a:p>
            <a:pPr marL="0" indent="0">
              <a:buNone/>
            </a:pPr>
            <a:r>
              <a:rPr lang="en-US" dirty="0"/>
              <a:t>age:20,</a:t>
            </a:r>
          </a:p>
          <a:p>
            <a:pPr marL="0" indent="0">
              <a:buNone/>
            </a:pPr>
            <a:r>
              <a:rPr lang="en-US" dirty="0"/>
              <a:t>city: “Jaipur”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FF300A-B955-F77F-BFEC-8C53FB9E42FE}"/>
              </a:ext>
            </a:extLst>
          </p:cNvPr>
          <p:cNvSpPr txBox="1">
            <a:spLocks/>
          </p:cNvSpPr>
          <p:nvPr/>
        </p:nvSpPr>
        <p:spPr>
          <a:xfrm>
            <a:off x="5120640" y="3429000"/>
            <a:ext cx="6233160" cy="250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for(var key in obj){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895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A1F4-9150-F1A5-3D42-E18F665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3C21-F20F-3836-C290-EABE304F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[1,2,3,4,5];</a:t>
            </a:r>
          </a:p>
          <a:p>
            <a:pPr marL="0" indent="0">
              <a:buNone/>
            </a:pPr>
            <a:r>
              <a:rPr lang="en-US" dirty="0"/>
              <a:t>[10,20,30,40,50];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a.map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92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77CB-8445-1238-2A8D-E0D2AD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0B0-4AC1-0F11-54E9-573DCE0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358606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38D-5956-FB9F-6A77-975CF19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413C-5B58-AECE-9FBA-08169F38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 err="1"/>
              <a:t>startsWith</a:t>
            </a:r>
            <a:r>
              <a:rPr lang="en-US" dirty="0"/>
              <a:t>()</a:t>
            </a:r>
          </a:p>
          <a:p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trim()</a:t>
            </a:r>
          </a:p>
          <a:p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r>
              <a:rPr lang="en-US" dirty="0" err="1"/>
              <a:t>charCodeAt</a:t>
            </a:r>
            <a:r>
              <a:rPr lang="en-US" dirty="0"/>
              <a:t>()</a:t>
            </a:r>
          </a:p>
          <a:p>
            <a:r>
              <a:rPr lang="en-US" dirty="0" err="1"/>
              <a:t>fromCharCode</a:t>
            </a:r>
            <a:r>
              <a:rPr lang="en-US" dirty="0"/>
              <a:t>()</a:t>
            </a:r>
          </a:p>
          <a:p>
            <a:endParaRPr lang="en-US"/>
          </a:p>
          <a:p>
            <a:r>
              <a:rPr lang="en-US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817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B8D-5CD7-D3CE-1545-8AF33EA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19D8-7AC8-472D-D7CE-39715489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5553-52A1-73F7-DB7C-26F53163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ToLowercase</a:t>
            </a:r>
            <a:r>
              <a:rPr lang="en-US" dirty="0"/>
              <a:t>() –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1F77-9AB1-16B1-5D04-FA713B2C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3F48-7A62-A3B3-AFCC-F1BB931B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43E9-812F-08E2-647B-60566A06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startWith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endWith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0E-918D-E64B-14DA-09D3213C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BD4B-5956-E676-8B0B-03EC0612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Search()</a:t>
            </a:r>
          </a:p>
          <a:p>
            <a:r>
              <a:rPr lang="en-US" dirty="0"/>
              <a:t>Match()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 err="1"/>
              <a:t>Repalace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23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65D7-80CC-5D89-4ED6-C291FAB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6221-AD7E-022D-2E5D-B7B6407B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Charat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charCodeat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Fromcharcode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513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DB1A-ED55-5780-CAE0-69A405E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0C9-277B-F044-8390-3454A203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  <a:p>
            <a:r>
              <a:rPr lang="en-US" dirty="0"/>
              <a:t>Repeat()</a:t>
            </a:r>
          </a:p>
          <a:p>
            <a:r>
              <a:rPr lang="en-US" dirty="0"/>
              <a:t>Slice()</a:t>
            </a:r>
          </a:p>
          <a:p>
            <a:r>
              <a:rPr lang="en-US" dirty="0" err="1"/>
              <a:t>Substr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E9A-50DD-866D-64B3-7B2AE649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7E1-37E8-8B0A-58D1-D45F74B3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(x)</a:t>
            </a:r>
          </a:p>
          <a:p>
            <a:r>
              <a:rPr lang="en-US" dirty="0" err="1"/>
              <a:t>toPrecision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22547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E1-729C-0E7A-BD9A-6B63518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18BC-B8F1-0B8B-24DA-4C9196BF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();</a:t>
            </a:r>
          </a:p>
          <a:p>
            <a:r>
              <a:rPr lang="en-US" dirty="0" err="1"/>
              <a:t>toFixed</a:t>
            </a:r>
            <a:r>
              <a:rPr lang="en-US" dirty="0"/>
              <a:t>();</a:t>
            </a:r>
          </a:p>
          <a:p>
            <a:r>
              <a:rPr lang="en-US" dirty="0" err="1"/>
              <a:t>toPrecision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F1C-777A-67B9-F3A7-192F489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E553-49BA-33F4-DADA-BFE8CB16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max(x, y, z, …, n)</a:t>
            </a:r>
          </a:p>
          <a:p>
            <a:r>
              <a:rPr lang="en-US" dirty="0"/>
              <a:t>min(x, y, z, …, 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2956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some()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any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194373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D2B8-1E89-AD3E-7B01-7597783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2860-385F-36DA-4AAD-83E35106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  <a:p>
            <a:r>
              <a:rPr lang="en-US" dirty="0"/>
              <a:t>Floor()</a:t>
            </a:r>
          </a:p>
          <a:p>
            <a:r>
              <a:rPr lang="en-US" dirty="0"/>
              <a:t>Round()</a:t>
            </a:r>
          </a:p>
          <a:p>
            <a:r>
              <a:rPr lang="en-US" dirty="0" err="1"/>
              <a:t>Trunc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595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E719-AED0-B5C8-8D05-038C8BDB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3722-36C9-35FA-F2D1-C23BDFC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</p:txBody>
      </p:sp>
    </p:spTree>
    <p:extLst>
      <p:ext uri="{BB962C8B-B14F-4D97-AF65-F5344CB8AC3E}">
        <p14:creationId xmlns:p14="http://schemas.microsoft.com/office/powerpoint/2010/main" val="386989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41C-C470-8753-B658-D9D84FD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BD64-1321-25F5-239F-6666A74F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r>
              <a:rPr lang="en-US" dirty="0" err="1"/>
              <a:t>getMinutes</a:t>
            </a:r>
            <a:r>
              <a:rPr lang="en-US" dirty="0"/>
              <a:t>();</a:t>
            </a:r>
          </a:p>
          <a:p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r>
              <a:rPr lang="en-US" dirty="0" err="1"/>
              <a:t>getMilliseconds</a:t>
            </a:r>
            <a:r>
              <a:rPr lang="en-US" dirty="0"/>
              <a:t>()</a:t>
            </a:r>
          </a:p>
          <a:p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r>
              <a:rPr lang="en-US" dirty="0" err="1"/>
              <a:t>setHours</a:t>
            </a:r>
            <a:r>
              <a:rPr lang="en-US" dirty="0"/>
              <a:t>()</a:t>
            </a:r>
          </a:p>
          <a:p>
            <a:r>
              <a:rPr lang="en-US" dirty="0" err="1"/>
              <a:t>setMilliseconds</a:t>
            </a:r>
            <a:r>
              <a:rPr lang="en-US" dirty="0"/>
              <a:t>()</a:t>
            </a:r>
          </a:p>
          <a:p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57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3294-2470-0702-4408-0CBE281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Document Object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127F-F0D5-AF6D-2142-44ED438F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16985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7F64E7F-B612-A20C-B6D5-85832FFE709F}"/>
              </a:ext>
            </a:extLst>
          </p:cNvPr>
          <p:cNvSpPr/>
          <p:nvPr/>
        </p:nvSpPr>
        <p:spPr>
          <a:xfrm>
            <a:off x="4893972" y="296214"/>
            <a:ext cx="2537138" cy="5151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D1770EF-A8FC-87D9-8156-9F7CAB17A5DC}"/>
              </a:ext>
            </a:extLst>
          </p:cNvPr>
          <p:cNvSpPr/>
          <p:nvPr/>
        </p:nvSpPr>
        <p:spPr>
          <a:xfrm>
            <a:off x="4893972" y="1065392"/>
            <a:ext cx="2537138" cy="515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Root(html)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C347263-E5C3-B7D1-0B54-7B5CB287CE62}"/>
              </a:ext>
            </a:extLst>
          </p:cNvPr>
          <p:cNvSpPr/>
          <p:nvPr/>
        </p:nvSpPr>
        <p:spPr>
          <a:xfrm>
            <a:off x="1314719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49D15D7-866E-9345-8FB5-930376501AB1}"/>
              </a:ext>
            </a:extLst>
          </p:cNvPr>
          <p:cNvSpPr/>
          <p:nvPr/>
        </p:nvSpPr>
        <p:spPr>
          <a:xfrm>
            <a:off x="7960217" y="197979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8EDEF9B-49DF-3049-FAB4-48D20233AEF9}"/>
              </a:ext>
            </a:extLst>
          </p:cNvPr>
          <p:cNvSpPr/>
          <p:nvPr/>
        </p:nvSpPr>
        <p:spPr>
          <a:xfrm>
            <a:off x="1314719" y="2805481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F103A11-3AFF-6913-4E65-AA8A5E9D904F}"/>
              </a:ext>
            </a:extLst>
          </p:cNvPr>
          <p:cNvSpPr/>
          <p:nvPr/>
        </p:nvSpPr>
        <p:spPr>
          <a:xfrm>
            <a:off x="1314719" y="3797154"/>
            <a:ext cx="2537138" cy="57022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‘Aeeron Academy’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C4B2F98-79BA-6603-1AD3-A4EF82313AD1}"/>
              </a:ext>
            </a:extLst>
          </p:cNvPr>
          <p:cNvSpPr/>
          <p:nvPr/>
        </p:nvSpPr>
        <p:spPr>
          <a:xfrm>
            <a:off x="5803007" y="2805481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45C8C8-A0FA-36F5-E601-571EC7C85059}"/>
              </a:ext>
            </a:extLst>
          </p:cNvPr>
          <p:cNvSpPr/>
          <p:nvPr/>
        </p:nvSpPr>
        <p:spPr>
          <a:xfrm>
            <a:off x="9191223" y="278116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B31D6FC-EE9F-74DC-1554-C0B3D24A8533}"/>
              </a:ext>
            </a:extLst>
          </p:cNvPr>
          <p:cNvSpPr/>
          <p:nvPr/>
        </p:nvSpPr>
        <p:spPr>
          <a:xfrm>
            <a:off x="5803007" y="3797154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97E85F4-0311-B148-28A2-50080107B2D7}"/>
              </a:ext>
            </a:extLst>
          </p:cNvPr>
          <p:cNvSpPr/>
          <p:nvPr/>
        </p:nvSpPr>
        <p:spPr>
          <a:xfrm>
            <a:off x="5803007" y="478882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54AB94C-5BB1-CED0-864A-0EFDC426D6BF}"/>
              </a:ext>
            </a:extLst>
          </p:cNvPr>
          <p:cNvSpPr/>
          <p:nvPr/>
        </p:nvSpPr>
        <p:spPr>
          <a:xfrm>
            <a:off x="5803007" y="5507495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1C45FB6-24FB-2546-6220-2C046DC47ED5}"/>
              </a:ext>
            </a:extLst>
          </p:cNvPr>
          <p:cNvSpPr/>
          <p:nvPr/>
        </p:nvSpPr>
        <p:spPr>
          <a:xfrm>
            <a:off x="9228786" y="3743643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‘Hello World’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C2242D6-958D-90C5-B24B-6D90C8C3C903}"/>
              </a:ext>
            </a:extLst>
          </p:cNvPr>
          <p:cNvSpPr/>
          <p:nvPr/>
        </p:nvSpPr>
        <p:spPr>
          <a:xfrm>
            <a:off x="9228786" y="4724097"/>
            <a:ext cx="2537138" cy="57022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FBF4DB-EF82-EFE1-BC2B-9C75BFBED199}"/>
              </a:ext>
            </a:extLst>
          </p:cNvPr>
          <p:cNvSpPr/>
          <p:nvPr/>
        </p:nvSpPr>
        <p:spPr>
          <a:xfrm>
            <a:off x="695458" y="463639"/>
            <a:ext cx="2189409" cy="57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DOM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C8691-1E9B-CE7F-0EA3-F36A50A2348D}"/>
              </a:ext>
            </a:extLst>
          </p:cNvPr>
          <p:cNvSpPr txBox="1"/>
          <p:nvPr/>
        </p:nvSpPr>
        <p:spPr>
          <a:xfrm>
            <a:off x="785611" y="5035639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827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FC8C-0CDE-879F-A473-5C3BFC3E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26E9-79A2-1E9E-18EB-6155BD7C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 				-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Class Name			- </a:t>
            </a:r>
            <a:r>
              <a:rPr lang="en-US" dirty="0" err="1"/>
              <a:t>document.getElementsByClassName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/>
              <a:t>Tag Name			- </a:t>
            </a:r>
            <a:r>
              <a:rPr lang="en-US" dirty="0" err="1"/>
              <a:t>document.getElementsByTagName</a:t>
            </a:r>
            <a:r>
              <a:rPr lang="en-US" dirty="0"/>
              <a:t>(name) </a:t>
            </a:r>
          </a:p>
        </p:txBody>
      </p:sp>
    </p:spTree>
    <p:extLst>
      <p:ext uri="{BB962C8B-B14F-4D97-AF65-F5344CB8AC3E}">
        <p14:creationId xmlns:p14="http://schemas.microsoft.com/office/powerpoint/2010/main" val="123252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A922-2287-B1DA-DCC0-8B20161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0CF1-5838-BD73-43E6-27EC1326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8FC-DE67-F1EF-1EE4-571159F1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C0A1-0B41-691D-FABB-D0DF00B1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764063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E3E-D9C6-1DFD-3FD1-7457F2F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Get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1415-02B5-4570-2795-4F8D476E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getAttribute</a:t>
            </a:r>
            <a:endParaRPr lang="en-US" dirty="0"/>
          </a:p>
          <a:p>
            <a:r>
              <a:rPr lang="en-US" dirty="0" err="1"/>
              <a:t>getAttributeNode</a:t>
            </a:r>
            <a:endParaRPr lang="en-US" dirty="0"/>
          </a:p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56103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2F9-E1E0-3555-BB9B-63295C4E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6AD-31A3-9157-7D9B-6494FC4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 every()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Checks if all of the elements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438692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1500-FB0B-EFAB-1DE1-D07A988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querySelectoreAll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BE0E-EA98-2161-CE9F-A4BDAC0C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querySelector</a:t>
            </a:r>
            <a:r>
              <a:rPr lang="en-US" dirty="0"/>
              <a:t>			- 		</a:t>
            </a: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querySelectorAll</a:t>
            </a:r>
            <a:r>
              <a:rPr lang="en-US" dirty="0"/>
              <a:t>			-	</a:t>
            </a: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782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E947-8B8D-E6DD-435C-EE9585D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Styling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56F0-3FD3-8040-F546-05B53A2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2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54A8-9A97-7726-5C42-4255D738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0B8-A03B-E66F-A42C-8EA0C510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Double click (</a:t>
            </a:r>
            <a:r>
              <a:rPr lang="en-US" sz="3200" dirty="0" err="1">
                <a:solidFill>
                  <a:srgbClr val="FF0000"/>
                </a:solidFill>
              </a:rPr>
              <a:t>ondblclick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click (</a:t>
            </a:r>
            <a:r>
              <a:rPr lang="en-US" sz="3200" dirty="0" err="1">
                <a:solidFill>
                  <a:srgbClr val="FF0000"/>
                </a:solidFill>
              </a:rPr>
              <a:t>oncontextmenu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Hover 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onmouseenter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Out(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onmouseout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Down(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onmousedown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Mouse Up(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onmouseup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press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onkeypress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Key UP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onkeyup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Load (onload)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Unload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onunload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Resize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onresize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Scroll 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onscroll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3040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C25B-8B24-71E4-C035-9358F53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6663-6362-B46F-E747-6E57C4BF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=“…”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3702779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5C3-E267-0FD6-E8AF-480CA7A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3D60-787A-E383-9B83-7F74A0C0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106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F830-291B-F22D-677A-A2361CB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A3CF-ED8B-07B7-78DE-8F528BE8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 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Array-find()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Find() method returns the value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08457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</a:t>
            </a:r>
            <a:r>
              <a:rPr lang="en-US" dirty="0" err="1"/>
              <a:t>findIndex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Findindex</a:t>
            </a:r>
            <a:r>
              <a:rPr lang="en-US" dirty="0"/>
              <a:t>() methods returns the index of the first element in an array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3407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239337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FBA2-9983-EB30-B737-DA6A2D4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06D-5597-CF2C-9D76-3B07A6E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Var ages = [10,20,30,40];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adultAge</a:t>
            </a:r>
            <a:r>
              <a:rPr lang="en-US" dirty="0"/>
              <a:t> = 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Ages &gt;= </a:t>
            </a:r>
            <a:r>
              <a:rPr lang="en-US" dirty="0" err="1"/>
              <a:t>adultAge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</a:t>
            </a:r>
            <a:r>
              <a:rPr lang="en-US" dirty="0" err="1"/>
              <a:t>Fucntion</a:t>
            </a:r>
            <a:r>
              <a:rPr lang="en-US" dirty="0"/>
              <a:t>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Filter() method creates an array filled with all array elements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72979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1292-6D6A-0EB6-DDAB-F56C0AF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D8E6-7557-2731-10D0-6FDCA3BD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”,”Mohan”,”</a:t>
            </a:r>
            <a:r>
              <a:rPr lang="en-US" dirty="0" err="1"/>
              <a:t>sita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Ram,Shyam,Mohan,Sita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converts an array into a String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111620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1230</Words>
  <Application>Microsoft Office PowerPoint</Application>
  <PresentationFormat>Widescreen</PresentationFormat>
  <Paragraphs>353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JS Array Methods</vt:lpstr>
      <vt:lpstr>Type of loops</vt:lpstr>
      <vt:lpstr>Array- some() function</vt:lpstr>
      <vt:lpstr>Array- every() function</vt:lpstr>
      <vt:lpstr>Array-find() function</vt:lpstr>
      <vt:lpstr>Array-findIndex() function</vt:lpstr>
      <vt:lpstr>Array-filter() function</vt:lpstr>
      <vt:lpstr>Array-filter() function</vt:lpstr>
      <vt:lpstr>Array – toString()</vt:lpstr>
      <vt:lpstr>Array – valueOf()</vt:lpstr>
      <vt:lpstr>Array – fill() function:</vt:lpstr>
      <vt:lpstr>Array – forEach() function:</vt:lpstr>
      <vt:lpstr>JavaScript Objects</vt:lpstr>
      <vt:lpstr>Method II</vt:lpstr>
      <vt:lpstr>Array of Objects</vt:lpstr>
      <vt:lpstr>Const variable with Array &amp; Objects</vt:lpstr>
      <vt:lpstr>Object : For/in loop</vt:lpstr>
      <vt:lpstr>Console.log(a.firstName); Console.log(a.lastName); Console.log(a.age); Console.log(a.city);</vt:lpstr>
      <vt:lpstr>Array Methods: Map()</vt:lpstr>
      <vt:lpstr>JS: String Methods</vt:lpstr>
      <vt:lpstr>Length()</vt:lpstr>
      <vt:lpstr>ToLowercase() – touppercase()</vt:lpstr>
      <vt:lpstr>Includes()</vt:lpstr>
      <vt:lpstr>PowerPoint Presentation</vt:lpstr>
      <vt:lpstr>PowerPoint Presentation</vt:lpstr>
      <vt:lpstr>Concat()</vt:lpstr>
      <vt:lpstr>Number Methods</vt:lpstr>
      <vt:lpstr>Number()</vt:lpstr>
      <vt:lpstr>JavaScript: Math Methods</vt:lpstr>
      <vt:lpstr>PowerPoint Presentation</vt:lpstr>
      <vt:lpstr>Date Methods</vt:lpstr>
      <vt:lpstr>Date Methods:</vt:lpstr>
      <vt:lpstr>JS: Document Object Module</vt:lpstr>
      <vt:lpstr>PowerPoint Presentation</vt:lpstr>
      <vt:lpstr>DOM Targeting Methods</vt:lpstr>
      <vt:lpstr>Other DOM targeting Methods</vt:lpstr>
      <vt:lpstr>DOM: GET Methods</vt:lpstr>
      <vt:lpstr>DOM Get Methods:</vt:lpstr>
      <vt:lpstr>Set Methods</vt:lpstr>
      <vt:lpstr>DOM querySelector() &amp; querySelectoreAll()</vt:lpstr>
      <vt:lpstr>DOM: CSS Styling Methods</vt:lpstr>
      <vt:lpstr>DOM: addEventListener()</vt:lpstr>
      <vt:lpstr>HTML Event Attributes:</vt:lpstr>
      <vt:lpstr>Assign events using the HTML DOM</vt:lpstr>
      <vt:lpstr>DOM addEventListener() Method: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Array Methods</dc:title>
  <dc:creator>Piyush</dc:creator>
  <cp:lastModifiedBy>Piyush</cp:lastModifiedBy>
  <cp:revision>5</cp:revision>
  <dcterms:created xsi:type="dcterms:W3CDTF">2022-08-22T15:43:42Z</dcterms:created>
  <dcterms:modified xsi:type="dcterms:W3CDTF">2022-08-26T15:50:40Z</dcterms:modified>
</cp:coreProperties>
</file>