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8074-0CC3-ED59-593D-87AA7BA87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97DFC-D2E1-EA51-CDAA-21814D30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4BFA-4C4C-908A-CB06-0F6435AC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7FF1-A331-F0E7-768D-44F93F8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630B-FDAE-4999-33B2-593CADB8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206D-0686-1A9C-7F8B-E1519052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18840-CC0D-EED3-D319-667642033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69C2-DE63-C8E9-6CAE-A291C58D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FEC8-3857-CB31-8315-A053C2F9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47B6-14D0-E5E2-5933-99EC50F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23D7B-0872-4A86-3EA7-362CC5CE6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78318-C800-C8BF-6466-DF8CEE56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E7DE-917E-99E8-49B0-068A7C13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2EE1-7F5B-9A72-C858-96E38F4C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95C6-377B-2E6A-E49D-3E627855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9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6935-4B16-0994-BF4C-0C492973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14F-23CB-2472-0BD0-A6278FB9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EBE7-7B88-0533-3EC5-8EFC0A54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FDCD-5427-3B34-AE6C-8411E5E4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687E-7964-3774-7972-433E7275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F18-0A1E-4086-C7E4-E9A1FB82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C924-1838-B0F3-0586-FB09DD34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7E3A1-404B-6698-6395-A8A1A14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E099-D3FC-6E62-E2F0-B8FF65AD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6321-0358-AD02-014A-981526B0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0A47-2A91-A9EE-FD46-181BF8F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1F7A-FA87-DFC6-058C-7C79CFF99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2313-B896-10D2-25E7-801DEE88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EC0C0-A7C7-D32F-AE13-958C18BB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0C475-AF85-6578-8974-05534144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2C67B-2C79-BBD5-41DB-D83B2E15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461F-0D17-9BE1-1570-53C5F03D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F7C1-72C5-8C37-2735-AB339E7A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2EB7-F59E-1360-F3F9-FE13B51B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884DC-1592-F0B0-0002-B94F2ECF8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77F40-9E8A-82D6-A57D-A3F3D390E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F18FA-A0DD-F06D-DEB0-C3432D17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18899-1FFF-7A02-A2DA-542C7641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8885B-5015-B2D0-6C88-7444483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FB4A-3587-5BDF-A1F3-57D286A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F5905-88CB-EDCF-D428-DEDF7F3E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E54FA-C87E-7FF0-C2CE-28653411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3F72A-A01E-E988-A510-D3A0EAA9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FEC20-2D1A-F2F8-E6BE-79E0A685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B37F-3927-339F-70EA-010AE3C8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E7E0-A35C-2497-421F-EFD12CDA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5F80-0A31-982E-86E6-0D354E69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803D-BDD6-ABD5-F13A-F6344257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D0D5E-1532-C8BD-DC43-EA911790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5F7B5-F7F8-EB1B-C45A-C1D7A0BF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5FF5-DA41-248E-B09C-D7558050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CFC10-0932-D03C-BE53-492CC1CC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A84C-4575-B4B8-4C0C-3711620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59161-FC6C-4E3D-1E06-5AE90F35A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C303-985D-14A2-7FA0-5FBEA90D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82327-6692-174D-7292-E6C50321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F5B96-7ABE-5CD6-2589-FD6050A9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C0D90-9E3D-A3A2-0791-1FAFC6B2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D1043-A586-B6A6-6EDD-6BC0165F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F8B0E-0F26-343A-3B16-FAC43965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D25D-EDBA-0DB7-BAC2-BB6DCD94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0584-7A57-4722-80B0-3A2F86EDF8F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B5C48-5E5F-728C-2553-9343E8CAF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ABB8-DFDB-2AEE-DCD6-C3252E2D0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4850-1D42-462D-A95D-768BC8A6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AE8D-C927-EDBB-FD4F-B8AF7014D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AEF4-02E1-8666-544C-F8BF5CA00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 State Management can be Hard</a:t>
            </a:r>
          </a:p>
        </p:txBody>
      </p:sp>
    </p:spTree>
    <p:extLst>
      <p:ext uri="{BB962C8B-B14F-4D97-AF65-F5344CB8AC3E}">
        <p14:creationId xmlns:p14="http://schemas.microsoft.com/office/powerpoint/2010/main" val="405816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4890-9793-388E-B5B0-7AB7F2C4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338CE-1502-0001-FD0C-2DCA53176D5D}"/>
              </a:ext>
            </a:extLst>
          </p:cNvPr>
          <p:cNvSpPr/>
          <p:nvPr/>
        </p:nvSpPr>
        <p:spPr>
          <a:xfrm>
            <a:off x="5892800" y="906916"/>
            <a:ext cx="348342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Ingredients added to Burger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7078E-BBB6-6F2E-D787-620C703BE783}"/>
              </a:ext>
            </a:extLst>
          </p:cNvPr>
          <p:cNvSpPr/>
          <p:nvPr/>
        </p:nvSpPr>
        <p:spPr>
          <a:xfrm>
            <a:off x="5892800" y="2126116"/>
            <a:ext cx="348342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user Authenticated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47A84-7CF4-0047-8EFC-CA0AC272D6DB}"/>
              </a:ext>
            </a:extLst>
          </p:cNvPr>
          <p:cNvSpPr/>
          <p:nvPr/>
        </p:nvSpPr>
        <p:spPr>
          <a:xfrm>
            <a:off x="5892800" y="3127829"/>
            <a:ext cx="348342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Modal open?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846A2-7EEB-FE2D-BFDD-2FBF9CB95778}"/>
              </a:ext>
            </a:extLst>
          </p:cNvPr>
          <p:cNvSpPr/>
          <p:nvPr/>
        </p:nvSpPr>
        <p:spPr>
          <a:xfrm>
            <a:off x="5892800" y="4303487"/>
            <a:ext cx="348342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Blog Posts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35ABA-C16A-D915-CA26-5C598406AEAC}"/>
              </a:ext>
            </a:extLst>
          </p:cNvPr>
          <p:cNvSpPr/>
          <p:nvPr/>
        </p:nvSpPr>
        <p:spPr>
          <a:xfrm>
            <a:off x="5892800" y="5559198"/>
            <a:ext cx="3483428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74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94D2-73E4-FE3F-19B1-71ED064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/>
              <a:t>State Can Be Complex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21E2E65-A5AE-3E7C-40A6-C282AA5CBD2D}"/>
              </a:ext>
            </a:extLst>
          </p:cNvPr>
          <p:cNvSpPr/>
          <p:nvPr/>
        </p:nvSpPr>
        <p:spPr>
          <a:xfrm>
            <a:off x="4963885" y="1161144"/>
            <a:ext cx="2264229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CCD916D-9724-50A1-C8AE-2BAA2FBD8B1C}"/>
              </a:ext>
            </a:extLst>
          </p:cNvPr>
          <p:cNvSpPr/>
          <p:nvPr/>
        </p:nvSpPr>
        <p:spPr>
          <a:xfrm>
            <a:off x="1741714" y="2206172"/>
            <a:ext cx="2264229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F2D0644-BC33-5DAC-D45F-8630A25B6BF7}"/>
              </a:ext>
            </a:extLst>
          </p:cNvPr>
          <p:cNvSpPr/>
          <p:nvPr/>
        </p:nvSpPr>
        <p:spPr>
          <a:xfrm>
            <a:off x="8926285" y="2206172"/>
            <a:ext cx="2264229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E11DD1E-0FE9-C3EE-CCDA-EB307360233F}"/>
              </a:ext>
            </a:extLst>
          </p:cNvPr>
          <p:cNvSpPr/>
          <p:nvPr/>
        </p:nvSpPr>
        <p:spPr>
          <a:xfrm>
            <a:off x="435429" y="3855811"/>
            <a:ext cx="2264229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B478FCE-F734-B316-21F0-CFB3984CBB12}"/>
              </a:ext>
            </a:extLst>
          </p:cNvPr>
          <p:cNvSpPr/>
          <p:nvPr/>
        </p:nvSpPr>
        <p:spPr>
          <a:xfrm>
            <a:off x="3048000" y="3855811"/>
            <a:ext cx="2264229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D60FE15-5FEC-48F7-904D-C2820FF06FE0}"/>
              </a:ext>
            </a:extLst>
          </p:cNvPr>
          <p:cNvSpPr/>
          <p:nvPr/>
        </p:nvSpPr>
        <p:spPr>
          <a:xfrm>
            <a:off x="435429" y="5505450"/>
            <a:ext cx="1306286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05EC068-4A00-17DA-7D43-551F29F0CFFF}"/>
              </a:ext>
            </a:extLst>
          </p:cNvPr>
          <p:cNvSpPr/>
          <p:nvPr/>
        </p:nvSpPr>
        <p:spPr>
          <a:xfrm>
            <a:off x="2046515" y="5505450"/>
            <a:ext cx="1306286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26397B9-E150-5FB1-1D08-6A84A3B49956}"/>
              </a:ext>
            </a:extLst>
          </p:cNvPr>
          <p:cNvSpPr/>
          <p:nvPr/>
        </p:nvSpPr>
        <p:spPr>
          <a:xfrm>
            <a:off x="3730172" y="5539015"/>
            <a:ext cx="1306287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5CE6C90-3C86-78F4-E39A-C6B23B2334BA}"/>
              </a:ext>
            </a:extLst>
          </p:cNvPr>
          <p:cNvSpPr/>
          <p:nvPr/>
        </p:nvSpPr>
        <p:spPr>
          <a:xfrm>
            <a:off x="7532914" y="3649209"/>
            <a:ext cx="2264229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28457C9-914C-4F78-40F4-E348F376A468}"/>
              </a:ext>
            </a:extLst>
          </p:cNvPr>
          <p:cNvSpPr/>
          <p:nvPr/>
        </p:nvSpPr>
        <p:spPr>
          <a:xfrm>
            <a:off x="10145485" y="3649209"/>
            <a:ext cx="1872343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ProductList</a:t>
            </a:r>
            <a:endParaRPr lang="en-US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BCC9498-4BBC-8D9F-7473-B8E67C7C93DB}"/>
              </a:ext>
            </a:extLst>
          </p:cNvPr>
          <p:cNvSpPr/>
          <p:nvPr/>
        </p:nvSpPr>
        <p:spPr>
          <a:xfrm>
            <a:off x="7228114" y="5298847"/>
            <a:ext cx="1306286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DAF5EC8-EAFD-9175-E635-A0DA64669A7A}"/>
              </a:ext>
            </a:extLst>
          </p:cNvPr>
          <p:cNvSpPr/>
          <p:nvPr/>
        </p:nvSpPr>
        <p:spPr>
          <a:xfrm>
            <a:off x="8839200" y="5298847"/>
            <a:ext cx="1306286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0B2CEF6-4A12-82CD-181C-226963D47C9D}"/>
              </a:ext>
            </a:extLst>
          </p:cNvPr>
          <p:cNvSpPr/>
          <p:nvPr/>
        </p:nvSpPr>
        <p:spPr>
          <a:xfrm>
            <a:off x="10522857" y="5332412"/>
            <a:ext cx="1306287" cy="7960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D59EB1-7D4B-DCE2-0104-C89FBD553AA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60410" y="470582"/>
            <a:ext cx="249010" cy="32221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2191DB9-B7B5-04EC-3DD3-71EF263B75B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952695" y="100467"/>
            <a:ext cx="249010" cy="3962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035BCB3-ADBF-53A1-754F-D1AE121FD21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1793877" y="2775858"/>
            <a:ext cx="853621" cy="1306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D9EDD3-2C17-923F-4D07-527886025F7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3100162" y="2775857"/>
            <a:ext cx="853621" cy="13062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6755DAA-786B-B051-2702-693ACDC7939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9038206" y="2629014"/>
            <a:ext cx="647019" cy="1393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E537181-8334-B853-9E21-9763A6B4A72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10246519" y="2814070"/>
            <a:ext cx="647019" cy="10232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2F1D157-4EC3-7AB9-DF4A-F23216ED1408}"/>
              </a:ext>
            </a:extLst>
          </p:cNvPr>
          <p:cNvCxnSpPr>
            <a:stCxn id="10" idx="2"/>
          </p:cNvCxnSpPr>
          <p:nvPr/>
        </p:nvCxnSpPr>
        <p:spPr>
          <a:xfrm rot="5400000">
            <a:off x="772887" y="4938486"/>
            <a:ext cx="1081314" cy="508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CF5274D-2BFC-1B30-D2DF-6C5DD540774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16200000" flipH="1">
            <a:off x="1706791" y="4512582"/>
            <a:ext cx="853621" cy="1132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416019C-48B2-1CED-C7D5-D4C67910C17D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3896179" y="4935765"/>
            <a:ext cx="887186" cy="3193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A5380BA-D259-5E81-4A1F-E5B53D97491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7846333" y="4480151"/>
            <a:ext cx="853620" cy="7837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7F70130-7B6D-7EF7-A202-137BE4D4A4E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16200000" flipH="1">
            <a:off x="8651876" y="4458380"/>
            <a:ext cx="853620" cy="8273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BCA9EE-007B-623D-4B61-17566D359CAF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10685237" y="4841647"/>
            <a:ext cx="887185" cy="943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B43EBFE-E22C-5864-FD4C-9B988F1C3D1C}"/>
              </a:ext>
            </a:extLst>
          </p:cNvPr>
          <p:cNvCxnSpPr>
            <a:stCxn id="11" idx="3"/>
            <a:endCxn id="5" idx="3"/>
          </p:cNvCxnSpPr>
          <p:nvPr/>
        </p:nvCxnSpPr>
        <p:spPr>
          <a:xfrm flipH="1" flipV="1">
            <a:off x="4005943" y="2604181"/>
            <a:ext cx="1306286" cy="1649639"/>
          </a:xfrm>
          <a:prstGeom prst="bentConnector3">
            <a:avLst>
              <a:gd name="adj1" fmla="val -1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17E942E-174A-3DD2-7954-4AAD44B27E90}"/>
              </a:ext>
            </a:extLst>
          </p:cNvPr>
          <p:cNvSpPr/>
          <p:nvPr/>
        </p:nvSpPr>
        <p:spPr>
          <a:xfrm>
            <a:off x="4281715" y="2686279"/>
            <a:ext cx="2206171" cy="6470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User Signed In?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8B5AC8A-C730-4F26-6836-C691AA80A47E}"/>
              </a:ext>
            </a:extLst>
          </p:cNvPr>
          <p:cNvSpPr/>
          <p:nvPr/>
        </p:nvSpPr>
        <p:spPr>
          <a:xfrm>
            <a:off x="7228114" y="2795589"/>
            <a:ext cx="1734455" cy="7960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User Signed In?</a:t>
            </a:r>
          </a:p>
        </p:txBody>
      </p:sp>
    </p:spTree>
    <p:extLst>
      <p:ext uri="{BB962C8B-B14F-4D97-AF65-F5344CB8AC3E}">
        <p14:creationId xmlns:p14="http://schemas.microsoft.com/office/powerpoint/2010/main" val="20080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9B20-F358-D331-4D8D-E98BD44E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20029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Redux to the Rescue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E39DBB3-670B-D9C2-D647-0FEF854F7761}"/>
              </a:ext>
            </a:extLst>
          </p:cNvPr>
          <p:cNvSpPr/>
          <p:nvPr/>
        </p:nvSpPr>
        <p:spPr>
          <a:xfrm>
            <a:off x="4484914" y="2710543"/>
            <a:ext cx="3222172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Store</a:t>
            </a:r>
          </a:p>
          <a:p>
            <a:pPr algn="ctr"/>
            <a:r>
              <a:rPr lang="en-US" dirty="0"/>
              <a:t>(Stores entire application state)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5B1F119-7918-BBA9-4CB6-8F151806C4E5}"/>
              </a:ext>
            </a:extLst>
          </p:cNvPr>
          <p:cNvSpPr/>
          <p:nvPr/>
        </p:nvSpPr>
        <p:spPr>
          <a:xfrm>
            <a:off x="8447314" y="4191000"/>
            <a:ext cx="3222172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Subscription</a:t>
            </a:r>
          </a:p>
          <a:p>
            <a:pPr algn="ctr"/>
            <a:r>
              <a:rPr lang="en-US" sz="1600" dirty="0"/>
              <a:t>(Automatic)</a:t>
            </a:r>
          </a:p>
          <a:p>
            <a:pPr algn="ctr"/>
            <a:r>
              <a:rPr lang="en-US" sz="1600" dirty="0"/>
              <a:t>Passes updated state to application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086A18-E073-52B4-68FD-1855DCFF9DC7}"/>
              </a:ext>
            </a:extLst>
          </p:cNvPr>
          <p:cNvSpPr/>
          <p:nvPr/>
        </p:nvSpPr>
        <p:spPr>
          <a:xfrm>
            <a:off x="1088571" y="5152571"/>
            <a:ext cx="3222172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Wants to manipulate app state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F91D515-E91C-4120-9126-1A3F56B87DB4}"/>
              </a:ext>
            </a:extLst>
          </p:cNvPr>
          <p:cNvSpPr/>
          <p:nvPr/>
        </p:nvSpPr>
        <p:spPr>
          <a:xfrm>
            <a:off x="653142" y="3733800"/>
            <a:ext cx="3222172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A787961-2AA7-A195-EFE0-6CC1F7700997}"/>
              </a:ext>
            </a:extLst>
          </p:cNvPr>
          <p:cNvSpPr/>
          <p:nvPr/>
        </p:nvSpPr>
        <p:spPr>
          <a:xfrm>
            <a:off x="435428" y="2133600"/>
            <a:ext cx="3222172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Pre-defined “information package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116713F-811F-F2F5-84A0-A3FBCCA1CD2C}"/>
              </a:ext>
            </a:extLst>
          </p:cNvPr>
          <p:cNvSpPr/>
          <p:nvPr/>
        </p:nvSpPr>
        <p:spPr>
          <a:xfrm>
            <a:off x="4310743" y="246743"/>
            <a:ext cx="4586514" cy="1533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Reducers</a:t>
            </a:r>
          </a:p>
          <a:p>
            <a:pPr algn="ctr"/>
            <a:r>
              <a:rPr lang="en-US" sz="2400" dirty="0"/>
              <a:t>Receive action and update </a:t>
            </a:r>
            <a:r>
              <a:rPr lang="en-US" sz="1600" dirty="0"/>
              <a:t>State(pure, sync functions, no side-effects!)</a:t>
            </a:r>
          </a:p>
          <a:p>
            <a:pPr algn="ctr"/>
            <a:r>
              <a:rPr lang="en-US" sz="1600" dirty="0"/>
              <a:t>Can be multiple, combined reducers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B537CDE-EFC2-DBA3-6CC9-1ED915A3666B}"/>
              </a:ext>
            </a:extLst>
          </p:cNvPr>
          <p:cNvSpPr/>
          <p:nvPr/>
        </p:nvSpPr>
        <p:spPr>
          <a:xfrm>
            <a:off x="5058229" y="2012496"/>
            <a:ext cx="1444172" cy="3619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C57EA63-7554-9B30-ACE0-BD25BAF2CEEC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7707086" y="3167743"/>
            <a:ext cx="2351314" cy="1023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E4FE9E-00E4-17D2-BAC7-F68393D1B6E4}"/>
              </a:ext>
            </a:extLst>
          </p:cNvPr>
          <p:cNvSpPr/>
          <p:nvPr/>
        </p:nvSpPr>
        <p:spPr>
          <a:xfrm>
            <a:off x="8548914" y="2946400"/>
            <a:ext cx="1001486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B69B7EF-0C6B-7DFB-39C4-0F94793CCB11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6932387" y="2483757"/>
            <a:ext cx="504371" cy="5747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6ABB538-23D8-A610-45D1-3B6EE7FC7755}"/>
              </a:ext>
            </a:extLst>
          </p:cNvPr>
          <p:cNvSpPr/>
          <p:nvPr/>
        </p:nvSpPr>
        <p:spPr>
          <a:xfrm>
            <a:off x="5457371" y="5297714"/>
            <a:ext cx="3091543" cy="5406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Passes  updated State as Props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628F630-E90D-8C0B-D9BC-85AE93E70BEE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2229758" y="4682671"/>
            <a:ext cx="504371" cy="435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9B500F9-EFB3-EBC1-07EF-74CCCCE226F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rot="16200000" flipV="1">
            <a:off x="1812471" y="3282043"/>
            <a:ext cx="685800" cy="217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E980AA5-9BA6-19DD-C448-FF8E114BDB47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2618468" y="441326"/>
            <a:ext cx="1120321" cy="2264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F8A1603-9614-C1C5-EF81-38B947DD530F}"/>
              </a:ext>
            </a:extLst>
          </p:cNvPr>
          <p:cNvSpPr/>
          <p:nvPr/>
        </p:nvSpPr>
        <p:spPr>
          <a:xfrm>
            <a:off x="2264228" y="1204686"/>
            <a:ext cx="1146629" cy="2431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Reaches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BFE405-1515-7E8C-7918-AB74B1A0D7FF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5884636" y="1991178"/>
            <a:ext cx="930729" cy="508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A665-C8A4-A21A-BCAA-01E4A7C7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75E8-985A-6BD1-2E59-B05040FD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state</a:t>
            </a:r>
          </a:p>
          <a:p>
            <a:r>
              <a:rPr lang="en-US" dirty="0"/>
              <a:t>The complexity of state</a:t>
            </a:r>
          </a:p>
          <a:p>
            <a:r>
              <a:rPr lang="en-US" dirty="0"/>
              <a:t>Understanding the redux flow</a:t>
            </a:r>
          </a:p>
          <a:p>
            <a:r>
              <a:rPr lang="en-US" dirty="0"/>
              <a:t>Setting up reducer and store</a:t>
            </a:r>
          </a:p>
          <a:p>
            <a:r>
              <a:rPr lang="en-US" dirty="0"/>
              <a:t>Dispatching actions</a:t>
            </a:r>
          </a:p>
          <a:p>
            <a:r>
              <a:rPr lang="en-US" dirty="0"/>
              <a:t>Adding subscriptions</a:t>
            </a:r>
          </a:p>
          <a:p>
            <a:r>
              <a:rPr lang="en-US" dirty="0"/>
              <a:t>Connecting react to redux</a:t>
            </a:r>
          </a:p>
          <a:p>
            <a:r>
              <a:rPr lang="en-US" dirty="0"/>
              <a:t>Connecting the store to react</a:t>
            </a:r>
          </a:p>
          <a:p>
            <a:r>
              <a:rPr lang="en-US" dirty="0"/>
              <a:t>Dispatching actions from within components</a:t>
            </a:r>
          </a:p>
          <a:p>
            <a:r>
              <a:rPr lang="en-US" dirty="0"/>
              <a:t>Passing data with action</a:t>
            </a:r>
          </a:p>
          <a:p>
            <a:r>
              <a:rPr lang="en-US" dirty="0"/>
              <a:t>Reducer with switch</a:t>
            </a:r>
          </a:p>
          <a:p>
            <a:r>
              <a:rPr lang="en-US" dirty="0"/>
              <a:t>Updating state immutably</a:t>
            </a:r>
          </a:p>
        </p:txBody>
      </p:sp>
    </p:spTree>
    <p:extLst>
      <p:ext uri="{BB962C8B-B14F-4D97-AF65-F5344CB8AC3E}">
        <p14:creationId xmlns:p14="http://schemas.microsoft.com/office/powerpoint/2010/main" val="218639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162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Redux</vt:lpstr>
      <vt:lpstr>What is State?</vt:lpstr>
      <vt:lpstr>State Can Be Complex</vt:lpstr>
      <vt:lpstr>Redux to the Rescue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</dc:title>
  <dc:creator>Piyush Chaturvedi</dc:creator>
  <cp:lastModifiedBy>Piyush Chaturvedi</cp:lastModifiedBy>
  <cp:revision>1</cp:revision>
  <dcterms:created xsi:type="dcterms:W3CDTF">2023-05-28T09:09:59Z</dcterms:created>
  <dcterms:modified xsi:type="dcterms:W3CDTF">2023-05-28T11:28:11Z</dcterms:modified>
</cp:coreProperties>
</file>