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F7D-6A52-EB5A-A3BF-7C4F974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19D-586E-C1ED-779A-62EE3121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Server------------------</a:t>
            </a:r>
            <a:r>
              <a:rPr lang="en-US" dirty="0">
                <a:sym typeface="Wingdings" panose="05000000000000000000" pitchFamily="2" charset="2"/>
              </a:rPr>
              <a:t> React App</a:t>
            </a:r>
          </a:p>
          <a:p>
            <a:r>
              <a:rPr lang="en-US" dirty="0">
                <a:sym typeface="Wingdings" panose="05000000000000000000" pitchFamily="2" charset="2"/>
              </a:rPr>
              <a:t>JSON Data</a:t>
            </a:r>
          </a:p>
          <a:p>
            <a:r>
              <a:rPr lang="en-US" dirty="0">
                <a:sym typeface="Wingdings" panose="05000000000000000000" pitchFamily="2" charset="2"/>
              </a:rPr>
              <a:t>Intro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Sending a get request</a:t>
            </a:r>
          </a:p>
          <a:p>
            <a:r>
              <a:rPr lang="en-US" dirty="0">
                <a:sym typeface="Wingdings" panose="05000000000000000000" pitchFamily="2" charset="2"/>
              </a:rPr>
              <a:t>Rendering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Transform and adjust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Making the post selectable</a:t>
            </a:r>
          </a:p>
          <a:p>
            <a:r>
              <a:rPr lang="en-US" dirty="0">
                <a:sym typeface="Wingdings" panose="05000000000000000000" pitchFamily="2" charset="2"/>
              </a:rPr>
              <a:t>http requests on update</a:t>
            </a:r>
          </a:p>
          <a:p>
            <a:r>
              <a:rPr lang="en-US" dirty="0">
                <a:sym typeface="Wingdings" panose="05000000000000000000" pitchFamily="2" charset="2"/>
              </a:rPr>
              <a:t>Posting data to server</a:t>
            </a:r>
          </a:p>
          <a:p>
            <a:r>
              <a:rPr lang="en-US" dirty="0">
                <a:sym typeface="Wingdings" panose="05000000000000000000" pitchFamily="2" charset="2"/>
              </a:rPr>
              <a:t>Sending a delete request</a:t>
            </a:r>
          </a:p>
          <a:p>
            <a:r>
              <a:rPr lang="en-US" dirty="0">
                <a:sym typeface="Wingdings" panose="05000000000000000000" pitchFamily="2" charset="2"/>
              </a:rPr>
              <a:t>Handling errors locally</a:t>
            </a:r>
          </a:p>
          <a:p>
            <a:r>
              <a:rPr lang="en-US" dirty="0">
                <a:sym typeface="Wingdings" panose="05000000000000000000" pitchFamily="2" charset="2"/>
              </a:rPr>
              <a:t>Interceptors</a:t>
            </a:r>
          </a:p>
          <a:p>
            <a:r>
              <a:rPr lang="en-US" dirty="0">
                <a:sym typeface="Wingdings" panose="05000000000000000000" pitchFamily="2" charset="2"/>
              </a:rPr>
              <a:t>Setting a default global configuration for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351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51B-DA5E-4D4C-F358-B1D623A4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 Update(triggered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383E-71FA-5498-2D43-055D81D4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shouldComponentUpdate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</a:t>
            </a:r>
            <a:r>
              <a:rPr lang="en-US" dirty="0" err="1">
                <a:sym typeface="Wingdings" panose="05000000000000000000" pitchFamily="2" charset="2"/>
              </a:rPr>
              <a:t>componetWillUpdate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)render()</a:t>
            </a:r>
            <a:r>
              <a:rPr lang="en-US" dirty="0" err="1">
                <a:sym typeface="Wingdings" panose="05000000000000000000" pitchFamily="2" charset="2"/>
              </a:rPr>
              <a:t>UpdateChildComponentPropscomponentDidUpdate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ACA-9123-BE97-9E36-8CAFA2C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6C2-9B59-97EE-5162-9BCFF6BE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componentWillMount</a:t>
            </a:r>
            <a:r>
              <a:rPr lang="en-US" dirty="0">
                <a:sym typeface="Wingdings" panose="05000000000000000000" pitchFamily="2" charset="2"/>
              </a:rPr>
              <a:t>()render()Render Child </a:t>
            </a:r>
            <a:r>
              <a:rPr lang="en-US" dirty="0" err="1">
                <a:sym typeface="Wingdings" panose="05000000000000000000" pitchFamily="2" charset="2"/>
              </a:rPr>
              <a:t>ComponentsComponentDidMount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1170</Words>
  <Application>Microsoft Office PowerPoint</Application>
  <PresentationFormat>Widescreen</PresentationFormat>
  <Paragraphs>227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Http/Ajax</vt:lpstr>
      <vt:lpstr>Component Lifecycle – Update(triggered by Parent)</vt:lpstr>
      <vt:lpstr>Component Lifecycle -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18</cp:revision>
  <dcterms:created xsi:type="dcterms:W3CDTF">2023-03-21T16:11:05Z</dcterms:created>
  <dcterms:modified xsi:type="dcterms:W3CDTF">2023-04-18T15:51:38Z</dcterms:modified>
</cp:coreProperties>
</file>