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93" r:id="rId3"/>
    <p:sldId id="269" r:id="rId4"/>
    <p:sldId id="276" r:id="rId5"/>
    <p:sldId id="277" r:id="rId6"/>
    <p:sldId id="278" r:id="rId7"/>
    <p:sldId id="279" r:id="rId8"/>
    <p:sldId id="281" r:id="rId9"/>
    <p:sldId id="280" r:id="rId10"/>
    <p:sldId id="287" r:id="rId11"/>
    <p:sldId id="283" r:id="rId12"/>
    <p:sldId id="282" r:id="rId13"/>
    <p:sldId id="284" r:id="rId14"/>
    <p:sldId id="285" r:id="rId15"/>
    <p:sldId id="297" r:id="rId16"/>
    <p:sldId id="286" r:id="rId17"/>
    <p:sldId id="294" r:id="rId18"/>
    <p:sldId id="289" r:id="rId19"/>
    <p:sldId id="290" r:id="rId20"/>
    <p:sldId id="298" r:id="rId21"/>
    <p:sldId id="296" r:id="rId22"/>
    <p:sldId id="291" r:id="rId23"/>
    <p:sldId id="292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26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79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rathore" userId="e2749e0731706e9e" providerId="LiveId" clId="{E01F1624-41FF-416E-B10B-CE351375CC32}"/>
    <pc:docChg chg="modSld">
      <pc:chgData name="Nikhil rathore" userId="e2749e0731706e9e" providerId="LiveId" clId="{E01F1624-41FF-416E-B10B-CE351375CC32}" dt="2023-07-29T16:51:57.493" v="14" actId="20577"/>
      <pc:docMkLst>
        <pc:docMk/>
      </pc:docMkLst>
      <pc:sldChg chg="modSp mod">
        <pc:chgData name="Nikhil rathore" userId="e2749e0731706e9e" providerId="LiveId" clId="{E01F1624-41FF-416E-B10B-CE351375CC32}" dt="2023-07-29T16:51:57.493" v="14" actId="20577"/>
        <pc:sldMkLst>
          <pc:docMk/>
          <pc:sldMk cId="0" sldId="256"/>
        </pc:sldMkLst>
        <pc:spChg chg="mod">
          <ac:chgData name="Nikhil rathore" userId="e2749e0731706e9e" providerId="LiveId" clId="{E01F1624-41FF-416E-B10B-CE351375CC32}" dt="2023-07-29T16:51:57.493" v="14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BC7CA-D31E-4FB6-924A-D9A0E178BB70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FA25F-C9A6-42F0-A087-FAF2ADD96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FA25F-C9A6-42F0-A087-FAF2ADD964C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F28973-1210-4F8A-B03B-130F7EB8440D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main2.com/" TargetMode="External"/><Relationship Id="rId2" Type="http://schemas.openxmlformats.org/officeDocument/2006/relationships/hyperlink" Target="https://domain1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API - FULL COURSE</a:t>
            </a:r>
          </a:p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CORE  </a:t>
            </a:r>
            <a:r>
              <a:rPr lang="en-IN" sz="4800" b="1" dirty="0"/>
              <a:t>- </a:t>
            </a:r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</a:t>
            </a:r>
            <a:r>
              <a:rPr lang="en-IN" sz="4800" b="1" dirty="0"/>
              <a:t> 7.0</a:t>
            </a:r>
          </a:p>
          <a:p>
            <a:endParaRPr lang="en-US" sz="4400" b="1" dirty="0">
              <a:solidFill>
                <a:schemeClr val="tx2"/>
              </a:solidFill>
            </a:endParaRPr>
          </a:p>
        </p:txBody>
      </p:sp>
      <p:pic>
        <p:nvPicPr>
          <p:cNvPr id="4" name="Picture 2" descr="F:\NIHIRA TECHIEES\CORE\NET_Core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0"/>
            <a:ext cx="2225824" cy="22258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Deployment in IIS Server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rgbClr val="FF0000"/>
                </a:solidFill>
              </a:rPr>
              <a:t>Environmental Variable handling 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 Real time application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Real Time Application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1,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API for User Authentication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2,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Generate API for Real time POS Application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 Registration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 Login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User role based menu access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 Assign role based permission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Customer API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Product API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Master API (Category , Currency, Tax, Term)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 POS Sales Screen API (Covers CRUD actions &amp; Send email with invoice attachment)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System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Operating system (Windows , Linux &amp; Max)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 editor (Visual studio 2022, VS Code , etc)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Install .NET SDK &amp; .NET Runtime</a:t>
            </a: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IN" dirty="0">
                <a:solidFill>
                  <a:schemeClr val="accent1"/>
                </a:solidFill>
              </a:rPr>
              <a:t>https://dotnet.microsoft.com/en-us/download/dotnet/7.0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Common HTTP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</a:t>
            </a:r>
            <a:endParaRPr lang="en-IN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5576" y="2276872"/>
          <a:ext cx="7920880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053">
                <a:tc>
                  <a:txBody>
                    <a:bodyPr/>
                    <a:lstStyle/>
                    <a:p>
                      <a:r>
                        <a:rPr lang="en-IN" dirty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Found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/>
                        <a:t>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Acceptable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/>
                        <a:t>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Accepted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Locked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/>
                        <a:t>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Internal Server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Bad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Implemented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/>
                        <a:t>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Un Authorized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Bad Gateway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r>
                        <a:rPr lang="en-IN" dirty="0"/>
                        <a:t>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Forbidden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Service Unavailable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middleware is nothing but a component (class) which is executed on every request in ASP.NET Core application. </a:t>
            </a: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Middleware components are executed in the order they are added to the pipeline </a:t>
            </a:r>
          </a:p>
          <a:p>
            <a:pPr>
              <a:buFont typeface="Arial" charset="0"/>
              <a:buChar char="•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*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Middleware can be built-in as part of the .NET Core framework, added via Nugget packages, or can be custom middleware.</a:t>
            </a:r>
          </a:p>
          <a:p>
            <a:pPr>
              <a:buNone/>
            </a:pPr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IN" sz="3400" dirty="0">
                <a:solidFill>
                  <a:schemeClr val="tx2">
                    <a:lumMod val="75000"/>
                  </a:schemeClr>
                </a:solidFill>
              </a:rPr>
              <a:t>* Dependency injection is the inbuilt feature  in .NET Core.</a:t>
            </a:r>
          </a:p>
          <a:p>
            <a:pPr>
              <a:buNone/>
            </a:pPr>
            <a:r>
              <a:rPr lang="en-IN" sz="3400" dirty="0">
                <a:solidFill>
                  <a:schemeClr val="tx2">
                    <a:lumMod val="75000"/>
                  </a:schemeClr>
                </a:solidFill>
              </a:rPr>
              <a:t> *  It provides 3 ways to register DI to service</a:t>
            </a: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b="1" u="sng" dirty="0"/>
              <a:t> </a:t>
            </a:r>
            <a:r>
              <a:rPr lang="en-US" b="1" u="sng" dirty="0"/>
              <a:t>Transient</a:t>
            </a:r>
          </a:p>
          <a:p>
            <a:pPr>
              <a:buNone/>
            </a:pPr>
            <a:r>
              <a:rPr lang="en-US" dirty="0"/>
              <a:t>It creates an instance each time they are requested and are never shared. It is used mainly for lightweight stateless services.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Singleton</a:t>
            </a:r>
          </a:p>
          <a:p>
            <a:pPr>
              <a:buNone/>
            </a:pPr>
            <a:r>
              <a:rPr lang="en-US" dirty="0"/>
              <a:t>This creates only single instances which are shared among all components that require it.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Scoped</a:t>
            </a:r>
          </a:p>
          <a:p>
            <a:pPr>
              <a:buNone/>
            </a:pPr>
            <a:r>
              <a:rPr lang="en-US"/>
              <a:t>It </a:t>
            </a:r>
            <a:r>
              <a:rPr lang="en-US" dirty="0"/>
              <a:t>creates an instance once per scope which is created on every request to the application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Entity Framework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* Entity Framework is an object-relational mapper (O/RM).</a:t>
            </a: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The Entity Framework provides three approaches to create an entity model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1, Database First</a:t>
            </a: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2, Code First</a:t>
            </a: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3, Model First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EF core - Scaffold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accent1"/>
                </a:solidFill>
              </a:rPr>
              <a:t>Scaffold-</a:t>
            </a:r>
            <a:r>
              <a:rPr lang="en-IN" dirty="0" err="1">
                <a:solidFill>
                  <a:schemeClr val="accent1"/>
                </a:solidFill>
              </a:rPr>
              <a:t>DbContext</a:t>
            </a:r>
            <a:r>
              <a:rPr lang="en-IN" dirty="0">
                <a:solidFill>
                  <a:schemeClr val="accent1"/>
                </a:solidFill>
              </a:rPr>
              <a:t> [-Connection] [-Provider] [-</a:t>
            </a:r>
            <a:r>
              <a:rPr lang="en-IN" dirty="0" err="1">
                <a:solidFill>
                  <a:schemeClr val="accent1"/>
                </a:solidFill>
              </a:rPr>
              <a:t>OutputDir</a:t>
            </a:r>
            <a:r>
              <a:rPr lang="en-IN" dirty="0">
                <a:solidFill>
                  <a:schemeClr val="accent1"/>
                </a:solidFill>
              </a:rPr>
              <a:t>] [-Context] [-Schemas&gt;] [-Tables&gt;] </a:t>
            </a:r>
          </a:p>
          <a:p>
            <a:pPr>
              <a:buNone/>
            </a:pPr>
            <a:r>
              <a:rPr lang="en-IN" dirty="0">
                <a:solidFill>
                  <a:schemeClr val="accent1"/>
                </a:solidFill>
              </a:rPr>
              <a:t>                    [-</a:t>
            </a:r>
            <a:r>
              <a:rPr lang="en-IN" dirty="0" err="1">
                <a:solidFill>
                  <a:schemeClr val="accent1"/>
                </a:solidFill>
              </a:rPr>
              <a:t>DataAnnotations</a:t>
            </a:r>
            <a:r>
              <a:rPr lang="en-IN" dirty="0">
                <a:solidFill>
                  <a:schemeClr val="accent1"/>
                </a:solidFill>
              </a:rPr>
              <a:t>] [-Force] [-Project] [-</a:t>
            </a:r>
            <a:r>
              <a:rPr lang="en-IN" dirty="0" err="1">
                <a:solidFill>
                  <a:schemeClr val="accent1"/>
                </a:solidFill>
              </a:rPr>
              <a:t>StartupProject</a:t>
            </a:r>
            <a:r>
              <a:rPr lang="en-IN" dirty="0">
                <a:solidFill>
                  <a:schemeClr val="accent1"/>
                </a:solidFill>
              </a:rPr>
              <a:t>] [&lt;</a:t>
            </a:r>
            <a:r>
              <a:rPr lang="en-IN" dirty="0" err="1">
                <a:solidFill>
                  <a:schemeClr val="accent1"/>
                </a:solidFill>
              </a:rPr>
              <a:t>CommonParameters</a:t>
            </a:r>
            <a:r>
              <a:rPr lang="en-IN" dirty="0">
                <a:solidFill>
                  <a:schemeClr val="accent1"/>
                </a:solidFill>
              </a:rPr>
              <a:t>&gt;]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* Web API stands for Application programming Interface</a:t>
            </a: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* We can develop Web API using different technologies such as .NET &amp; JAVA etc.</a:t>
            </a: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* .NET Core Web API is an extensible framework for building HTTP based services that can be accessed in different applications on different platforms such as web, windows, mobile 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Auto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* 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utoMapper is a simple library that helps us to transform one object type into another. 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Convention-based object-to-object mapper that requires very little configuration. </a:t>
            </a: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Library Used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Automapper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Logging - </a:t>
            </a:r>
            <a:r>
              <a:rPr lang="en-US" dirty="0" err="1">
                <a:solidFill>
                  <a:schemeClr val="tx2"/>
                </a:solidFill>
              </a:rPr>
              <a:t>Serilog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* Define Log path in app setting file</a:t>
            </a: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* Install the below packages</a:t>
            </a: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*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Serilog.AspNetCore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* 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Serilog.Sinks.File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* Complete the logger configuration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Enable CORS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* Cross-origin resource sharing (CORS) is a browser security feature that restricts cross-origin HTTP requests .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* If your REST API's resources receive non-simple cross-origin HTTP requests, you need to enable CORS support.</a:t>
            </a: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1,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https://domain1.com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2,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https://domain2.com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Rate Limiting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Rate limiting is a strategy for limiting network traffic. </a:t>
            </a: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* Rate limiting can help us to stop kinds of malicious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bot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activity. </a:t>
            </a: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* It can also reduce strain on web servers.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Authentication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the process of validating user identity &amp;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Authorization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the process of providing permission to access the resource</a:t>
            </a: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* Authentication is used to protect our applications data from unauthorized access.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Basic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* Basic authentication sends user names and passwords over the Internet as text that is Base64 encoded, and the target server is not authenticated. </a:t>
            </a: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* This form of authentication can expose user names and passwords. If someone can intercept the transmission, the user name and password information can easily be decoded.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JWT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* JSON Web Tokens (JWT) are an open standard, which is defined in JSON Web Token (JWT) Specification RFC 7519. </a:t>
            </a: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* They securely represent claims between two parties.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Refresh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* A refresh token is a special token that is used to obtain additional access tokens.</a:t>
            </a: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 *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This allows you to have short-lived access tokens without having to collect credentials every time one expires.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Image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Upload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* Upload single image &amp; store in server path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* Upload multiple images &amp; store in server path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* Upload multiple images &amp; store in database</a:t>
            </a:r>
          </a:p>
          <a:p>
            <a:pPr>
              <a:buNone/>
            </a:pPr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Retrieve (GET Image)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* Get image from server path &amp; database</a:t>
            </a:r>
          </a:p>
          <a:p>
            <a:pPr>
              <a:buNone/>
            </a:pPr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Remove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* Remove from server path &amp; database</a:t>
            </a:r>
          </a:p>
          <a:p>
            <a:pPr>
              <a:buNone/>
            </a:pPr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Download Images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* Download from server path &amp; database</a:t>
            </a:r>
            <a:endParaRPr lang="en-US" b="1" u="sn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Export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excel using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closedXML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Save Excel In Local Path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* Open source</a:t>
            </a: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* Cross platform support</a:t>
            </a: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* Better testability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*  Can deploy IIS Server &amp; Cloud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Minimal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Minimal APIs are architected to create HTTP APIs with minimal dependencies. </a:t>
            </a: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* They are ideal for micro services and apps that want to include only the minimum files, features, and dependencies in ASP.NET Core.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* It’s introduced in .NET 6.0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in IIS Server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* Publish the app from visual studio</a:t>
            </a: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* Create new site in IIS and enable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the configuration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r>
              <a:rPr lang="en-IN" sz="5400" dirty="0">
                <a:solidFill>
                  <a:schemeClr val="accent1"/>
                </a:solidFill>
              </a:rPr>
              <a:t>        </a:t>
            </a:r>
            <a:endParaRPr lang="en-IN" dirty="0"/>
          </a:p>
          <a:p>
            <a:pPr>
              <a:buNone/>
            </a:pPr>
            <a:r>
              <a:rPr lang="en-IN" dirty="0"/>
              <a:t>                        </a:t>
            </a:r>
            <a:r>
              <a:rPr lang="en-IN" sz="5400" dirty="0"/>
              <a:t>THANK   YOU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API WORKFLOW</a:t>
            </a:r>
          </a:p>
        </p:txBody>
      </p:sp>
      <p:pic>
        <p:nvPicPr>
          <p:cNvPr id="6" name="Content Placeholder 5" descr="API_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9912" y="2996952"/>
            <a:ext cx="1800200" cy="1800200"/>
          </a:xfrm>
        </p:spPr>
      </p:pic>
      <p:pic>
        <p:nvPicPr>
          <p:cNvPr id="10" name="Picture 9" descr="pngtree-vector-mobile-app-icon-png-image_32903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1988840"/>
            <a:ext cx="1440160" cy="1440160"/>
          </a:xfrm>
          <a:prstGeom prst="rect">
            <a:avLst/>
          </a:prstGeom>
        </p:spPr>
      </p:pic>
      <p:pic>
        <p:nvPicPr>
          <p:cNvPr id="12" name="Picture 11" descr="windows-logo-alesiamjau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0272" y="3717032"/>
            <a:ext cx="1104124" cy="828093"/>
          </a:xfrm>
          <a:prstGeom prst="rect">
            <a:avLst/>
          </a:prstGeom>
        </p:spPr>
      </p:pic>
      <p:pic>
        <p:nvPicPr>
          <p:cNvPr id="13" name="Picture 12" descr="89968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0272" y="4941168"/>
            <a:ext cx="1224136" cy="1399013"/>
          </a:xfrm>
          <a:prstGeom prst="rect">
            <a:avLst/>
          </a:prstGeom>
        </p:spPr>
      </p:pic>
      <p:pic>
        <p:nvPicPr>
          <p:cNvPr id="14" name="Picture 13" descr="png-transparent-database-icon-database-free-blue-background-blue-angle-world-thumbnai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3528" y="2924944"/>
            <a:ext cx="1800200" cy="1800200"/>
          </a:xfrm>
          <a:prstGeom prst="rect">
            <a:avLst/>
          </a:prstGeom>
        </p:spPr>
      </p:pic>
      <p:sp>
        <p:nvSpPr>
          <p:cNvPr id="15" name="Left-Right Arrow 14"/>
          <p:cNvSpPr/>
          <p:nvPr/>
        </p:nvSpPr>
        <p:spPr>
          <a:xfrm>
            <a:off x="2051720" y="3789040"/>
            <a:ext cx="1656184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364088" y="2636912"/>
            <a:ext cx="1728192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52120" y="3933056"/>
            <a:ext cx="1368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52120" y="4293096"/>
            <a:ext cx="1584176" cy="10081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* System setup &amp; Installation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first .NET Core Web API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Application folder structure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*  Common Http Response</a:t>
            </a: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* Middleware &amp; Dependency injection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 Framework Core and Dapper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 Mapper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Logging using serilog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* Enable CORS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Rate Limiter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Basic crud actions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Authentication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Authentication</a:t>
            </a:r>
          </a:p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1, Basic Authentication</a:t>
            </a: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2,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JWT Authentication</a:t>
            </a: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     3, Refresh Token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Image Handling (upload, retrieve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&amp; Download, Remove)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Generate </a:t>
            </a:r>
            <a:r>
              <a:rPr lang="en-US" dirty="0">
                <a:solidFill>
                  <a:srgbClr val="FF0000"/>
                </a:solidFill>
              </a:rPr>
              <a:t>PDF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&amp; Excel</a:t>
            </a: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 </a:t>
            </a:r>
            <a:r>
              <a:rPr lang="en-IN" dirty="0">
                <a:solidFill>
                  <a:srgbClr val="FF0000"/>
                </a:solidFill>
              </a:rPr>
              <a:t>Send email with attachment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*  Minimal API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48066</TotalTime>
  <Words>1146</Words>
  <Application>Microsoft Office PowerPoint</Application>
  <PresentationFormat>On-screen Show (4:3)</PresentationFormat>
  <Paragraphs>250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Constantia</vt:lpstr>
      <vt:lpstr>Wingdings 2</vt:lpstr>
      <vt:lpstr>Flow</vt:lpstr>
      <vt:lpstr>PowerPoint Presentation</vt:lpstr>
      <vt:lpstr>Introduction</vt:lpstr>
      <vt:lpstr>Advantage</vt:lpstr>
      <vt:lpstr>API WORKFLOW</vt:lpstr>
      <vt:lpstr>Topics</vt:lpstr>
      <vt:lpstr>Topics</vt:lpstr>
      <vt:lpstr>Topics</vt:lpstr>
      <vt:lpstr>Topics</vt:lpstr>
      <vt:lpstr>Topics</vt:lpstr>
      <vt:lpstr>Topics</vt:lpstr>
      <vt:lpstr>Topics</vt:lpstr>
      <vt:lpstr>User Authentication</vt:lpstr>
      <vt:lpstr>POS Application</vt:lpstr>
      <vt:lpstr>System setup</vt:lpstr>
      <vt:lpstr>Common HTTP Response</vt:lpstr>
      <vt:lpstr>Middleware</vt:lpstr>
      <vt:lpstr>Dependency Injection</vt:lpstr>
      <vt:lpstr>Entity Framework core</vt:lpstr>
      <vt:lpstr>EF core - Scaffold</vt:lpstr>
      <vt:lpstr>Auto Mapper</vt:lpstr>
      <vt:lpstr>Logging - Serilog</vt:lpstr>
      <vt:lpstr>Enable CORS</vt:lpstr>
      <vt:lpstr>Rate Limiting</vt:lpstr>
      <vt:lpstr>Authentication</vt:lpstr>
      <vt:lpstr>Basic Authentication</vt:lpstr>
      <vt:lpstr>JWT Authentication</vt:lpstr>
      <vt:lpstr>Refresh Token</vt:lpstr>
      <vt:lpstr>Image Handling</vt:lpstr>
      <vt:lpstr>Export Excel</vt:lpstr>
      <vt:lpstr>Minimal API</vt:lpstr>
      <vt:lpstr>Hosting in IIS Server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</dc:title>
  <dc:creator>Natarajan</dc:creator>
  <cp:lastModifiedBy>Nikhil rathore</cp:lastModifiedBy>
  <cp:revision>654</cp:revision>
  <dcterms:created xsi:type="dcterms:W3CDTF">2021-07-20T17:21:27Z</dcterms:created>
  <dcterms:modified xsi:type="dcterms:W3CDTF">2023-08-13T10:36:27Z</dcterms:modified>
</cp:coreProperties>
</file>