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6c5a63c0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6c5a63c0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6c5a63c0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6c5a63c0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6c5a63c0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6c5a63c0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6c5a63c0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6c5a63c0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6c5a63c0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6c5a63c0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6c5a63c0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6c5a63c0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6c5a63c0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6c5a63c0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802775" y="343075"/>
            <a:ext cx="50100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1879"/>
              <a:t>"Blockchain in Action: Redefining Supply Chain Visibility and Accountability"</a:t>
            </a:r>
            <a:endParaRPr sz="1879"/>
          </a:p>
        </p:txBody>
      </p:sp>
      <p:sp>
        <p:nvSpPr>
          <p:cNvPr id="135" name="Google Shape;135;p13"/>
          <p:cNvSpPr txBox="1"/>
          <p:nvPr/>
        </p:nvSpPr>
        <p:spPr>
          <a:xfrm>
            <a:off x="4862075" y="3457525"/>
            <a:ext cx="39507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Members: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Karan Acharya (101525308)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Piyush Kotadiya(101516713)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Dwij Amin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Smit Patel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339600" y="800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r>
              <a:rPr lang="en"/>
              <a:t> analyst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388725" y="1518450"/>
            <a:ext cx="70389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</a:t>
            </a:r>
            <a:r>
              <a:rPr lang="en" sz="1400"/>
              <a:t> a blockchain </a:t>
            </a:r>
            <a:r>
              <a:rPr lang="en" sz="1400"/>
              <a:t>based</a:t>
            </a:r>
            <a:r>
              <a:rPr lang="en" sz="1400"/>
              <a:t>  supply chain management system which ensures </a:t>
            </a:r>
            <a:r>
              <a:rPr lang="en" sz="1400"/>
              <a:t>transparency</a:t>
            </a:r>
            <a:r>
              <a:rPr lang="en" sz="1400"/>
              <a:t> ,traceability and efficiency in supply chain process</a:t>
            </a:r>
            <a:endParaRPr sz="14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339600" y="2365575"/>
            <a:ext cx="5363100" cy="1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Business</a:t>
            </a:r>
            <a:r>
              <a:rPr lang="en" sz="1400"/>
              <a:t> goals: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 improve </a:t>
            </a:r>
            <a:r>
              <a:rPr lang="en" sz="1400"/>
              <a:t>visibility</a:t>
            </a:r>
            <a:r>
              <a:rPr lang="en" sz="1400"/>
              <a:t> and tracking in supply chain.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enhance the security and tamper proof data management.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automate the </a:t>
            </a:r>
            <a:r>
              <a:rPr lang="en" sz="1400"/>
              <a:t>business</a:t>
            </a:r>
            <a:r>
              <a:rPr lang="en" sz="1400"/>
              <a:t> process and reduce the manual errors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 increase the </a:t>
            </a:r>
            <a:r>
              <a:rPr lang="en" sz="1400"/>
              <a:t>trust</a:t>
            </a:r>
            <a:r>
              <a:rPr lang="en" sz="1400"/>
              <a:t> and </a:t>
            </a:r>
            <a:r>
              <a:rPr lang="en" sz="1400"/>
              <a:t>collaboration</a:t>
            </a:r>
            <a:r>
              <a:rPr lang="en" sz="1400"/>
              <a:t> among stakeholders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Farm to fork supply chain management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052100" y="748950"/>
            <a:ext cx="7760700" cy="41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Farmer grows organic products and supply to distributors and it goes to retailers and at last to </a:t>
            </a:r>
            <a:r>
              <a:rPr lang="en"/>
              <a:t>consumers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Problems: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Lack of transparency.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Food safety.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Inefficient tracking.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Green Harvest creates digital record of produce and blockchain which includes origin, quality and tracking.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Fresh Foods updates: Receive , process and shipping.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Healthy  groceries: verify authenticity, quality and freshness.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Transparency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Food Safety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Efficiency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Freshness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Trust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/>
        </p:nvSpPr>
        <p:spPr>
          <a:xfrm>
            <a:off x="1024025" y="629675"/>
            <a:ext cx="77187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1052100" y="12175"/>
            <a:ext cx="77610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Architecture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00" y="405125"/>
            <a:ext cx="8995875" cy="46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flow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are enrolled  into application by an  admin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 Products will be create by the manufacturer only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product  will be sent to </a:t>
            </a:r>
            <a:r>
              <a:rPr lang="en"/>
              <a:t>wholesaler.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Wholesaler will send the product to the distributor.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Distributor will send to retailer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Consumer could place the order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Consumer will be marked as delivered once the product is delievered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Developer: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980525"/>
            <a:ext cx="53703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Chain Code functions: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user (Admin)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Sign In (User Login)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Product (Manufacturer)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 Product (Manufacturer , </a:t>
            </a:r>
            <a:r>
              <a:rPr lang="en"/>
              <a:t>wholesaler</a:t>
            </a:r>
            <a:r>
              <a:rPr lang="en"/>
              <a:t> , distributor, retailer)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sendToWholeslller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sendToRetailer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sellToConsumer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QueryAsset (Query by product ID)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OrderProduct(Consumer places order, productID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deliveredProduct(Retailer Updates)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 (Initialize as nil)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Invoke- To invoke each function  in the chaincode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set up: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Architecture: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Peers:2-3 organizations (Manufacturer, Shipper,Retailer)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CA:certificate authority for each organization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Network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Peers: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Peer0:Manufacturer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Peer1:Shipper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Peer2:Retailer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5731575" y="2996350"/>
            <a:ext cx="27306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Orderer: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Orderer 0:solo orderer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CA0:manufacturer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CA1:ShipperCA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CA2: retailer CA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