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712" r:id="rId2"/>
    <p:sldMasterId id="2147483662" r:id="rId3"/>
    <p:sldMasterId id="2147483692" r:id="rId4"/>
    <p:sldMasterId id="2147483676" r:id="rId5"/>
    <p:sldMasterId id="2147483666" r:id="rId6"/>
    <p:sldMasterId id="2147483694" r:id="rId7"/>
    <p:sldMasterId id="2147483678" r:id="rId8"/>
    <p:sldMasterId id="2147483742" r:id="rId9"/>
    <p:sldMasterId id="2147483710" r:id="rId10"/>
    <p:sldMasterId id="2147483714" r:id="rId11"/>
    <p:sldMasterId id="2147483664" r:id="rId12"/>
    <p:sldMasterId id="2147483670" r:id="rId13"/>
    <p:sldMasterId id="2147483748" r:id="rId14"/>
  </p:sldMasterIdLst>
  <p:notesMasterIdLst>
    <p:notesMasterId r:id="rId28"/>
  </p:notesMasterIdLst>
  <p:handoutMasterIdLst>
    <p:handoutMasterId r:id="rId29"/>
  </p:handoutMasterIdLst>
  <p:sldIdLst>
    <p:sldId id="1174" r:id="rId15"/>
    <p:sldId id="1175" r:id="rId16"/>
    <p:sldId id="1176" r:id="rId17"/>
    <p:sldId id="1177" r:id="rId18"/>
    <p:sldId id="1178" r:id="rId19"/>
    <p:sldId id="1179" r:id="rId20"/>
    <p:sldId id="1180" r:id="rId21"/>
    <p:sldId id="1181" r:id="rId22"/>
    <p:sldId id="1182" r:id="rId23"/>
    <p:sldId id="1183" r:id="rId24"/>
    <p:sldId id="1184" r:id="rId25"/>
    <p:sldId id="1185" r:id="rId26"/>
    <p:sldId id="1186" r:id="rId27"/>
  </p:sldIdLst>
  <p:sldSz cx="12190413" cy="6858000"/>
  <p:notesSz cx="6858000" cy="9144000"/>
  <p:defaultTextStyle>
    <a:defPPr>
      <a:defRPr lang="en-US"/>
    </a:defPPr>
    <a:lvl1pPr marL="0" algn="l" defTabSz="4570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9" algn="l" defTabSz="4570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78" algn="l" defTabSz="4570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18" algn="l" defTabSz="4570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56" algn="l" defTabSz="4570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95" algn="l" defTabSz="4570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34" algn="l" defTabSz="4570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72" algn="l" defTabSz="4570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12" algn="l" defTabSz="4570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D3C2E5-D261-486B-818F-E121CE594696}">
          <p14:sldIdLst>
            <p14:sldId id="1174"/>
            <p14:sldId id="1175"/>
            <p14:sldId id="1176"/>
            <p14:sldId id="1177"/>
            <p14:sldId id="1178"/>
            <p14:sldId id="1179"/>
            <p14:sldId id="1180"/>
            <p14:sldId id="1181"/>
            <p14:sldId id="1182"/>
            <p14:sldId id="1183"/>
            <p14:sldId id="1184"/>
            <p14:sldId id="1185"/>
            <p14:sldId id="11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" initials="KPW" lastIdx="1" clrIdx="0">
    <p:extLst>
      <p:ext uri="{19B8F6BF-5375-455C-9EA6-DF929625EA0E}">
        <p15:presenceInfo xmlns:p15="http://schemas.microsoft.com/office/powerpoint/2012/main" userId="Ke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50A6"/>
    <a:srgbClr val="FFC000"/>
    <a:srgbClr val="FF0000"/>
    <a:srgbClr val="070707"/>
    <a:srgbClr val="70AD47"/>
    <a:srgbClr val="7EC3D4"/>
    <a:srgbClr val="AC9C3D"/>
    <a:srgbClr val="BA543D"/>
    <a:srgbClr val="B84C7D"/>
    <a:srgbClr val="4BB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59C7E-A6A2-46E3-92B8-345A8BA6B39B}" v="21" dt="2022-04-28T08:30:27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9" autoAdjust="0"/>
    <p:restoredTop sz="94249" autoAdjust="0"/>
  </p:normalViewPr>
  <p:slideViewPr>
    <p:cSldViewPr snapToGrid="0" snapToObjects="1">
      <p:cViewPr>
        <p:scale>
          <a:sx n="72" d="100"/>
          <a:sy n="72" d="100"/>
        </p:scale>
        <p:origin x="786" y="54"/>
      </p:cViewPr>
      <p:guideLst>
        <p:guide orient="horz" pos="35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Lamba" userId="8dee21f84fcd65fd" providerId="LiveId" clId="{2A859C7E-A6A2-46E3-92B8-345A8BA6B39B}"/>
    <pc:docChg chg="undo custSel addSld delSld modSld modSection">
      <pc:chgData name="Piyush Lamba" userId="8dee21f84fcd65fd" providerId="LiveId" clId="{2A859C7E-A6A2-46E3-92B8-345A8BA6B39B}" dt="2022-04-28T15:47:22.010" v="2919" actId="20577"/>
      <pc:docMkLst>
        <pc:docMk/>
      </pc:docMkLst>
      <pc:sldChg chg="delSp modSp mod">
        <pc:chgData name="Piyush Lamba" userId="8dee21f84fcd65fd" providerId="LiveId" clId="{2A859C7E-A6A2-46E3-92B8-345A8BA6B39B}" dt="2022-04-28T09:13:19.310" v="2791" actId="1076"/>
        <pc:sldMkLst>
          <pc:docMk/>
          <pc:sldMk cId="2635959974" sldId="1174"/>
        </pc:sldMkLst>
        <pc:spChg chg="mod">
          <ac:chgData name="Piyush Lamba" userId="8dee21f84fcd65fd" providerId="LiveId" clId="{2A859C7E-A6A2-46E3-92B8-345A8BA6B39B}" dt="2022-04-28T09:13:19.310" v="2791" actId="1076"/>
          <ac:spMkLst>
            <pc:docMk/>
            <pc:sldMk cId="2635959974" sldId="1174"/>
            <ac:spMk id="2" creationId="{BCC348AD-51D8-45F3-8494-2892C41E14ED}"/>
          </ac:spMkLst>
        </pc:spChg>
        <pc:spChg chg="del">
          <ac:chgData name="Piyush Lamba" userId="8dee21f84fcd65fd" providerId="LiveId" clId="{2A859C7E-A6A2-46E3-92B8-345A8BA6B39B}" dt="2022-04-28T09:13:14.130" v="2790" actId="478"/>
          <ac:spMkLst>
            <pc:docMk/>
            <pc:sldMk cId="2635959974" sldId="1174"/>
            <ac:spMk id="3" creationId="{282D68ED-C23F-4FE8-ABB3-37C11E5F7B0C}"/>
          </ac:spMkLst>
        </pc:spChg>
      </pc:sldChg>
      <pc:sldChg chg="modSp new mod">
        <pc:chgData name="Piyush Lamba" userId="8dee21f84fcd65fd" providerId="LiveId" clId="{2A859C7E-A6A2-46E3-92B8-345A8BA6B39B}" dt="2022-04-28T15:34:53.200" v="2855" actId="20577"/>
        <pc:sldMkLst>
          <pc:docMk/>
          <pc:sldMk cId="895713070" sldId="1175"/>
        </pc:sldMkLst>
        <pc:spChg chg="mod">
          <ac:chgData name="Piyush Lamba" userId="8dee21f84fcd65fd" providerId="LiveId" clId="{2A859C7E-A6A2-46E3-92B8-345A8BA6B39B}" dt="2022-04-28T06:35:05.649" v="27" actId="20577"/>
          <ac:spMkLst>
            <pc:docMk/>
            <pc:sldMk cId="895713070" sldId="1175"/>
            <ac:spMk id="2" creationId="{024BA7F3-0E0F-422A-A1E5-CA802D9B558A}"/>
          </ac:spMkLst>
        </pc:spChg>
        <pc:spChg chg="mod">
          <ac:chgData name="Piyush Lamba" userId="8dee21f84fcd65fd" providerId="LiveId" clId="{2A859C7E-A6A2-46E3-92B8-345A8BA6B39B}" dt="2022-04-28T15:34:53.200" v="2855" actId="20577"/>
          <ac:spMkLst>
            <pc:docMk/>
            <pc:sldMk cId="895713070" sldId="1175"/>
            <ac:spMk id="3" creationId="{D90C4730-F5C7-43F9-9435-499E778F49BA}"/>
          </ac:spMkLst>
        </pc:spChg>
      </pc:sldChg>
      <pc:sldChg chg="modSp new mod">
        <pc:chgData name="Piyush Lamba" userId="8dee21f84fcd65fd" providerId="LiveId" clId="{2A859C7E-A6A2-46E3-92B8-345A8BA6B39B}" dt="2022-04-28T15:36:24.542" v="2898" actId="20577"/>
        <pc:sldMkLst>
          <pc:docMk/>
          <pc:sldMk cId="1192724537" sldId="1176"/>
        </pc:sldMkLst>
        <pc:spChg chg="mod">
          <ac:chgData name="Piyush Lamba" userId="8dee21f84fcd65fd" providerId="LiveId" clId="{2A859C7E-A6A2-46E3-92B8-345A8BA6B39B}" dt="2022-04-28T06:39:46.328" v="261" actId="20577"/>
          <ac:spMkLst>
            <pc:docMk/>
            <pc:sldMk cId="1192724537" sldId="1176"/>
            <ac:spMk id="2" creationId="{3B0E84A5-4536-4CD4-B80C-345D211CD88F}"/>
          </ac:spMkLst>
        </pc:spChg>
        <pc:spChg chg="mod">
          <ac:chgData name="Piyush Lamba" userId="8dee21f84fcd65fd" providerId="LiveId" clId="{2A859C7E-A6A2-46E3-92B8-345A8BA6B39B}" dt="2022-04-28T15:36:24.542" v="2898" actId="20577"/>
          <ac:spMkLst>
            <pc:docMk/>
            <pc:sldMk cId="1192724537" sldId="1176"/>
            <ac:spMk id="3" creationId="{43DF4148-36FF-48F9-8867-9F4F007B8E9B}"/>
          </ac:spMkLst>
        </pc:spChg>
      </pc:sldChg>
      <pc:sldChg chg="modSp new mod">
        <pc:chgData name="Piyush Lamba" userId="8dee21f84fcd65fd" providerId="LiveId" clId="{2A859C7E-A6A2-46E3-92B8-345A8BA6B39B}" dt="2022-04-28T08:58:36.831" v="2634" actId="12"/>
        <pc:sldMkLst>
          <pc:docMk/>
          <pc:sldMk cId="2707266262" sldId="1177"/>
        </pc:sldMkLst>
        <pc:spChg chg="mod">
          <ac:chgData name="Piyush Lamba" userId="8dee21f84fcd65fd" providerId="LiveId" clId="{2A859C7E-A6A2-46E3-92B8-345A8BA6B39B}" dt="2022-04-28T06:48:55.962" v="587" actId="20577"/>
          <ac:spMkLst>
            <pc:docMk/>
            <pc:sldMk cId="2707266262" sldId="1177"/>
            <ac:spMk id="2" creationId="{7DDEEC2A-33D3-4C8C-88AF-2E61873FEBBC}"/>
          </ac:spMkLst>
        </pc:spChg>
        <pc:spChg chg="mod">
          <ac:chgData name="Piyush Lamba" userId="8dee21f84fcd65fd" providerId="LiveId" clId="{2A859C7E-A6A2-46E3-92B8-345A8BA6B39B}" dt="2022-04-28T08:58:36.831" v="2634" actId="12"/>
          <ac:spMkLst>
            <pc:docMk/>
            <pc:sldMk cId="2707266262" sldId="1177"/>
            <ac:spMk id="3" creationId="{09C6420A-68C5-4EA7-8B5B-FE0CDFE6C5C1}"/>
          </ac:spMkLst>
        </pc:spChg>
      </pc:sldChg>
      <pc:sldChg chg="modSp new mod">
        <pc:chgData name="Piyush Lamba" userId="8dee21f84fcd65fd" providerId="LiveId" clId="{2A859C7E-A6A2-46E3-92B8-345A8BA6B39B}" dt="2022-04-28T15:36:53.890" v="2901" actId="20577"/>
        <pc:sldMkLst>
          <pc:docMk/>
          <pc:sldMk cId="2095862154" sldId="1178"/>
        </pc:sldMkLst>
        <pc:spChg chg="mod">
          <ac:chgData name="Piyush Lamba" userId="8dee21f84fcd65fd" providerId="LiveId" clId="{2A859C7E-A6A2-46E3-92B8-345A8BA6B39B}" dt="2022-04-28T06:54:29.319" v="858" actId="20577"/>
          <ac:spMkLst>
            <pc:docMk/>
            <pc:sldMk cId="2095862154" sldId="1178"/>
            <ac:spMk id="2" creationId="{B9888115-B896-4E25-B0BF-954AEB18891C}"/>
          </ac:spMkLst>
        </pc:spChg>
        <pc:spChg chg="mod">
          <ac:chgData name="Piyush Lamba" userId="8dee21f84fcd65fd" providerId="LiveId" clId="{2A859C7E-A6A2-46E3-92B8-345A8BA6B39B}" dt="2022-04-28T15:36:53.890" v="2901" actId="20577"/>
          <ac:spMkLst>
            <pc:docMk/>
            <pc:sldMk cId="2095862154" sldId="1178"/>
            <ac:spMk id="3" creationId="{EC6BA032-4439-4B47-B20F-E2C0ADE9C073}"/>
          </ac:spMkLst>
        </pc:spChg>
      </pc:sldChg>
      <pc:sldChg chg="addSp delSp modSp new mod">
        <pc:chgData name="Piyush Lamba" userId="8dee21f84fcd65fd" providerId="LiveId" clId="{2A859C7E-A6A2-46E3-92B8-345A8BA6B39B}" dt="2022-04-28T15:47:22.010" v="2919" actId="20577"/>
        <pc:sldMkLst>
          <pc:docMk/>
          <pc:sldMk cId="32655653" sldId="1179"/>
        </pc:sldMkLst>
        <pc:spChg chg="mod">
          <ac:chgData name="Piyush Lamba" userId="8dee21f84fcd65fd" providerId="LiveId" clId="{2A859C7E-A6A2-46E3-92B8-345A8BA6B39B}" dt="2022-04-28T07:00:07.659" v="1065" actId="20577"/>
          <ac:spMkLst>
            <pc:docMk/>
            <pc:sldMk cId="32655653" sldId="1179"/>
            <ac:spMk id="2" creationId="{D0BD9ADE-5A56-48D6-A669-E17D9D8E69E2}"/>
          </ac:spMkLst>
        </pc:spChg>
        <pc:spChg chg="mod">
          <ac:chgData name="Piyush Lamba" userId="8dee21f84fcd65fd" providerId="LiveId" clId="{2A859C7E-A6A2-46E3-92B8-345A8BA6B39B}" dt="2022-04-28T15:47:22.010" v="2919" actId="20577"/>
          <ac:spMkLst>
            <pc:docMk/>
            <pc:sldMk cId="32655653" sldId="1179"/>
            <ac:spMk id="3" creationId="{D4324309-3EE1-4E69-8B23-919A65BB6650}"/>
          </ac:spMkLst>
        </pc:spChg>
        <pc:spChg chg="add del">
          <ac:chgData name="Piyush Lamba" userId="8dee21f84fcd65fd" providerId="LiveId" clId="{2A859C7E-A6A2-46E3-92B8-345A8BA6B39B}" dt="2022-04-28T07:20:12.677" v="1287" actId="478"/>
          <ac:spMkLst>
            <pc:docMk/>
            <pc:sldMk cId="32655653" sldId="1179"/>
            <ac:spMk id="4" creationId="{CEE1B49A-59B8-4D35-92BA-0AE9189704EB}"/>
          </ac:spMkLst>
        </pc:spChg>
        <pc:spChg chg="add mod">
          <ac:chgData name="Piyush Lamba" userId="8dee21f84fcd65fd" providerId="LiveId" clId="{2A859C7E-A6A2-46E3-92B8-345A8BA6B39B}" dt="2022-04-28T08:59:58.385" v="2637" actId="13822"/>
          <ac:spMkLst>
            <pc:docMk/>
            <pc:sldMk cId="32655653" sldId="1179"/>
            <ac:spMk id="5" creationId="{29FECCAA-D577-480E-9C79-9C4E2EB7A98A}"/>
          </ac:spMkLst>
        </pc:spChg>
        <pc:spChg chg="add mod">
          <ac:chgData name="Piyush Lamba" userId="8dee21f84fcd65fd" providerId="LiveId" clId="{2A859C7E-A6A2-46E3-92B8-345A8BA6B39B}" dt="2022-04-28T07:21:19.334" v="1299" actId="20577"/>
          <ac:spMkLst>
            <pc:docMk/>
            <pc:sldMk cId="32655653" sldId="1179"/>
            <ac:spMk id="6" creationId="{F1B7BD75-D1FC-45F8-BAD2-45B8A25578F1}"/>
          </ac:spMkLst>
        </pc:spChg>
        <pc:spChg chg="add del">
          <ac:chgData name="Piyush Lamba" userId="8dee21f84fcd65fd" providerId="LiveId" clId="{2A859C7E-A6A2-46E3-92B8-345A8BA6B39B}" dt="2022-04-28T07:22:04.850" v="1301" actId="478"/>
          <ac:spMkLst>
            <pc:docMk/>
            <pc:sldMk cId="32655653" sldId="1179"/>
            <ac:spMk id="7" creationId="{7ED546D7-3ABC-4F93-A7C9-38F61F7CD4A3}"/>
          </ac:spMkLst>
        </pc:spChg>
        <pc:spChg chg="add mod">
          <ac:chgData name="Piyush Lamba" userId="8dee21f84fcd65fd" providerId="LiveId" clId="{2A859C7E-A6A2-46E3-92B8-345A8BA6B39B}" dt="2022-04-28T09:00:22.216" v="2641" actId="13822"/>
          <ac:spMkLst>
            <pc:docMk/>
            <pc:sldMk cId="32655653" sldId="1179"/>
            <ac:spMk id="8" creationId="{2EF54181-FAFB-4EDB-B769-09DC3E57CD9A}"/>
          </ac:spMkLst>
        </pc:spChg>
        <pc:spChg chg="add mod">
          <ac:chgData name="Piyush Lamba" userId="8dee21f84fcd65fd" providerId="LiveId" clId="{2A859C7E-A6A2-46E3-92B8-345A8BA6B39B}" dt="2022-04-28T09:00:03.590" v="2639" actId="13822"/>
          <ac:spMkLst>
            <pc:docMk/>
            <pc:sldMk cId="32655653" sldId="1179"/>
            <ac:spMk id="9" creationId="{9F496CC2-7F16-4142-B85E-BBA32595905D}"/>
          </ac:spMkLst>
        </pc:spChg>
        <pc:spChg chg="add mod">
          <ac:chgData name="Piyush Lamba" userId="8dee21f84fcd65fd" providerId="LiveId" clId="{2A859C7E-A6A2-46E3-92B8-345A8BA6B39B}" dt="2022-04-28T07:23:25.150" v="1317" actId="14100"/>
          <ac:spMkLst>
            <pc:docMk/>
            <pc:sldMk cId="32655653" sldId="1179"/>
            <ac:spMk id="10" creationId="{05A6C155-7F87-4555-8388-8D5C500742EA}"/>
          </ac:spMkLst>
        </pc:spChg>
        <pc:spChg chg="add">
          <ac:chgData name="Piyush Lamba" userId="8dee21f84fcd65fd" providerId="LiveId" clId="{2A859C7E-A6A2-46E3-92B8-345A8BA6B39B}" dt="2022-04-28T07:23:43.898" v="1318" actId="11529"/>
          <ac:spMkLst>
            <pc:docMk/>
            <pc:sldMk cId="32655653" sldId="1179"/>
            <ac:spMk id="11" creationId="{B2E8F655-6B6E-4B5E-874A-A1F9364B91EE}"/>
          </ac:spMkLst>
        </pc:spChg>
      </pc:sldChg>
      <pc:sldChg chg="modSp new mod">
        <pc:chgData name="Piyush Lamba" userId="8dee21f84fcd65fd" providerId="LiveId" clId="{2A859C7E-A6A2-46E3-92B8-345A8BA6B39B}" dt="2022-04-28T15:37:54.059" v="2914" actId="20577"/>
        <pc:sldMkLst>
          <pc:docMk/>
          <pc:sldMk cId="3015606989" sldId="1180"/>
        </pc:sldMkLst>
        <pc:spChg chg="mod">
          <ac:chgData name="Piyush Lamba" userId="8dee21f84fcd65fd" providerId="LiveId" clId="{2A859C7E-A6A2-46E3-92B8-345A8BA6B39B}" dt="2022-04-28T07:26:42.644" v="1422" actId="20577"/>
          <ac:spMkLst>
            <pc:docMk/>
            <pc:sldMk cId="3015606989" sldId="1180"/>
            <ac:spMk id="2" creationId="{B5D6AB14-3AD6-4445-8CBB-F6ED49D2AED7}"/>
          </ac:spMkLst>
        </pc:spChg>
        <pc:spChg chg="mod">
          <ac:chgData name="Piyush Lamba" userId="8dee21f84fcd65fd" providerId="LiveId" clId="{2A859C7E-A6A2-46E3-92B8-345A8BA6B39B}" dt="2022-04-28T15:37:54.059" v="2914" actId="20577"/>
          <ac:spMkLst>
            <pc:docMk/>
            <pc:sldMk cId="3015606989" sldId="1180"/>
            <ac:spMk id="3" creationId="{FDE4A3AC-0340-49F7-BAF8-23B6C49A96ED}"/>
          </ac:spMkLst>
        </pc:spChg>
      </pc:sldChg>
      <pc:sldChg chg="new del">
        <pc:chgData name="Piyush Lamba" userId="8dee21f84fcd65fd" providerId="LiveId" clId="{2A859C7E-A6A2-46E3-92B8-345A8BA6B39B}" dt="2022-04-28T06:53:53.191" v="835" actId="47"/>
        <pc:sldMkLst>
          <pc:docMk/>
          <pc:sldMk cId="3909296226" sldId="1180"/>
        </pc:sldMkLst>
      </pc:sldChg>
      <pc:sldChg chg="modSp new mod">
        <pc:chgData name="Piyush Lamba" userId="8dee21f84fcd65fd" providerId="LiveId" clId="{2A859C7E-A6A2-46E3-92B8-345A8BA6B39B}" dt="2022-04-28T08:58:01.560" v="2630" actId="12"/>
        <pc:sldMkLst>
          <pc:docMk/>
          <pc:sldMk cId="2906910303" sldId="1181"/>
        </pc:sldMkLst>
        <pc:spChg chg="mod">
          <ac:chgData name="Piyush Lamba" userId="8dee21f84fcd65fd" providerId="LiveId" clId="{2A859C7E-A6A2-46E3-92B8-345A8BA6B39B}" dt="2022-04-28T07:28:27.522" v="1553" actId="20577"/>
          <ac:spMkLst>
            <pc:docMk/>
            <pc:sldMk cId="2906910303" sldId="1181"/>
            <ac:spMk id="2" creationId="{19673C42-B7E1-4033-9993-1970E2DD7F42}"/>
          </ac:spMkLst>
        </pc:spChg>
        <pc:spChg chg="mod">
          <ac:chgData name="Piyush Lamba" userId="8dee21f84fcd65fd" providerId="LiveId" clId="{2A859C7E-A6A2-46E3-92B8-345A8BA6B39B}" dt="2022-04-28T08:58:01.560" v="2630" actId="12"/>
          <ac:spMkLst>
            <pc:docMk/>
            <pc:sldMk cId="2906910303" sldId="1181"/>
            <ac:spMk id="3" creationId="{B0089C53-CDA7-42FC-978B-F49A3BC0D7BB}"/>
          </ac:spMkLst>
        </pc:spChg>
      </pc:sldChg>
      <pc:sldChg chg="addSp delSp modSp new mod">
        <pc:chgData name="Piyush Lamba" userId="8dee21f84fcd65fd" providerId="LiveId" clId="{2A859C7E-A6A2-46E3-92B8-345A8BA6B39B}" dt="2022-04-28T09:11:03.268" v="2724" actId="14100"/>
        <pc:sldMkLst>
          <pc:docMk/>
          <pc:sldMk cId="3537678037" sldId="1182"/>
        </pc:sldMkLst>
        <pc:spChg chg="mod">
          <ac:chgData name="Piyush Lamba" userId="8dee21f84fcd65fd" providerId="LiveId" clId="{2A859C7E-A6A2-46E3-92B8-345A8BA6B39B}" dt="2022-04-28T08:21:42.211" v="1729"/>
          <ac:spMkLst>
            <pc:docMk/>
            <pc:sldMk cId="3537678037" sldId="1182"/>
            <ac:spMk id="2" creationId="{6C96C385-B0B6-4F4F-B50A-17D1C1AA9441}"/>
          </ac:spMkLst>
        </pc:spChg>
        <pc:spChg chg="add del mod">
          <ac:chgData name="Piyush Lamba" userId="8dee21f84fcd65fd" providerId="LiveId" clId="{2A859C7E-A6A2-46E3-92B8-345A8BA6B39B}" dt="2022-04-28T08:25:00.660" v="1758" actId="478"/>
          <ac:spMkLst>
            <pc:docMk/>
            <pc:sldMk cId="3537678037" sldId="1182"/>
            <ac:spMk id="3" creationId="{AF831C7A-E45C-46AA-AA79-7FB490FF2491}"/>
          </ac:spMkLst>
        </pc:spChg>
        <pc:spChg chg="add mod">
          <ac:chgData name="Piyush Lamba" userId="8dee21f84fcd65fd" providerId="LiveId" clId="{2A859C7E-A6A2-46E3-92B8-345A8BA6B39B}" dt="2022-04-28T09:05:13.794" v="2671" actId="1076"/>
          <ac:spMkLst>
            <pc:docMk/>
            <pc:sldMk cId="3537678037" sldId="1182"/>
            <ac:spMk id="4" creationId="{45D4C3EE-0DA8-45C7-B94A-CCDA8D1F400C}"/>
          </ac:spMkLst>
        </pc:spChg>
        <pc:spChg chg="add del">
          <ac:chgData name="Piyush Lamba" userId="8dee21f84fcd65fd" providerId="LiveId" clId="{2A859C7E-A6A2-46E3-92B8-345A8BA6B39B}" dt="2022-04-28T08:25:02.235" v="1762" actId="11529"/>
          <ac:spMkLst>
            <pc:docMk/>
            <pc:sldMk cId="3537678037" sldId="1182"/>
            <ac:spMk id="6" creationId="{50D48F5D-3148-4807-8C04-0FCA8FC7A1FA}"/>
          </ac:spMkLst>
        </pc:spChg>
        <pc:spChg chg="add del mod">
          <ac:chgData name="Piyush Lamba" userId="8dee21f84fcd65fd" providerId="LiveId" clId="{2A859C7E-A6A2-46E3-92B8-345A8BA6B39B}" dt="2022-04-28T08:25:01.814" v="1761" actId="11529"/>
          <ac:spMkLst>
            <pc:docMk/>
            <pc:sldMk cId="3537678037" sldId="1182"/>
            <ac:spMk id="7" creationId="{A0F30920-2E2C-456E-9966-35F663A52B04}"/>
          </ac:spMkLst>
        </pc:spChg>
        <pc:spChg chg="add del mod">
          <ac:chgData name="Piyush Lamba" userId="8dee21f84fcd65fd" providerId="LiveId" clId="{2A859C7E-A6A2-46E3-92B8-345A8BA6B39B}" dt="2022-04-28T08:25:00.660" v="1758" actId="478"/>
          <ac:spMkLst>
            <pc:docMk/>
            <pc:sldMk cId="3537678037" sldId="1182"/>
            <ac:spMk id="9" creationId="{F3855383-6B11-4171-BB59-BDAB43934ED7}"/>
          </ac:spMkLst>
        </pc:spChg>
        <pc:spChg chg="add mod">
          <ac:chgData name="Piyush Lamba" userId="8dee21f84fcd65fd" providerId="LiveId" clId="{2A859C7E-A6A2-46E3-92B8-345A8BA6B39B}" dt="2022-04-28T09:04:13.486" v="2662" actId="1076"/>
          <ac:spMkLst>
            <pc:docMk/>
            <pc:sldMk cId="3537678037" sldId="1182"/>
            <ac:spMk id="10" creationId="{866152DC-BCD7-4FBE-98A1-C2BB5DD87581}"/>
          </ac:spMkLst>
        </pc:spChg>
        <pc:spChg chg="add mod">
          <ac:chgData name="Piyush Lamba" userId="8dee21f84fcd65fd" providerId="LiveId" clId="{2A859C7E-A6A2-46E3-92B8-345A8BA6B39B}" dt="2022-04-28T09:05:01.286" v="2669" actId="1076"/>
          <ac:spMkLst>
            <pc:docMk/>
            <pc:sldMk cId="3537678037" sldId="1182"/>
            <ac:spMk id="11" creationId="{AC0F881D-A2BE-416B-914B-DDBCED6A5CFC}"/>
          </ac:spMkLst>
        </pc:spChg>
        <pc:spChg chg="add mod">
          <ac:chgData name="Piyush Lamba" userId="8dee21f84fcd65fd" providerId="LiveId" clId="{2A859C7E-A6A2-46E3-92B8-345A8BA6B39B}" dt="2022-04-28T09:04:39.854" v="2667" actId="14100"/>
          <ac:spMkLst>
            <pc:docMk/>
            <pc:sldMk cId="3537678037" sldId="1182"/>
            <ac:spMk id="12" creationId="{F9D4EDBE-B6E6-461F-9D5F-636C375B03BF}"/>
          </ac:spMkLst>
        </pc:spChg>
        <pc:spChg chg="add mod">
          <ac:chgData name="Piyush Lamba" userId="8dee21f84fcd65fd" providerId="LiveId" clId="{2A859C7E-A6A2-46E3-92B8-345A8BA6B39B}" dt="2022-04-28T09:10:35.397" v="2720" actId="1076"/>
          <ac:spMkLst>
            <pc:docMk/>
            <pc:sldMk cId="3537678037" sldId="1182"/>
            <ac:spMk id="13" creationId="{0FB3B535-6FC1-4992-9339-C47FEAD75650}"/>
          </ac:spMkLst>
        </pc:spChg>
        <pc:spChg chg="add mod">
          <ac:chgData name="Piyush Lamba" userId="8dee21f84fcd65fd" providerId="LiveId" clId="{2A859C7E-A6A2-46E3-92B8-345A8BA6B39B}" dt="2022-04-28T09:08:53.311" v="2703" actId="1076"/>
          <ac:spMkLst>
            <pc:docMk/>
            <pc:sldMk cId="3537678037" sldId="1182"/>
            <ac:spMk id="14" creationId="{655D5591-853C-4DB3-A922-BCF32C97B03B}"/>
          </ac:spMkLst>
        </pc:spChg>
        <pc:spChg chg="add mod">
          <ac:chgData name="Piyush Lamba" userId="8dee21f84fcd65fd" providerId="LiveId" clId="{2A859C7E-A6A2-46E3-92B8-345A8BA6B39B}" dt="2022-04-28T09:07:07.741" v="2687" actId="1076"/>
          <ac:spMkLst>
            <pc:docMk/>
            <pc:sldMk cId="3537678037" sldId="1182"/>
            <ac:spMk id="15" creationId="{9168EF28-50F5-412F-855F-418B14C55226}"/>
          </ac:spMkLst>
        </pc:spChg>
        <pc:spChg chg="add mod">
          <ac:chgData name="Piyush Lamba" userId="8dee21f84fcd65fd" providerId="LiveId" clId="{2A859C7E-A6A2-46E3-92B8-345A8BA6B39B}" dt="2022-04-28T09:07:59.244" v="2694" actId="1076"/>
          <ac:spMkLst>
            <pc:docMk/>
            <pc:sldMk cId="3537678037" sldId="1182"/>
            <ac:spMk id="16" creationId="{C9952ADD-40BD-4D96-A3B1-F6CF89BDF32B}"/>
          </ac:spMkLst>
        </pc:spChg>
        <pc:spChg chg="add mod">
          <ac:chgData name="Piyush Lamba" userId="8dee21f84fcd65fd" providerId="LiveId" clId="{2A859C7E-A6A2-46E3-92B8-345A8BA6B39B}" dt="2022-04-28T09:05:07.773" v="2670" actId="1076"/>
          <ac:spMkLst>
            <pc:docMk/>
            <pc:sldMk cId="3537678037" sldId="1182"/>
            <ac:spMk id="17" creationId="{3ACB03BC-ECB7-4B2A-BE64-0FE552CD3F88}"/>
          </ac:spMkLst>
        </pc:spChg>
        <pc:spChg chg="add mod">
          <ac:chgData name="Piyush Lamba" userId="8dee21f84fcd65fd" providerId="LiveId" clId="{2A859C7E-A6A2-46E3-92B8-345A8BA6B39B}" dt="2022-04-28T09:05:45.169" v="2676" actId="1076"/>
          <ac:spMkLst>
            <pc:docMk/>
            <pc:sldMk cId="3537678037" sldId="1182"/>
            <ac:spMk id="18" creationId="{6D2ED9EE-9976-4272-BF6D-CB94964F8BDC}"/>
          </ac:spMkLst>
        </pc:spChg>
        <pc:spChg chg="add del mod">
          <ac:chgData name="Piyush Lamba" userId="8dee21f84fcd65fd" providerId="LiveId" clId="{2A859C7E-A6A2-46E3-92B8-345A8BA6B39B}" dt="2022-04-28T08:28:01.506" v="1820" actId="767"/>
          <ac:spMkLst>
            <pc:docMk/>
            <pc:sldMk cId="3537678037" sldId="1182"/>
            <ac:spMk id="19" creationId="{8BB06475-B87C-4A6F-BC1C-D666284D17BF}"/>
          </ac:spMkLst>
        </pc:spChg>
        <pc:spChg chg="add mod">
          <ac:chgData name="Piyush Lamba" userId="8dee21f84fcd65fd" providerId="LiveId" clId="{2A859C7E-A6A2-46E3-92B8-345A8BA6B39B}" dt="2022-04-28T09:04:47.758" v="2668" actId="1076"/>
          <ac:spMkLst>
            <pc:docMk/>
            <pc:sldMk cId="3537678037" sldId="1182"/>
            <ac:spMk id="20" creationId="{0422D129-FB12-4751-BDAD-D06DEED93963}"/>
          </ac:spMkLst>
        </pc:spChg>
        <pc:spChg chg="add del mod">
          <ac:chgData name="Piyush Lamba" userId="8dee21f84fcd65fd" providerId="LiveId" clId="{2A859C7E-A6A2-46E3-92B8-345A8BA6B39B}" dt="2022-04-28T08:28:29.583" v="1843"/>
          <ac:spMkLst>
            <pc:docMk/>
            <pc:sldMk cId="3537678037" sldId="1182"/>
            <ac:spMk id="21" creationId="{1747592B-1767-484F-AB05-0B04CD9C98F7}"/>
          </ac:spMkLst>
        </pc:spChg>
        <pc:spChg chg="add mod">
          <ac:chgData name="Piyush Lamba" userId="8dee21f84fcd65fd" providerId="LiveId" clId="{2A859C7E-A6A2-46E3-92B8-345A8BA6B39B}" dt="2022-04-28T09:05:26.077" v="2674" actId="1076"/>
          <ac:spMkLst>
            <pc:docMk/>
            <pc:sldMk cId="3537678037" sldId="1182"/>
            <ac:spMk id="22" creationId="{B12071E6-3DBD-4415-AADF-9EAF7A7B99BF}"/>
          </ac:spMkLst>
        </pc:spChg>
        <pc:spChg chg="add mod">
          <ac:chgData name="Piyush Lamba" userId="8dee21f84fcd65fd" providerId="LiveId" clId="{2A859C7E-A6A2-46E3-92B8-345A8BA6B39B}" dt="2022-04-28T09:08:14.088" v="2696" actId="1076"/>
          <ac:spMkLst>
            <pc:docMk/>
            <pc:sldMk cId="3537678037" sldId="1182"/>
            <ac:spMk id="23" creationId="{A0CC8B01-AF80-47B0-A721-214181EB13AB}"/>
          </ac:spMkLst>
        </pc:spChg>
        <pc:spChg chg="add mod">
          <ac:chgData name="Piyush Lamba" userId="8dee21f84fcd65fd" providerId="LiveId" clId="{2A859C7E-A6A2-46E3-92B8-345A8BA6B39B}" dt="2022-04-28T09:07:28.074" v="2690" actId="1076"/>
          <ac:spMkLst>
            <pc:docMk/>
            <pc:sldMk cId="3537678037" sldId="1182"/>
            <ac:spMk id="24" creationId="{84CC120D-A390-46FD-9358-A010D062112C}"/>
          </ac:spMkLst>
        </pc:spChg>
        <pc:spChg chg="add mod">
          <ac:chgData name="Piyush Lamba" userId="8dee21f84fcd65fd" providerId="LiveId" clId="{2A859C7E-A6A2-46E3-92B8-345A8BA6B39B}" dt="2022-04-28T09:09:11.016" v="2706" actId="1076"/>
          <ac:spMkLst>
            <pc:docMk/>
            <pc:sldMk cId="3537678037" sldId="1182"/>
            <ac:spMk id="25" creationId="{9F36ECDF-47BC-42B5-A123-8ABC277656A8}"/>
          </ac:spMkLst>
        </pc:spChg>
        <pc:spChg chg="add mod">
          <ac:chgData name="Piyush Lamba" userId="8dee21f84fcd65fd" providerId="LiveId" clId="{2A859C7E-A6A2-46E3-92B8-345A8BA6B39B}" dt="2022-04-28T09:10:41.279" v="2721" actId="1076"/>
          <ac:spMkLst>
            <pc:docMk/>
            <pc:sldMk cId="3537678037" sldId="1182"/>
            <ac:spMk id="26" creationId="{3777A9E0-1A39-4EB1-BFAA-0F78E8340CFB}"/>
          </ac:spMkLst>
        </pc:spChg>
        <pc:spChg chg="add del mod">
          <ac:chgData name="Piyush Lamba" userId="8dee21f84fcd65fd" providerId="LiveId" clId="{2A859C7E-A6A2-46E3-92B8-345A8BA6B39B}" dt="2022-04-28T08:32:04.739" v="1967" actId="478"/>
          <ac:spMkLst>
            <pc:docMk/>
            <pc:sldMk cId="3537678037" sldId="1182"/>
            <ac:spMk id="27" creationId="{31EBA2C2-EBDE-48C9-B22E-2C3419F4F754}"/>
          </ac:spMkLst>
        </pc:spChg>
        <pc:spChg chg="add mod">
          <ac:chgData name="Piyush Lamba" userId="8dee21f84fcd65fd" providerId="LiveId" clId="{2A859C7E-A6A2-46E3-92B8-345A8BA6B39B}" dt="2022-04-28T09:06:03.706" v="2678" actId="688"/>
          <ac:spMkLst>
            <pc:docMk/>
            <pc:sldMk cId="3537678037" sldId="1182"/>
            <ac:spMk id="28" creationId="{C9EF307F-6C4A-4A3A-90DB-A4B48FBDA970}"/>
          </ac:spMkLst>
        </pc:spChg>
        <pc:spChg chg="add mod">
          <ac:chgData name="Piyush Lamba" userId="8dee21f84fcd65fd" providerId="LiveId" clId="{2A859C7E-A6A2-46E3-92B8-345A8BA6B39B}" dt="2022-04-28T09:06:19.400" v="2681" actId="14100"/>
          <ac:spMkLst>
            <pc:docMk/>
            <pc:sldMk cId="3537678037" sldId="1182"/>
            <ac:spMk id="29" creationId="{00C9E411-BB57-4713-8BE4-437B1A322D29}"/>
          </ac:spMkLst>
        </pc:spChg>
        <pc:spChg chg="add mod">
          <ac:chgData name="Piyush Lamba" userId="8dee21f84fcd65fd" providerId="LiveId" clId="{2A859C7E-A6A2-46E3-92B8-345A8BA6B39B}" dt="2022-04-28T09:06:42.072" v="2686" actId="14100"/>
          <ac:spMkLst>
            <pc:docMk/>
            <pc:sldMk cId="3537678037" sldId="1182"/>
            <ac:spMk id="30" creationId="{6F18BE03-0749-4F8B-B813-CE54D27299B2}"/>
          </ac:spMkLst>
        </pc:spChg>
        <pc:spChg chg="add mod">
          <ac:chgData name="Piyush Lamba" userId="8dee21f84fcd65fd" providerId="LiveId" clId="{2A859C7E-A6A2-46E3-92B8-345A8BA6B39B}" dt="2022-04-28T09:10:04.167" v="2716" actId="1076"/>
          <ac:spMkLst>
            <pc:docMk/>
            <pc:sldMk cId="3537678037" sldId="1182"/>
            <ac:spMk id="31" creationId="{31E44E4B-09DE-45A4-B8A2-1E64EA0D801A}"/>
          </ac:spMkLst>
        </pc:spChg>
        <pc:spChg chg="add mod">
          <ac:chgData name="Piyush Lamba" userId="8dee21f84fcd65fd" providerId="LiveId" clId="{2A859C7E-A6A2-46E3-92B8-345A8BA6B39B}" dt="2022-04-28T09:09:29.943" v="2709" actId="14100"/>
          <ac:spMkLst>
            <pc:docMk/>
            <pc:sldMk cId="3537678037" sldId="1182"/>
            <ac:spMk id="32" creationId="{8B3FA8AD-CA87-4AD6-9081-92309C8FA26C}"/>
          </ac:spMkLst>
        </pc:spChg>
        <pc:spChg chg="add mod">
          <ac:chgData name="Piyush Lamba" userId="8dee21f84fcd65fd" providerId="LiveId" clId="{2A859C7E-A6A2-46E3-92B8-345A8BA6B39B}" dt="2022-04-28T09:10:54.042" v="2723" actId="14100"/>
          <ac:spMkLst>
            <pc:docMk/>
            <pc:sldMk cId="3537678037" sldId="1182"/>
            <ac:spMk id="33" creationId="{CA6346DD-9924-4C6F-9258-10532181385F}"/>
          </ac:spMkLst>
        </pc:spChg>
        <pc:spChg chg="add mod">
          <ac:chgData name="Piyush Lamba" userId="8dee21f84fcd65fd" providerId="LiveId" clId="{2A859C7E-A6A2-46E3-92B8-345A8BA6B39B}" dt="2022-04-28T09:11:03.268" v="2724" actId="14100"/>
          <ac:spMkLst>
            <pc:docMk/>
            <pc:sldMk cId="3537678037" sldId="1182"/>
            <ac:spMk id="34" creationId="{3E2D636A-54EC-4C31-8BBD-97877D8E77CC}"/>
          </ac:spMkLst>
        </pc:spChg>
        <pc:graphicFrameChg chg="add del modGraphic">
          <ac:chgData name="Piyush Lamba" userId="8dee21f84fcd65fd" providerId="LiveId" clId="{2A859C7E-A6A2-46E3-92B8-345A8BA6B39B}" dt="2022-04-28T08:23:23.492" v="1742" actId="1032"/>
          <ac:graphicFrameMkLst>
            <pc:docMk/>
            <pc:sldMk cId="3537678037" sldId="1182"/>
            <ac:graphicFrameMk id="5" creationId="{270BE43E-C8D9-4A64-B91D-03A1520B4CC7}"/>
          </ac:graphicFrameMkLst>
        </pc:graphicFrameChg>
      </pc:sldChg>
      <pc:sldChg chg="modSp new mod">
        <pc:chgData name="Piyush Lamba" userId="8dee21f84fcd65fd" providerId="LiveId" clId="{2A859C7E-A6A2-46E3-92B8-345A8BA6B39B}" dt="2022-04-28T08:57:50.393" v="2628" actId="12"/>
        <pc:sldMkLst>
          <pc:docMk/>
          <pc:sldMk cId="2385329871" sldId="1183"/>
        </pc:sldMkLst>
        <pc:spChg chg="mod">
          <ac:chgData name="Piyush Lamba" userId="8dee21f84fcd65fd" providerId="LiveId" clId="{2A859C7E-A6A2-46E3-92B8-345A8BA6B39B}" dt="2022-04-28T08:43:54.615" v="2056" actId="20577"/>
          <ac:spMkLst>
            <pc:docMk/>
            <pc:sldMk cId="2385329871" sldId="1183"/>
            <ac:spMk id="2" creationId="{927382DF-CEA4-4A24-AAA3-07B6CB1548F5}"/>
          </ac:spMkLst>
        </pc:spChg>
        <pc:spChg chg="mod">
          <ac:chgData name="Piyush Lamba" userId="8dee21f84fcd65fd" providerId="LiveId" clId="{2A859C7E-A6A2-46E3-92B8-345A8BA6B39B}" dt="2022-04-28T08:57:50.393" v="2628" actId="12"/>
          <ac:spMkLst>
            <pc:docMk/>
            <pc:sldMk cId="2385329871" sldId="1183"/>
            <ac:spMk id="3" creationId="{7EE33C2D-E71A-425A-9EBB-22268E87B333}"/>
          </ac:spMkLst>
        </pc:spChg>
      </pc:sldChg>
      <pc:sldChg chg="modSp new mod">
        <pc:chgData name="Piyush Lamba" userId="8dee21f84fcd65fd" providerId="LiveId" clId="{2A859C7E-A6A2-46E3-92B8-345A8BA6B39B}" dt="2022-04-28T08:57:41.529" v="2627" actId="12"/>
        <pc:sldMkLst>
          <pc:docMk/>
          <pc:sldMk cId="2607368219" sldId="1184"/>
        </pc:sldMkLst>
        <pc:spChg chg="mod">
          <ac:chgData name="Piyush Lamba" userId="8dee21f84fcd65fd" providerId="LiveId" clId="{2A859C7E-A6A2-46E3-92B8-345A8BA6B39B}" dt="2022-04-28T08:48:02.503" v="2240" actId="20577"/>
          <ac:spMkLst>
            <pc:docMk/>
            <pc:sldMk cId="2607368219" sldId="1184"/>
            <ac:spMk id="2" creationId="{D92ABB32-C1E2-4E99-A2AC-426C62D5D3DB}"/>
          </ac:spMkLst>
        </pc:spChg>
        <pc:spChg chg="mod">
          <ac:chgData name="Piyush Lamba" userId="8dee21f84fcd65fd" providerId="LiveId" clId="{2A859C7E-A6A2-46E3-92B8-345A8BA6B39B}" dt="2022-04-28T08:57:41.529" v="2627" actId="12"/>
          <ac:spMkLst>
            <pc:docMk/>
            <pc:sldMk cId="2607368219" sldId="1184"/>
            <ac:spMk id="3" creationId="{95201380-B3CB-418D-B2B4-966AC5BDA1A9}"/>
          </ac:spMkLst>
        </pc:spChg>
      </pc:sldChg>
      <pc:sldChg chg="modSp new mod">
        <pc:chgData name="Piyush Lamba" userId="8dee21f84fcd65fd" providerId="LiveId" clId="{2A859C7E-A6A2-46E3-92B8-345A8BA6B39B}" dt="2022-04-28T08:57:32.053" v="2626" actId="20577"/>
        <pc:sldMkLst>
          <pc:docMk/>
          <pc:sldMk cId="3858036424" sldId="1185"/>
        </pc:sldMkLst>
        <pc:spChg chg="mod">
          <ac:chgData name="Piyush Lamba" userId="8dee21f84fcd65fd" providerId="LiveId" clId="{2A859C7E-A6A2-46E3-92B8-345A8BA6B39B}" dt="2022-04-28T08:52:46.155" v="2408" actId="20577"/>
          <ac:spMkLst>
            <pc:docMk/>
            <pc:sldMk cId="3858036424" sldId="1185"/>
            <ac:spMk id="2" creationId="{A540ED5A-E15D-41CB-83BE-65A1A57CCDB0}"/>
          </ac:spMkLst>
        </pc:spChg>
        <pc:spChg chg="mod">
          <ac:chgData name="Piyush Lamba" userId="8dee21f84fcd65fd" providerId="LiveId" clId="{2A859C7E-A6A2-46E3-92B8-345A8BA6B39B}" dt="2022-04-28T08:57:32.053" v="2626" actId="20577"/>
          <ac:spMkLst>
            <pc:docMk/>
            <pc:sldMk cId="3858036424" sldId="1185"/>
            <ac:spMk id="3" creationId="{419CC8C2-86AB-4C9F-97E3-E30648C5E8E2}"/>
          </ac:spMkLst>
        </pc:spChg>
      </pc:sldChg>
      <pc:sldChg chg="add">
        <pc:chgData name="Piyush Lamba" userId="8dee21f84fcd65fd" providerId="LiveId" clId="{2A859C7E-A6A2-46E3-92B8-345A8BA6B39B}" dt="2022-04-28T08:56:38.811" v="2623"/>
        <pc:sldMkLst>
          <pc:docMk/>
          <pc:sldMk cId="970629856" sldId="11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EC6BF-855C-1F4B-8DBD-06C607AD78B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2809-CFA6-4740-90F9-9C01B81C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80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3F3CE-C1AF-42D2-9EE4-DC89C7D5F12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E1DE-B599-4AC5-A445-E1D179E4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8E1DE-B599-4AC5-A445-E1D179E47D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520" y="2052639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79466" y="3627439"/>
            <a:ext cx="8031480" cy="990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n-US" dirty="0"/>
              <a:t>Name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014537" y="4709478"/>
            <a:ext cx="8161338" cy="14627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n-US" dirty="0"/>
              <a:t>Date/Place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17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9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4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67" y="1251022"/>
            <a:ext cx="10954692" cy="460368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99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67" y="1251022"/>
            <a:ext cx="5264616" cy="4603680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307143" y="1251022"/>
            <a:ext cx="5264615" cy="46036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422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27" y="1889463"/>
            <a:ext cx="5264616" cy="406504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7067" y="1256476"/>
            <a:ext cx="5264621" cy="540000"/>
          </a:xfrm>
        </p:spPr>
        <p:txBody>
          <a:bodyPr/>
          <a:lstStyle>
            <a:lvl1pPr marL="0" indent="0">
              <a:buNone/>
              <a:defRPr>
                <a:solidFill>
                  <a:srgbClr val="558ED5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07142" y="1251022"/>
            <a:ext cx="5264615" cy="539750"/>
          </a:xfrm>
        </p:spPr>
        <p:txBody>
          <a:bodyPr/>
          <a:lstStyle>
            <a:lvl1pPr marL="0" indent="0">
              <a:buNone/>
              <a:defRPr>
                <a:solidFill>
                  <a:srgbClr val="558ED5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C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972800" y="4815840"/>
            <a:ext cx="1026160" cy="154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93597" y="5155659"/>
            <a:ext cx="1413753" cy="109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307144" y="1889463"/>
            <a:ext cx="5264615" cy="40650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029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520" y="2052639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79466" y="3627439"/>
            <a:ext cx="8031480" cy="9902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n-US" dirty="0"/>
              <a:t>Name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014537" y="4709478"/>
            <a:ext cx="8161338" cy="14627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n-US" dirty="0"/>
              <a:t>Date/Place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768142" y="6000552"/>
            <a:ext cx="1080000" cy="64633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CA" spc="300" dirty="0">
                <a:solidFill>
                  <a:prstClr val="white"/>
                </a:solidFill>
                <a:latin typeface="Century Gothic" pitchFamily="34" charset="0"/>
              </a:rPr>
              <a:t>2060</a:t>
            </a:r>
          </a:p>
          <a:p>
            <a:pPr algn="ctr"/>
            <a:r>
              <a:rPr lang="en-CA" dirty="0">
                <a:solidFill>
                  <a:prstClr val="white"/>
                </a:solidFill>
                <a:latin typeface="Century Gothic" pitchFamily="34" charset="0"/>
              </a:rPr>
              <a:t>Project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766237" y="6099243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3850182" y="6099243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2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67" y="1251022"/>
            <a:ext cx="10954692" cy="460368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3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67" y="1251022"/>
            <a:ext cx="5264616" cy="4603680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307143" y="1251022"/>
            <a:ext cx="5264615" cy="46036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061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27" y="1889463"/>
            <a:ext cx="5264616" cy="406504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7067" y="1256476"/>
            <a:ext cx="5264621" cy="540000"/>
          </a:xfrm>
        </p:spPr>
        <p:txBody>
          <a:bodyPr/>
          <a:lstStyle>
            <a:lvl1pPr marL="0" indent="0">
              <a:buNone/>
              <a:defRPr>
                <a:solidFill>
                  <a:srgbClr val="558ED5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07142" y="1251022"/>
            <a:ext cx="5264615" cy="539750"/>
          </a:xfrm>
        </p:spPr>
        <p:txBody>
          <a:bodyPr/>
          <a:lstStyle>
            <a:lvl1pPr marL="0" indent="0">
              <a:buNone/>
              <a:defRPr>
                <a:solidFill>
                  <a:srgbClr val="558ED5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307144" y="1889463"/>
            <a:ext cx="5264615" cy="40650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87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0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55"/>
          <a:stretch/>
        </p:blipFill>
        <p:spPr>
          <a:xfrm>
            <a:off x="78027" y="42719"/>
            <a:ext cx="2133600" cy="948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95" y="6096"/>
            <a:ext cx="2286000" cy="685190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0" y="2052639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36450" y="146675"/>
            <a:ext cx="3896882" cy="64633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l"/>
            <a:r>
              <a:rPr lang="en-CA" spc="300" baseline="0" dirty="0">
                <a:solidFill>
                  <a:schemeClr val="bg1"/>
                </a:solidFill>
                <a:effectLst/>
                <a:latin typeface="+mj-lt"/>
              </a:rPr>
              <a:t>Institute for Integrated Energy Systems</a:t>
            </a:r>
            <a:endParaRPr lang="en-CA" dirty="0">
              <a:solidFill>
                <a:schemeClr val="bg1"/>
              </a:solidFill>
              <a:effectLst/>
              <a:latin typeface="+mj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08214" y="245365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487110" y="5785503"/>
            <a:ext cx="2546647" cy="999858"/>
          </a:xfrm>
          <a:prstGeom prst="rect">
            <a:avLst/>
          </a:prstGeom>
          <a:solidFill>
            <a:srgbClr val="0072BB"/>
          </a:solidFill>
          <a:ln>
            <a:solidFill>
              <a:srgbClr val="0072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81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hf hdr="0" ftr="0" dt="0"/>
  <p:txStyles>
    <p:titleStyle>
      <a:lvl1pPr algn="ctr" defTabSz="457039" rtl="0" eaLnBrk="1" latinLnBrk="0" hangingPunct="1">
        <a:spcBef>
          <a:spcPct val="0"/>
        </a:spcBef>
        <a:buNone/>
        <a:defRPr sz="3600" kern="1200" cap="all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779" indent="-342779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688" indent="-285650" algn="l" defTabSz="457039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598" indent="-228520" algn="l" defTabSz="45703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636" indent="-228520" algn="l" defTabSz="457039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676" indent="-228520" algn="l" defTabSz="457039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473008" y="706439"/>
            <a:ext cx="83470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73008" y="2032002"/>
            <a:ext cx="8347047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hf hdr="0" ftr="0" dt="0"/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rgbClr val="005191"/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1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473008" y="1717675"/>
            <a:ext cx="83470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73008" y="3043238"/>
            <a:ext cx="8347047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rgbClr val="005191"/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7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473008" y="1196975"/>
            <a:ext cx="83470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73008" y="2522538"/>
            <a:ext cx="8347047" cy="292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4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hdr="0" ftr="0" dt="0"/>
  <p:txStyles>
    <p:titleStyle>
      <a:lvl1pPr algn="l" defTabSz="457039" rtl="0" eaLnBrk="1" latinLnBrk="0" hangingPunct="1">
        <a:spcBef>
          <a:spcPct val="0"/>
        </a:spcBef>
        <a:buNone/>
        <a:defRPr sz="2800" kern="1200" cap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779" indent="-342779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688" indent="-285650" algn="l" defTabSz="457039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598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636" indent="-228520" algn="l" defTabSz="457039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676" indent="-228520" algn="l" defTabSz="45703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C+M_04180_UnveilingMat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473008" y="1196975"/>
            <a:ext cx="83470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73008" y="2522538"/>
            <a:ext cx="8347047" cy="292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93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039" rtl="0" eaLnBrk="1" latinLnBrk="0" hangingPunct="1">
        <a:spcBef>
          <a:spcPct val="0"/>
        </a:spcBef>
        <a:buNone/>
        <a:defRPr sz="2800" kern="1200" cap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779" indent="-342779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688" indent="-285650" algn="l" defTabSz="457039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598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636" indent="-228520" algn="l" defTabSz="457039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676" indent="-228520" algn="l" defTabSz="45703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17067" y="9331"/>
            <a:ext cx="10954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17067" y="1251022"/>
            <a:ext cx="10954692" cy="4603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66" y="4875184"/>
            <a:ext cx="1524000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9764499" y="5640037"/>
            <a:ext cx="1080000" cy="64633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CA" spc="300" dirty="0">
                <a:solidFill>
                  <a:srgbClr val="02294A"/>
                </a:solidFill>
                <a:latin typeface="Century Gothic" pitchFamily="34" charset="0"/>
              </a:rPr>
              <a:t>2060</a:t>
            </a:r>
          </a:p>
          <a:p>
            <a:pPr algn="ctr"/>
            <a:r>
              <a:rPr lang="en-CA" dirty="0">
                <a:solidFill>
                  <a:srgbClr val="02294A"/>
                </a:solidFill>
                <a:latin typeface="Century Gothic" pitchFamily="34" charset="0"/>
              </a:rPr>
              <a:t>Project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9762594" y="5738728"/>
            <a:ext cx="0" cy="468000"/>
          </a:xfrm>
          <a:prstGeom prst="line">
            <a:avLst/>
          </a:prstGeom>
          <a:ln>
            <a:solidFill>
              <a:srgbClr val="02294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0846539" y="5738728"/>
            <a:ext cx="0" cy="468000"/>
          </a:xfrm>
          <a:prstGeom prst="line">
            <a:avLst/>
          </a:prstGeom>
          <a:ln>
            <a:solidFill>
              <a:srgbClr val="02294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91886" y="6574120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AC7486-A0A9-4E1C-AAAC-EEF6E38CA1B8}" type="slidenum">
              <a:rPr lang="en-CA" smtClean="0">
                <a:solidFill>
                  <a:prstClr val="black"/>
                </a:solidFill>
              </a:rPr>
              <a:pPr/>
              <a:t>‹#›</a:t>
            </a:fld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5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ctr" defTabSz="191944" rtl="0" eaLnBrk="1" latinLnBrk="0" hangingPunct="1">
        <a:spcBef>
          <a:spcPct val="0"/>
        </a:spcBef>
        <a:buNone/>
        <a:defRPr sz="28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C+M_04180_UnveilingMat15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" y="2428"/>
            <a:ext cx="3054096" cy="5242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33" y="-977"/>
            <a:ext cx="3480816" cy="5303520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921683" y="1717675"/>
            <a:ext cx="83470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921683" y="3043238"/>
            <a:ext cx="8347047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328969" y="366420"/>
            <a:ext cx="1080000" cy="64633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CA" spc="300" baseline="0" dirty="0">
                <a:solidFill>
                  <a:schemeClr val="bg1"/>
                </a:solidFill>
                <a:effectLst/>
                <a:latin typeface="Century Gothic" pitchFamily="34" charset="0"/>
              </a:rPr>
              <a:t>2060</a:t>
            </a:r>
          </a:p>
          <a:p>
            <a:pPr algn="ctr"/>
            <a:r>
              <a:rPr lang="en-CA" dirty="0">
                <a:solidFill>
                  <a:schemeClr val="bg1"/>
                </a:solidFill>
                <a:effectLst/>
                <a:latin typeface="Century Gothic" pitchFamily="34" charset="0"/>
              </a:rPr>
              <a:t>Project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2327064" y="465111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3411009" y="465111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hf hdr="0" ftr="0" dt="0"/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60" b="1"/>
          <a:stretch/>
        </p:blipFill>
        <p:spPr>
          <a:xfrm>
            <a:off x="0" y="6409508"/>
            <a:ext cx="12190413" cy="448491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17067" y="9331"/>
            <a:ext cx="109546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17067" y="1251022"/>
            <a:ext cx="10954692" cy="4603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1886" y="6574120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AC7486-A0A9-4E1C-AAAC-EEF6E38CA1B8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11" name="Picture 3" descr="image001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4"/>
          <a:stretch/>
        </p:blipFill>
        <p:spPr bwMode="auto">
          <a:xfrm>
            <a:off x="10607039" y="6372508"/>
            <a:ext cx="1583373" cy="50006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Picture 3" descr="image001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85537"/>
          <a:stretch/>
        </p:blipFill>
        <p:spPr bwMode="auto">
          <a:xfrm>
            <a:off x="10290050" y="6404427"/>
            <a:ext cx="389794" cy="46341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10607039" y="6373552"/>
            <a:ext cx="121921" cy="45719"/>
          </a:xfrm>
          <a:prstGeom prst="rect">
            <a:avLst/>
          </a:prstGeom>
          <a:solidFill>
            <a:schemeClr val="bg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5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44" r:id="rId2"/>
    <p:sldLayoutId id="2147483745" r:id="rId3"/>
  </p:sldLayoutIdLst>
  <p:hf hdr="0" ftr="0" dt="0"/>
  <p:txStyles>
    <p:titleStyle>
      <a:lvl1pPr algn="ctr" defTabSz="191944" rtl="0" eaLnBrk="1" latinLnBrk="0" hangingPunct="1">
        <a:spcBef>
          <a:spcPct val="0"/>
        </a:spcBef>
        <a:buNone/>
        <a:defRPr sz="28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C+M_04180_UnveilingMat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09521" y="2052639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ctr" defTabSz="457039" rtl="0" eaLnBrk="1" latinLnBrk="0" hangingPunct="1">
        <a:spcBef>
          <a:spcPct val="0"/>
        </a:spcBef>
        <a:buNone/>
        <a:defRPr sz="3600" kern="1200" cap="all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779" indent="-342779" algn="l" defTabSz="4570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8" indent="-285650" algn="l" defTabSz="45703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8" indent="-228520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6" indent="-228520" algn="l" defTabSz="45703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6" indent="-228520" algn="l" defTabSz="45703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521" y="2078037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8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hdr="0" ftr="0" dt="0"/>
  <p:txStyles>
    <p:titleStyle>
      <a:lvl1pPr algn="ctr" defTabSz="457039" rtl="0" eaLnBrk="1" latinLnBrk="0" hangingPunct="1">
        <a:spcBef>
          <a:spcPct val="0"/>
        </a:spcBef>
        <a:buNone/>
        <a:defRPr sz="3600" kern="1200" cap="all">
          <a:solidFill>
            <a:srgbClr val="0E3C75"/>
          </a:solidFill>
          <a:latin typeface="+mj-lt"/>
          <a:ea typeface="+mj-ea"/>
          <a:cs typeface="+mj-cs"/>
        </a:defRPr>
      </a:lvl1pPr>
    </p:titleStyle>
    <p:bodyStyle>
      <a:lvl1pPr marL="342779" indent="-342779" algn="l" defTabSz="4570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8" indent="-285650" algn="l" defTabSz="45703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8" indent="-228520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6" indent="-228520" algn="l" defTabSz="45703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6" indent="-228520" algn="l" defTabSz="45703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C+M_04180_UnveilingMat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473008" y="706439"/>
            <a:ext cx="88041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473008" y="2032002"/>
            <a:ext cx="8804187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hf hdr="0" ftr="0" dt="0"/>
  <p:txStyles>
    <p:titleStyle>
      <a:lvl1pPr algn="l" defTabSz="457039" rtl="0" eaLnBrk="1" latinLnBrk="0" hangingPunct="1">
        <a:spcBef>
          <a:spcPct val="0"/>
        </a:spcBef>
        <a:buNone/>
        <a:defRPr sz="2800" kern="1200">
          <a:solidFill>
            <a:srgbClr val="0E3C75"/>
          </a:solidFill>
          <a:latin typeface="+mj-lt"/>
          <a:ea typeface="+mj-ea"/>
          <a:cs typeface="+mj-cs"/>
        </a:defRPr>
      </a:lvl1pPr>
    </p:titleStyle>
    <p:bodyStyle>
      <a:lvl1pPr marL="342779" indent="-342779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8" indent="-285650" algn="l" defTabSz="457039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8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6" indent="-228520" algn="l" defTabSz="457039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6" indent="-228520" algn="l" defTabSz="45703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C+M_04180_UnveilingMat7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73008" y="706439"/>
            <a:ext cx="83470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473008" y="2032002"/>
            <a:ext cx="8347047" cy="415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hf hdr="0" ftr="0" dt="0"/>
  <p:txStyles>
    <p:titleStyle>
      <a:lvl1pPr algn="l" defTabSz="457039" rtl="0" eaLnBrk="1" latinLnBrk="0" hangingPunct="1">
        <a:spcBef>
          <a:spcPct val="0"/>
        </a:spcBef>
        <a:buNone/>
        <a:defRPr sz="2800" kern="1200">
          <a:solidFill>
            <a:srgbClr val="0E3C75"/>
          </a:solidFill>
          <a:latin typeface="+mj-lt"/>
          <a:ea typeface="+mj-ea"/>
          <a:cs typeface="+mj-cs"/>
        </a:defRPr>
      </a:lvl1pPr>
    </p:titleStyle>
    <p:bodyStyle>
      <a:lvl1pPr marL="342779" indent="-342779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8" indent="-285650" algn="l" defTabSz="457039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8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6" indent="-228520" algn="l" defTabSz="457039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6" indent="-228520" algn="l" defTabSz="45703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+M_04180_UnveilingMat8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pic>
        <p:nvPicPr>
          <p:cNvPr id="3" name="Picture 2" descr="UC+M_04180_UnveilingMat8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73008" y="706439"/>
            <a:ext cx="83470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473008" y="2032002"/>
            <a:ext cx="8347047" cy="415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ftr="0" dt="0"/>
  <p:txStyles>
    <p:titleStyle>
      <a:lvl1pPr algn="l" defTabSz="457039" rtl="0" eaLnBrk="1" latinLnBrk="0" hangingPunct="1">
        <a:spcBef>
          <a:spcPct val="0"/>
        </a:spcBef>
        <a:buNone/>
        <a:defRPr sz="2800" kern="1200">
          <a:solidFill>
            <a:srgbClr val="0E3C75"/>
          </a:solidFill>
          <a:latin typeface="+mj-lt"/>
          <a:ea typeface="+mj-ea"/>
          <a:cs typeface="+mj-cs"/>
        </a:defRPr>
      </a:lvl1pPr>
    </p:titleStyle>
    <p:bodyStyle>
      <a:lvl1pPr marL="342779" indent="-342779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8" indent="-285650" algn="l" defTabSz="457039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8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6" indent="-228520" algn="l" defTabSz="457039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6" indent="-228520" algn="l" defTabSz="45703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921683" y="706439"/>
            <a:ext cx="83470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921683" y="2032002"/>
            <a:ext cx="3600000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66" y="487518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hdr="0" ftr="0" dt="0"/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48AD-51D8-45F3-8494-2892C41E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60" y="1983905"/>
            <a:ext cx="10954692" cy="1143000"/>
          </a:xfrm>
        </p:spPr>
        <p:txBody>
          <a:bodyPr/>
          <a:lstStyle/>
          <a:p>
            <a:r>
              <a:rPr lang="en-US" dirty="0"/>
              <a:t>Work Term Progress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95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82DF-CEA4-4A24-AAA3-07B6CB15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3C2D-E71A-425A-9EBB-22268E87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no excess fuel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Demand is met among all 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net import and export between the regions is 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532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BB32-C1E2-4E99-A2AC-426C62D5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to 8760 hours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1380-B3CB-418D-B2B4-966AC5BD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 inputs are too big for excel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pandas for this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Cannot be run on my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ComputeCanada</a:t>
            </a:r>
            <a:r>
              <a:rPr lang="en-US" dirty="0"/>
              <a:t> can be used to run this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736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ED5A-E15D-41CB-83BE-65A1A57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C8C2-86AB-4C9F-97E3-E30648C5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Adding comments in the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Making proper folders for all the sheets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Information sheet in the excel document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Making a short video about the work done</a:t>
            </a:r>
          </a:p>
        </p:txBody>
      </p:sp>
    </p:spTree>
    <p:extLst>
      <p:ext uri="{BB962C8B-B14F-4D97-AF65-F5344CB8AC3E}">
        <p14:creationId xmlns:p14="http://schemas.microsoft.com/office/powerpoint/2010/main" val="385803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6D3B-A3F1-43EA-B0FF-201FC266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67" y="2590606"/>
            <a:ext cx="10954692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06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A7F3-0E0F-422A-A1E5-CA802D9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4730-F5C7-43F9-9435-499E778F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Going through the GitHub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Added a new branch in GitHub to push all my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Understood how the input is given through the excel sheets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Installed the GLPK solver</a:t>
            </a:r>
          </a:p>
        </p:txBody>
      </p:sp>
    </p:spTree>
    <p:extLst>
      <p:ext uri="{BB962C8B-B14F-4D97-AF65-F5344CB8AC3E}">
        <p14:creationId xmlns:p14="http://schemas.microsoft.com/office/powerpoint/2010/main" val="89571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84A5-4536-4CD4-B80C-345D211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ways to run the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4148-36FF-48F9-8867-9F4F007B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original excel sheet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 input is given in a format which can be used by </a:t>
            </a:r>
            <a:r>
              <a:rPr lang="en-US" dirty="0" err="1"/>
              <a:t>pyomo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Convert into data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Run the model using the data file and the solver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new excel sheet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More presentable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 pandas to read the input in correct format</a:t>
            </a:r>
          </a:p>
        </p:txBody>
      </p:sp>
    </p:spTree>
    <p:extLst>
      <p:ext uri="{BB962C8B-B14F-4D97-AF65-F5344CB8AC3E}">
        <p14:creationId xmlns:p14="http://schemas.microsoft.com/office/powerpoint/2010/main" val="11927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EC2A-33D3-4C8C-88AF-2E61873F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420A-68C5-4EA7-8B5B-FE0CDFE6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Going through the original excel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Extending the model for next 5 years in the original excel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Making sure input is in correct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Constraints work for all the years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2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8115-B896-4E25-B0BF-954AEB18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Load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A032-4439-4B47-B20F-E2C0ADE9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Adding new fuels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dTRANSe</a:t>
            </a:r>
            <a:r>
              <a:rPr lang="en-US" dirty="0"/>
              <a:t>, </a:t>
            </a:r>
            <a:r>
              <a:rPr lang="en-US" dirty="0" err="1"/>
              <a:t>dTRANSh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Represent transportation load for electricity and hydrogen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Input Activity Ratio is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100% efficiency</a:t>
            </a:r>
          </a:p>
        </p:txBody>
      </p:sp>
    </p:spTree>
    <p:extLst>
      <p:ext uri="{BB962C8B-B14F-4D97-AF65-F5344CB8AC3E}">
        <p14:creationId xmlns:p14="http://schemas.microsoft.com/office/powerpoint/2010/main" val="209586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ADE-5A56-48D6-A669-E17D9D8E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Second Region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4309-3EE1-4E69-8B23-919A65BB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Researching different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Egypt model with 7 sub-regions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Utopia model with 2 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Adding trade route in the excel sheets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1 represents a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0 represents no connection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9FECCAA-D577-480E-9C79-9C4E2EB7A98A}"/>
              </a:ext>
            </a:extLst>
          </p:cNvPr>
          <p:cNvSpPr/>
          <p:nvPr/>
        </p:nvSpPr>
        <p:spPr>
          <a:xfrm>
            <a:off x="7726017" y="1537252"/>
            <a:ext cx="1749287" cy="874644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7BD75-D1FC-45F8-BAD2-45B8A25578F1}"/>
              </a:ext>
            </a:extLst>
          </p:cNvPr>
          <p:cNvSpPr txBox="1"/>
          <p:nvPr/>
        </p:nvSpPr>
        <p:spPr>
          <a:xfrm>
            <a:off x="8057322" y="1749287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  <a:endParaRPr lang="en-CA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EF54181-FAFB-4EDB-B769-09DC3E57CD9A}"/>
              </a:ext>
            </a:extLst>
          </p:cNvPr>
          <p:cNvSpPr/>
          <p:nvPr/>
        </p:nvSpPr>
        <p:spPr>
          <a:xfrm>
            <a:off x="7726017" y="4200939"/>
            <a:ext cx="1749287" cy="874644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96CC2-7F16-4142-B85E-BBA32595905D}"/>
              </a:ext>
            </a:extLst>
          </p:cNvPr>
          <p:cNvSpPr txBox="1"/>
          <p:nvPr/>
        </p:nvSpPr>
        <p:spPr>
          <a:xfrm>
            <a:off x="8057322" y="4446105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2</a:t>
            </a:r>
            <a:endParaRPr lang="en-CA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05A6C155-7F87-4555-8388-8D5C500742EA}"/>
              </a:ext>
            </a:extLst>
          </p:cNvPr>
          <p:cNvSpPr/>
          <p:nvPr/>
        </p:nvSpPr>
        <p:spPr>
          <a:xfrm>
            <a:off x="8918713" y="2510587"/>
            <a:ext cx="178904" cy="1544578"/>
          </a:xfrm>
          <a:prstGeom prst="up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2E8F655-6B6E-4B5E-874A-A1F9364B91EE}"/>
              </a:ext>
            </a:extLst>
          </p:cNvPr>
          <p:cNvSpPr/>
          <p:nvPr/>
        </p:nvSpPr>
        <p:spPr>
          <a:xfrm>
            <a:off x="8057322" y="2510587"/>
            <a:ext cx="178904" cy="1544578"/>
          </a:xfrm>
          <a:prstGeom prst="down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B14-3AD6-4445-8CBB-F6ED49D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Constraints and Variables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A3AC-0340-49F7-BAF8-23B6C49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going through models with multiple regions, I added new constraints and variables to our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Demand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Trade</a:t>
            </a:r>
          </a:p>
        </p:txBody>
      </p:sp>
    </p:spTree>
    <p:extLst>
      <p:ext uri="{BB962C8B-B14F-4D97-AF65-F5344CB8AC3E}">
        <p14:creationId xmlns:p14="http://schemas.microsoft.com/office/powerpoint/2010/main" val="301560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3C42-B7E1-4033-9993-1970E2DD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4 regions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9C53-CDA7-42FC-978B-F49A3BC0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Extending the model to 4 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Dividing BC in 4 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Finding different connections between the regions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691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C385-B0B6-4F4F-B50A-17D1C1AA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connections between the regions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1C7A-E45C-46AA-AA79-7FB490FF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67" y="1152331"/>
            <a:ext cx="10954692" cy="4603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5D4C3EE-0DA8-45C7-B94A-CCDA8D1F400C}"/>
              </a:ext>
            </a:extLst>
          </p:cNvPr>
          <p:cNvSpPr/>
          <p:nvPr/>
        </p:nvSpPr>
        <p:spPr>
          <a:xfrm>
            <a:off x="2467723" y="1301074"/>
            <a:ext cx="1431234" cy="689113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866152DC-BCD7-4FBE-98A1-C2BB5DD87581}"/>
              </a:ext>
            </a:extLst>
          </p:cNvPr>
          <p:cNvSpPr/>
          <p:nvPr/>
        </p:nvSpPr>
        <p:spPr>
          <a:xfrm>
            <a:off x="732604" y="4341813"/>
            <a:ext cx="1431234" cy="689113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C0F881D-A2BE-416B-914B-DDBCED6A5CFC}"/>
              </a:ext>
            </a:extLst>
          </p:cNvPr>
          <p:cNvSpPr/>
          <p:nvPr/>
        </p:nvSpPr>
        <p:spPr>
          <a:xfrm>
            <a:off x="1863771" y="2580099"/>
            <a:ext cx="1431234" cy="689113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9D4EDBE-B6E6-461F-9D5F-636C375B03BF}"/>
              </a:ext>
            </a:extLst>
          </p:cNvPr>
          <p:cNvSpPr/>
          <p:nvPr/>
        </p:nvSpPr>
        <p:spPr>
          <a:xfrm>
            <a:off x="3511826" y="4765181"/>
            <a:ext cx="1431234" cy="689113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0FB3B535-6FC1-4992-9339-C47FEAD75650}"/>
              </a:ext>
            </a:extLst>
          </p:cNvPr>
          <p:cNvSpPr/>
          <p:nvPr/>
        </p:nvSpPr>
        <p:spPr>
          <a:xfrm>
            <a:off x="9346076" y="4740205"/>
            <a:ext cx="1431234" cy="689113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55D5591-853C-4DB3-A922-BCF32C97B03B}"/>
              </a:ext>
            </a:extLst>
          </p:cNvPr>
          <p:cNvSpPr/>
          <p:nvPr/>
        </p:nvSpPr>
        <p:spPr>
          <a:xfrm>
            <a:off x="7553669" y="2580098"/>
            <a:ext cx="1431234" cy="689113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168EF28-50F5-412F-855F-418B14C55226}"/>
              </a:ext>
            </a:extLst>
          </p:cNvPr>
          <p:cNvSpPr/>
          <p:nvPr/>
        </p:nvSpPr>
        <p:spPr>
          <a:xfrm>
            <a:off x="6935623" y="4341812"/>
            <a:ext cx="1431234" cy="689113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C9952ADD-40BD-4D96-A3B1-F6CF89BDF32B}"/>
              </a:ext>
            </a:extLst>
          </p:cNvPr>
          <p:cNvSpPr/>
          <p:nvPr/>
        </p:nvSpPr>
        <p:spPr>
          <a:xfrm>
            <a:off x="8839130" y="1301003"/>
            <a:ext cx="1431234" cy="689113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B03BC-ECB7-4B2A-BE64-0FE552CD3F88}"/>
              </a:ext>
            </a:extLst>
          </p:cNvPr>
          <p:cNvSpPr txBox="1"/>
          <p:nvPr/>
        </p:nvSpPr>
        <p:spPr>
          <a:xfrm>
            <a:off x="1943284" y="2737343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Vancouver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2ED9EE-9976-4272-BF6D-CB94964F8BDC}"/>
              </a:ext>
            </a:extLst>
          </p:cNvPr>
          <p:cNvSpPr txBox="1"/>
          <p:nvPr/>
        </p:nvSpPr>
        <p:spPr>
          <a:xfrm>
            <a:off x="818713" y="4392947"/>
            <a:ext cx="129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Vancouver Island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2D129-FB12-4751-BDAD-D06DEED93963}"/>
              </a:ext>
            </a:extLst>
          </p:cNvPr>
          <p:cNvSpPr txBox="1"/>
          <p:nvPr/>
        </p:nvSpPr>
        <p:spPr>
          <a:xfrm>
            <a:off x="3667872" y="4798486"/>
            <a:ext cx="12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Southern Interior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071E6-3DBD-4415-AADF-9EAF7A7B99BF}"/>
              </a:ext>
            </a:extLst>
          </p:cNvPr>
          <p:cNvSpPr txBox="1"/>
          <p:nvPr/>
        </p:nvSpPr>
        <p:spPr>
          <a:xfrm>
            <a:off x="2632992" y="1322464"/>
            <a:ext cx="110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Northern BC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C8B01-AF80-47B0-A721-214181EB13AB}"/>
              </a:ext>
            </a:extLst>
          </p:cNvPr>
          <p:cNvSpPr txBox="1"/>
          <p:nvPr/>
        </p:nvSpPr>
        <p:spPr>
          <a:xfrm>
            <a:off x="8984903" y="1322464"/>
            <a:ext cx="113968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Northern BC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120D-A390-46FD-9358-A010D062112C}"/>
              </a:ext>
            </a:extLst>
          </p:cNvPr>
          <p:cNvSpPr txBox="1"/>
          <p:nvPr/>
        </p:nvSpPr>
        <p:spPr>
          <a:xfrm>
            <a:off x="7026685" y="4396858"/>
            <a:ext cx="136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Vancouver Island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36ECDF-47BC-42B5-A123-8ABC277656A8}"/>
              </a:ext>
            </a:extLst>
          </p:cNvPr>
          <p:cNvSpPr txBox="1"/>
          <p:nvPr/>
        </p:nvSpPr>
        <p:spPr>
          <a:xfrm>
            <a:off x="7651240" y="2717546"/>
            <a:ext cx="129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Vancouver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77A9E0-1A39-4EB1-BFAA-0F78E8340CFB}"/>
              </a:ext>
            </a:extLst>
          </p:cNvPr>
          <p:cNvSpPr txBox="1"/>
          <p:nvPr/>
        </p:nvSpPr>
        <p:spPr>
          <a:xfrm>
            <a:off x="9446042" y="4754261"/>
            <a:ext cx="126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Southern Interior</a:t>
            </a:r>
            <a:endParaRPr lang="en-CA" dirty="0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C9EF307F-6C4A-4A3A-90DB-A4B48FBDA970}"/>
              </a:ext>
            </a:extLst>
          </p:cNvPr>
          <p:cNvSpPr/>
          <p:nvPr/>
        </p:nvSpPr>
        <p:spPr>
          <a:xfrm rot="1542248">
            <a:off x="1791113" y="3341217"/>
            <a:ext cx="167380" cy="983149"/>
          </a:xfrm>
          <a:prstGeom prst="upDown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00C9E411-BB57-4713-8BE4-437B1A322D29}"/>
              </a:ext>
            </a:extLst>
          </p:cNvPr>
          <p:cNvSpPr/>
          <p:nvPr/>
        </p:nvSpPr>
        <p:spPr>
          <a:xfrm rot="20621968">
            <a:off x="3327972" y="3297795"/>
            <a:ext cx="169084" cy="1415527"/>
          </a:xfrm>
          <a:prstGeom prst="upDown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6F18BE03-0749-4F8B-B813-CE54D27299B2}"/>
              </a:ext>
            </a:extLst>
          </p:cNvPr>
          <p:cNvSpPr/>
          <p:nvPr/>
        </p:nvSpPr>
        <p:spPr>
          <a:xfrm rot="20588732">
            <a:off x="3983974" y="2055738"/>
            <a:ext cx="148647" cy="2729797"/>
          </a:xfrm>
          <a:prstGeom prst="upDown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31E44E4B-09DE-45A4-B8A2-1E64EA0D801A}"/>
              </a:ext>
            </a:extLst>
          </p:cNvPr>
          <p:cNvSpPr/>
          <p:nvPr/>
        </p:nvSpPr>
        <p:spPr>
          <a:xfrm rot="2340687">
            <a:off x="8367954" y="1851790"/>
            <a:ext cx="165299" cy="761141"/>
          </a:xfrm>
          <a:prstGeom prst="upDown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8B3FA8AD-CA87-4AD6-9081-92309C8FA26C}"/>
              </a:ext>
            </a:extLst>
          </p:cNvPr>
          <p:cNvSpPr/>
          <p:nvPr/>
        </p:nvSpPr>
        <p:spPr>
          <a:xfrm rot="1097257">
            <a:off x="7755574" y="3356185"/>
            <a:ext cx="172279" cy="928377"/>
          </a:xfrm>
          <a:prstGeom prst="upDown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CA6346DD-9924-4C6F-9258-10532181385F}"/>
              </a:ext>
            </a:extLst>
          </p:cNvPr>
          <p:cNvSpPr/>
          <p:nvPr/>
        </p:nvSpPr>
        <p:spPr>
          <a:xfrm rot="20206709">
            <a:off x="9112552" y="3339603"/>
            <a:ext cx="168752" cy="1385651"/>
          </a:xfrm>
          <a:prstGeom prst="upDown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3E2D636A-54EC-4C31-8BBD-97877D8E77CC}"/>
              </a:ext>
            </a:extLst>
          </p:cNvPr>
          <p:cNvSpPr/>
          <p:nvPr/>
        </p:nvSpPr>
        <p:spPr>
          <a:xfrm rot="20651540">
            <a:off x="10133199" y="2012938"/>
            <a:ext cx="191263" cy="2752169"/>
          </a:xfrm>
          <a:prstGeom prst="upDown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78037"/>
      </p:ext>
    </p:extLst>
  </p:cSld>
  <p:clrMapOvr>
    <a:masterClrMapping/>
  </p:clrMapOvr>
</p:sld>
</file>

<file path=ppt/theme/theme1.xml><?xml version="1.0" encoding="utf-8"?>
<a:theme xmlns:a="http://schemas.openxmlformats.org/drawingml/2006/main" name="UVic Edge titl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UVic Edge content 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UVic Edge content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UVic Edge content 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UVic Edge content 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_UVic Edge content 6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Vic Edge content 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Vic Edge content 6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UVic Edge titl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Vic Edge titl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UVic Edge conten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UVic Edge content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UVic Edge content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UVic Edge content 6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46274</TotalTime>
  <Words>351</Words>
  <Application>Microsoft Office PowerPoint</Application>
  <PresentationFormat>Custom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UVic Edge title 1</vt:lpstr>
      <vt:lpstr>UVic Edge content 8</vt:lpstr>
      <vt:lpstr>UVic Edge content 6</vt:lpstr>
      <vt:lpstr>UVic Edge title 2</vt:lpstr>
      <vt:lpstr>UVic Edge title 3</vt:lpstr>
      <vt:lpstr>UVic Edge content 1</vt:lpstr>
      <vt:lpstr>UVic Edge content 2</vt:lpstr>
      <vt:lpstr>UVic Edge content 3</vt:lpstr>
      <vt:lpstr>1_UVic Edge content 6</vt:lpstr>
      <vt:lpstr>UVic Edge content 7</vt:lpstr>
      <vt:lpstr>UVic Edge content 9</vt:lpstr>
      <vt:lpstr>UVic Edge content 10</vt:lpstr>
      <vt:lpstr>UVic Edge content 11</vt:lpstr>
      <vt:lpstr>2_UVic Edge content 6</vt:lpstr>
      <vt:lpstr>Work Term Progress</vt:lpstr>
      <vt:lpstr>Getting Started</vt:lpstr>
      <vt:lpstr>2 ways to run the model</vt:lpstr>
      <vt:lpstr>First Steps</vt:lpstr>
      <vt:lpstr>Transportation Load</vt:lpstr>
      <vt:lpstr>Adding Second Region </vt:lpstr>
      <vt:lpstr>New Constraints and Variables</vt:lpstr>
      <vt:lpstr>Moving to 4 regions</vt:lpstr>
      <vt:lpstr>Different connections between the regions</vt:lpstr>
      <vt:lpstr>Validating the Results</vt:lpstr>
      <vt:lpstr>Expanding to 8760 hours</vt:lpstr>
      <vt:lpstr>Documentation</vt:lpstr>
      <vt:lpstr>Thank you!</vt:lpstr>
    </vt:vector>
  </TitlesOfParts>
  <Company>University of Victoria Marketing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Carter</dc:creator>
  <cp:lastModifiedBy>Piyush Lamba</cp:lastModifiedBy>
  <cp:revision>3183</cp:revision>
  <dcterms:created xsi:type="dcterms:W3CDTF">2013-08-20T17:34:23Z</dcterms:created>
  <dcterms:modified xsi:type="dcterms:W3CDTF">2022-04-28T15:47:30Z</dcterms:modified>
</cp:coreProperties>
</file>