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TT Rounds Condensed" charset="1" panose="020005060300000200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35881"/>
            <a:ext cx="9576300" cy="664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0"/>
              </a:lnSpc>
              <a:spcBef>
                <a:spcPct val="0"/>
              </a:spcBef>
            </a:pPr>
            <a:r>
              <a:rPr lang="en-US" sz="2992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MAGNETIC FLUXION</a:t>
            </a:r>
          </a:p>
          <a:p>
            <a:pPr algn="ctr">
              <a:lnSpc>
                <a:spcPts val="2836"/>
              </a:lnSpc>
              <a:spcBef>
                <a:spcPct val="0"/>
              </a:spcBef>
            </a:pPr>
            <a:r>
              <a:rPr lang="en-US" sz="2363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Submitted by </a:t>
            </a:r>
          </a:p>
          <a:p>
            <a:pPr algn="ctr">
              <a:lnSpc>
                <a:spcPts val="2836"/>
              </a:lnSpc>
              <a:spcBef>
                <a:spcPct val="0"/>
              </a:spcBef>
            </a:pPr>
            <a:r>
              <a:rPr lang="en-US" sz="2363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PIYUSH ROHIT(23ECE1038)</a:t>
            </a:r>
          </a:p>
          <a:p>
            <a:pPr algn="ctr">
              <a:lnSpc>
                <a:spcPts val="2836"/>
              </a:lnSpc>
              <a:spcBef>
                <a:spcPct val="0"/>
              </a:spcBef>
            </a:pPr>
            <a:r>
              <a:rPr lang="en-US" sz="2363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NAVODITH SETH(23ECE1023)</a:t>
            </a:r>
          </a:p>
          <a:p>
            <a:pPr algn="ctr">
              <a:lnSpc>
                <a:spcPts val="2836"/>
              </a:lnSpc>
              <a:spcBef>
                <a:spcPct val="0"/>
              </a:spcBef>
            </a:pPr>
            <a:r>
              <a:rPr lang="en-US" sz="2363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FREDRICK(23ECE1010)</a:t>
            </a:r>
          </a:p>
          <a:p>
            <a:pPr algn="ctr">
              <a:lnSpc>
                <a:spcPts val="2836"/>
              </a:lnSpc>
              <a:spcBef>
                <a:spcPct val="0"/>
              </a:spcBef>
            </a:pPr>
            <a:r>
              <a:rPr lang="en-US" sz="2363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To</a:t>
            </a:r>
          </a:p>
          <a:p>
            <a:pPr algn="ctr">
              <a:lnSpc>
                <a:spcPts val="2836"/>
              </a:lnSpc>
              <a:spcBef>
                <a:spcPct val="0"/>
              </a:spcBef>
            </a:pPr>
            <a:r>
              <a:rPr lang="en-US" sz="2363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Dr.Mallikarjun Errasmshetty</a:t>
            </a:r>
          </a:p>
          <a:p>
            <a:pPr algn="ctr">
              <a:lnSpc>
                <a:spcPts val="3590"/>
              </a:lnSpc>
              <a:spcBef>
                <a:spcPct val="0"/>
              </a:spcBef>
            </a:pPr>
          </a:p>
          <a:p>
            <a:pPr algn="ctr">
              <a:lnSpc>
                <a:spcPts val="3590"/>
              </a:lnSpc>
              <a:spcBef>
                <a:spcPct val="0"/>
              </a:spcBef>
            </a:pPr>
          </a:p>
          <a:p>
            <a:pPr algn="ctr">
              <a:lnSpc>
                <a:spcPts val="3590"/>
              </a:lnSpc>
              <a:spcBef>
                <a:spcPct val="0"/>
              </a:spcBef>
            </a:pPr>
          </a:p>
          <a:p>
            <a:pPr algn="ctr">
              <a:lnSpc>
                <a:spcPts val="3590"/>
              </a:lnSpc>
              <a:spcBef>
                <a:spcPct val="0"/>
              </a:spcBef>
            </a:pPr>
            <a:r>
              <a:rPr lang="en-US" sz="2992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  <a:p>
            <a:pPr algn="ctr">
              <a:lnSpc>
                <a:spcPts val="3590"/>
              </a:lnSpc>
              <a:spcBef>
                <a:spcPct val="0"/>
              </a:spcBef>
            </a:pPr>
          </a:p>
          <a:p>
            <a:pPr algn="ctr">
              <a:lnSpc>
                <a:spcPts val="3590"/>
              </a:lnSpc>
              <a:spcBef>
                <a:spcPct val="0"/>
              </a:spcBef>
            </a:pPr>
          </a:p>
          <a:p>
            <a:pPr algn="ctr">
              <a:lnSpc>
                <a:spcPts val="3590"/>
              </a:lnSpc>
              <a:spcBef>
                <a:spcPct val="0"/>
              </a:spcBef>
            </a:pPr>
            <a:r>
              <a:rPr lang="en-US" sz="2992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Departement of Electronics and Communication Engineering</a:t>
            </a:r>
          </a:p>
          <a:p>
            <a:pPr algn="ctr">
              <a:lnSpc>
                <a:spcPts val="3590"/>
              </a:lnSpc>
              <a:spcBef>
                <a:spcPct val="0"/>
              </a:spcBef>
            </a:pPr>
            <a:r>
              <a:rPr lang="en-US" sz="2992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National Institute of Technology Goa</a:t>
            </a:r>
          </a:p>
          <a:p>
            <a:pPr algn="ctr">
              <a:lnSpc>
                <a:spcPts val="3590"/>
              </a:lnSpc>
              <a:spcBef>
                <a:spcPct val="0"/>
              </a:spcBef>
            </a:pPr>
            <a:r>
              <a:rPr lang="en-US" sz="2992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November 20,2024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633727" y="3257830"/>
            <a:ext cx="2083779" cy="2070331"/>
          </a:xfrm>
          <a:custGeom>
            <a:avLst/>
            <a:gdLst/>
            <a:ahLst/>
            <a:cxnLst/>
            <a:rect r="r" b="b" t="t" l="l"/>
            <a:pathLst>
              <a:path h="2070331" w="2083779">
                <a:moveTo>
                  <a:pt x="0" y="0"/>
                </a:moveTo>
                <a:lnTo>
                  <a:pt x="2083779" y="0"/>
                </a:lnTo>
                <a:lnTo>
                  <a:pt x="2083779" y="2070331"/>
                </a:lnTo>
                <a:lnTo>
                  <a:pt x="0" y="207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11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3179387" y="750570"/>
            <a:ext cx="331622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633727" y="3257830"/>
            <a:ext cx="2083779" cy="2083779"/>
          </a:xfrm>
          <a:custGeom>
            <a:avLst/>
            <a:gdLst/>
            <a:ahLst/>
            <a:cxnLst/>
            <a:rect r="r" b="b" t="t" l="l"/>
            <a:pathLst>
              <a:path h="2083779" w="2083779">
                <a:moveTo>
                  <a:pt x="0" y="0"/>
                </a:moveTo>
                <a:lnTo>
                  <a:pt x="2083779" y="0"/>
                </a:lnTo>
                <a:lnTo>
                  <a:pt x="2083779" y="2083780"/>
                </a:lnTo>
                <a:lnTo>
                  <a:pt x="0" y="20837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017505" y="2992582"/>
            <a:ext cx="331622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Applications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2371725"/>
            <a:ext cx="8595360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sz="3413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Reversal of a trains direction without using circular tracks</a:t>
            </a:r>
          </a:p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sz="3413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Automatic deceleration of cars on busy highway without problems of friction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Particle acceleration for research purposes.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3284053" y="1123824"/>
            <a:ext cx="30892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Electromagnetic Fluxion</a:t>
            </a: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with switch mechanisms and detecting sensors combine precision and efficiency. They have potential applications in various scientific and industrial fields, paving the way for innovative motion control solutions.</a:t>
            </a:r>
          </a:p>
        </p:txBody>
      </p:sp>
      <p:sp>
        <p:nvSpPr>
          <p:cNvPr name="AutoShape 4" id="4"/>
          <p:cNvSpPr/>
          <p:nvPr/>
        </p:nvSpPr>
        <p:spPr>
          <a:xfrm>
            <a:off x="3430562" y="902547"/>
            <a:ext cx="292278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4237" y="605238"/>
            <a:ext cx="6082962" cy="5312614"/>
          </a:xfrm>
          <a:custGeom>
            <a:avLst/>
            <a:gdLst/>
            <a:ahLst/>
            <a:cxnLst/>
            <a:rect r="r" b="b" t="t" l="l"/>
            <a:pathLst>
              <a:path h="5312614" w="6082962">
                <a:moveTo>
                  <a:pt x="0" y="0"/>
                </a:moveTo>
                <a:lnTo>
                  <a:pt x="6082962" y="0"/>
                </a:lnTo>
                <a:lnTo>
                  <a:pt x="6082962" y="5312614"/>
                </a:lnTo>
                <a:lnTo>
                  <a:pt x="0" y="5312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333" r="0" b="-26333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Our electromagnetic Fluxion device</a:t>
            </a: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 utilize magnetic fields to either propel, decelerate or reverse objects along a linear. A switch mechanism and a detecting sensor ensure the magnetic field is activated only when the ball is detected. This design enhances energy efficiency and control.</a:t>
            </a:r>
          </a:p>
        </p:txBody>
      </p:sp>
      <p:sp>
        <p:nvSpPr>
          <p:cNvPr name="AutoShape 4" id="4"/>
          <p:cNvSpPr/>
          <p:nvPr/>
        </p:nvSpPr>
        <p:spPr>
          <a:xfrm>
            <a:off x="3218688" y="921597"/>
            <a:ext cx="331622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Working Principle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The detecting sensor identifies the ball's position as it moves along the linear path.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The switch mechanism activates the magnetic field only when the ball reaches specific positions.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The operation carried out depends on which pole of the ball magnet faces the coil.</a:t>
            </a:r>
          </a:p>
        </p:txBody>
      </p:sp>
      <p:sp>
        <p:nvSpPr>
          <p:cNvPr name="AutoShape 4" id="4"/>
          <p:cNvSpPr/>
          <p:nvPr/>
        </p:nvSpPr>
        <p:spPr>
          <a:xfrm>
            <a:off x="2673717" y="921597"/>
            <a:ext cx="440616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Components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Key components of the Electromagnetic Fluxion: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Magnetic Coils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Detection Sensor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Switch Mechanism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Linear Track for Ball Movement</a:t>
            </a:r>
          </a:p>
        </p:txBody>
      </p:sp>
      <p:sp>
        <p:nvSpPr>
          <p:cNvPr name="AutoShape 4" id="4"/>
          <p:cNvSpPr/>
          <p:nvPr/>
        </p:nvSpPr>
        <p:spPr>
          <a:xfrm>
            <a:off x="3284053" y="902547"/>
            <a:ext cx="32859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56677" y="364808"/>
            <a:ext cx="636734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  <a:spcBef>
                <a:spcPct val="0"/>
              </a:spcBef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SWITCHING MECHANISM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456677" y="1088707"/>
            <a:ext cx="636734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99566" y="1214618"/>
            <a:ext cx="7881565" cy="5833679"/>
          </a:xfrm>
          <a:custGeom>
            <a:avLst/>
            <a:gdLst/>
            <a:ahLst/>
            <a:cxnLst/>
            <a:rect r="r" b="b" t="t" l="l"/>
            <a:pathLst>
              <a:path h="5833679" w="7881565">
                <a:moveTo>
                  <a:pt x="0" y="0"/>
                </a:moveTo>
                <a:lnTo>
                  <a:pt x="7881566" y="0"/>
                </a:lnTo>
                <a:lnTo>
                  <a:pt x="7881566" y="5833679"/>
                </a:lnTo>
                <a:lnTo>
                  <a:pt x="0" y="5833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39" r="0" b="-1339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1961" y="242191"/>
            <a:ext cx="7620119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  <a:spcBef>
                <a:spcPct val="0"/>
              </a:spcBef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SWITCH MECHANISM CIRCUIT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669533" y="947041"/>
            <a:ext cx="70849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0535" y="1312546"/>
            <a:ext cx="8421685" cy="4979321"/>
          </a:xfrm>
          <a:custGeom>
            <a:avLst/>
            <a:gdLst/>
            <a:ahLst/>
            <a:cxnLst/>
            <a:rect r="r" b="b" t="t" l="l"/>
            <a:pathLst>
              <a:path h="4979321" w="8421685">
                <a:moveTo>
                  <a:pt x="0" y="0"/>
                </a:moveTo>
                <a:lnTo>
                  <a:pt x="8421685" y="0"/>
                </a:lnTo>
                <a:lnTo>
                  <a:pt x="8421685" y="4979321"/>
                </a:lnTo>
                <a:lnTo>
                  <a:pt x="0" y="4979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Advantages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Energy-efficient design due to selective activation of the magnetic field.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Compact and scalable for various applications.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Precise control over the motion of the ball.</a:t>
            </a:r>
          </a:p>
        </p:txBody>
      </p:sp>
      <p:sp>
        <p:nvSpPr>
          <p:cNvPr name="AutoShape 4" id="4"/>
          <p:cNvSpPr/>
          <p:nvPr/>
        </p:nvSpPr>
        <p:spPr>
          <a:xfrm>
            <a:off x="3218688" y="921597"/>
            <a:ext cx="331622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Challenges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Synchronization between the sensor and the magnetic field is critical.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Heat dissipation in magnetic coils needs effective management.</a:t>
            </a:r>
          </a:p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sz="3413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Mechanical wear on moving components requires attention.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Choosing a specific task as per our requirement</a:t>
            </a:r>
          </a:p>
        </p:txBody>
      </p:sp>
      <p:sp>
        <p:nvSpPr>
          <p:cNvPr name="AutoShape 4" id="4"/>
          <p:cNvSpPr/>
          <p:nvPr/>
        </p:nvSpPr>
        <p:spPr>
          <a:xfrm>
            <a:off x="3647091" y="902547"/>
            <a:ext cx="2605107" cy="396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DAGXAIxlQuA</dc:identifier>
  <dcterms:modified xsi:type="dcterms:W3CDTF">2011-08-01T06:04:30Z</dcterms:modified>
  <cp:revision>1</cp:revision>
  <dc:title>Electromagnetic_Ring_Accelerator_Presentation.pptx</dc:title>
</cp:coreProperties>
</file>