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5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-367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AFAB-1DF9-4D59-8EDF-6A9AD32E6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CE50D-B824-421B-865C-FE247BBC3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5BA1B-851D-40B3-BB18-927D2EE8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9660-0D1C-45CB-A33A-9AD0EC8FB88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E6F6-F02C-404A-8C7B-3F88A37D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36BD-E17C-450D-AF0B-07BA6E65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BB53-2DAA-4E75-82E1-7C50B4466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99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D68F-B89C-4271-A876-D4DD451C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7997C-56A3-40CB-96EE-414CCCF4F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7CE3-C897-42BE-862A-A03514FF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9660-0D1C-45CB-A33A-9AD0EC8FB88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880A4-68E3-4020-A053-6C76BF66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FA3A-2418-4822-8012-D3141551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BB53-2DAA-4E75-82E1-7C50B4466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F361C-BFC6-453A-A742-F4F610C3C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1F02D-456F-42A5-AD98-251E38D1B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DA65-2190-4BE6-BB83-12B27028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9660-0D1C-45CB-A33A-9AD0EC8FB88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35BEE-DE05-4746-9F90-7B0D9023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5A61C-4897-40A9-9A3F-4885DF47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BB53-2DAA-4E75-82E1-7C50B4466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15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CBCE-4B00-4F51-9020-2738B5D1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C696-8353-4212-BD1B-D124B33CD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7580-1F68-4F04-A2DC-A38F118E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9660-0D1C-45CB-A33A-9AD0EC8FB88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798D-0319-4636-9F9F-6869C765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FB083-84ED-488D-964F-2255D568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BB53-2DAA-4E75-82E1-7C50B4466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1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72B0-7939-4FEF-8FEC-EB84D966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B2F08-970F-4DC5-A706-5A6B11611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72BB-23C9-424D-8162-D814B293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9660-0D1C-45CB-A33A-9AD0EC8FB88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835C-C35E-4CCA-ABF7-334D2830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ECBF-75BF-48FF-AAD2-61C15F9A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BB53-2DAA-4E75-82E1-7C50B4466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44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D69F-FAA7-4F71-88A1-AE125E79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EC77-3A4C-4705-B5C9-998A2619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9645D-FE38-4FC9-B8C5-900B3312D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4B85B-E317-43AB-9FC9-FB58278D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9660-0D1C-45CB-A33A-9AD0EC8FB88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D357F-383F-4A7E-B302-DD0F4087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843C-BCEA-4706-A8A3-BAC0ED6D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BB53-2DAA-4E75-82E1-7C50B4466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0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B2B5-97D4-45E2-BB6A-27129E63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F0BC1-F24C-4411-860C-6A4A8BD8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6771A-2495-49AA-AA63-AD75C3520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51B58-5068-4DCF-9229-B8ADAB0E0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61496-AF04-427F-A64D-9147FD792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4BDC5-1846-4ED1-9F55-44E50F0A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9660-0D1C-45CB-A33A-9AD0EC8FB88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7FA52-9009-4BCE-9299-7EAE8C19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5819F-E03D-4D33-9913-61194617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BB53-2DAA-4E75-82E1-7C50B4466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44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2113-4B8A-4FBC-801C-057FCF2D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B529C-2112-42C3-A4C1-32B17A4D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9660-0D1C-45CB-A33A-9AD0EC8FB88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21634-AD5D-47EB-B038-7C5944BA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524A4-55A5-45EB-8C7F-F9637EE3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BB53-2DAA-4E75-82E1-7C50B4466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65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8F14D-A44E-4C1D-9390-06CA388D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9660-0D1C-45CB-A33A-9AD0EC8FB88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E56D4-7652-41C9-A6B2-14AF86AF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7FA3C-B91E-4800-B83D-D1DCA12A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BB53-2DAA-4E75-82E1-7C50B4466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3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5177-5786-42C6-8046-FB4E0286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489E-1A99-4E55-84C8-F201588D4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DBCBE-92ED-4A28-9BB9-740363C15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BEDAF-36D2-42DF-AA8B-CACB6176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9660-0D1C-45CB-A33A-9AD0EC8FB88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4F134-5007-4B87-AFAC-25C6F18C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BBC62-2B0B-479F-8D22-49DE3142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BB53-2DAA-4E75-82E1-7C50B4466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5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B8E5-69CE-480A-903B-0E4BCEF0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601A9-86BA-48A0-904B-160A29151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26DAE-A78B-4C88-ADCE-C409E29CB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243C1-2B96-4005-B0CA-3656D52A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9660-0D1C-45CB-A33A-9AD0EC8FB88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D0D75-0AD3-404D-9E39-6F4389F9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DB681-44E1-4A05-9467-D1BF9105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BB53-2DAA-4E75-82E1-7C50B4466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14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6A61F-11FE-4C20-882C-E7B507CD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70CA3-0E0B-49D8-94A5-0BA07C28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4D26-35EE-4B44-89C6-B9A6BC049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9660-0D1C-45CB-A33A-9AD0EC8FB885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7C5E-A232-4351-92E9-B9ED86EC1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D827E-CE21-463D-BD81-CD57B7355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BB53-2DAA-4E75-82E1-7C50B4466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2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88D3-C08B-4C98-9AC5-23DC14CC0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Messenger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61285-2833-40D5-90BF-A517929EA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4638" y="5439716"/>
            <a:ext cx="8448584" cy="1067616"/>
          </a:xfrm>
        </p:spPr>
        <p:txBody>
          <a:bodyPr>
            <a:normAutofit/>
          </a:bodyPr>
          <a:lstStyle/>
          <a:p>
            <a:r>
              <a:rPr lang="en-US" i="1" dirty="0"/>
              <a:t>  Proudly trying to achieve the maximum      Functionality out of Data structures to simplify the     ROUTINE OF REAL WORLD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826023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EACD-C5D0-4373-897F-0F5BACD6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Refferences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7C51-D658-4146-A6F7-34859D8C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get immense pleasure in devoting our PROJECT ideas , inspiration to the two person :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1. Our Ramya </a:t>
            </a:r>
            <a:r>
              <a:rPr lang="en-IN" dirty="0" err="1"/>
              <a:t>Maam</a:t>
            </a:r>
            <a:r>
              <a:rPr lang="en-IN" dirty="0"/>
              <a:t> For developing our concepts in data structures to such a level which basically led us to think about new innovative ideas . . . </a:t>
            </a:r>
          </a:p>
          <a:p>
            <a:pPr marL="0" indent="0">
              <a:buNone/>
            </a:pPr>
            <a:r>
              <a:rPr lang="en-IN" dirty="0"/>
              <a:t>	2. And GOOGLE . . . Our SECOND TEACHER WHO CLEARED OUR DOUBTS WHEN IT WASN’T EASIER FOR US TO REACH OUR TEACHER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8725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8BF6-4A92-4EC4-87E1-BD4E9F7A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 . . .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4A23-3827-4BEB-B3A8-C334330FF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44943" cy="4911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The project created by efforts of all the team mates :</a:t>
            </a:r>
          </a:p>
          <a:p>
            <a:pPr marL="0" indent="0">
              <a:buNone/>
            </a:pPr>
            <a:r>
              <a:rPr lang="en-US" dirty="0"/>
              <a:t>	1.Piyush Sawarkar</a:t>
            </a:r>
          </a:p>
          <a:p>
            <a:pPr marL="0" indent="0">
              <a:buNone/>
            </a:pPr>
            <a:r>
              <a:rPr lang="en-US" dirty="0"/>
              <a:t>	2.Ankit Srivastava</a:t>
            </a:r>
          </a:p>
          <a:p>
            <a:pPr marL="0" indent="0">
              <a:buNone/>
            </a:pPr>
            <a:r>
              <a:rPr lang="en-US" dirty="0"/>
              <a:t>	3.Saikat Das</a:t>
            </a:r>
          </a:p>
          <a:p>
            <a:pPr marL="0" indent="0">
              <a:buNone/>
            </a:pPr>
            <a:r>
              <a:rPr lang="en-US" dirty="0"/>
              <a:t>	4.Ninad More</a:t>
            </a:r>
          </a:p>
          <a:p>
            <a:pPr marL="0" indent="0">
              <a:buNone/>
            </a:pPr>
            <a:r>
              <a:rPr lang="en-US" dirty="0"/>
              <a:t>	5.Jainam Shah</a:t>
            </a:r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i="1" dirty="0"/>
              <a:t>					WORKED REALLY HARD TO ACHIEVE ALL THE 						          FINEST THINGS IN THIS PROJECT.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1849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47CA-5597-4315-A2E6-F84AA557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5"/>
            <a:ext cx="10515600" cy="1019792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8B6A-8BF9-43AF-9004-A7CE264E6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7" y="1426129"/>
            <a:ext cx="11168108" cy="525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Every thing in todays world demand a smart approach and some extra features . . . </a:t>
            </a:r>
          </a:p>
          <a:p>
            <a:pPr marL="0" indent="0">
              <a:buNone/>
            </a:pPr>
            <a:r>
              <a:rPr lang="en-US" dirty="0"/>
              <a:t>	So just having a communication doesn’t </a:t>
            </a:r>
            <a:r>
              <a:rPr lang="en-US" dirty="0" err="1"/>
              <a:t>favour</a:t>
            </a:r>
            <a:r>
              <a:rPr lang="en-US" dirty="0"/>
              <a:t> the requirement of todays smart person . . .</a:t>
            </a:r>
          </a:p>
          <a:p>
            <a:pPr marL="0" indent="0">
              <a:buNone/>
            </a:pPr>
            <a:r>
              <a:rPr lang="en-US" dirty="0"/>
              <a:t>	Then further talking about the fierce competition amongst the people producing the same product  . . . User get a WIDE variety of choices to select the best product that suits there OWN REQUIREMENTS . . . </a:t>
            </a:r>
          </a:p>
          <a:p>
            <a:pPr marL="0" indent="0">
              <a:buNone/>
            </a:pPr>
            <a:r>
              <a:rPr lang="en-US" dirty="0"/>
              <a:t>	THUS instead of merely providing a messenger system WE provide a series of functionalities like to view the person with whom I chat latest and even view the messages in a way they were sent FIFO . .  </a:t>
            </a:r>
          </a:p>
          <a:p>
            <a:pPr marL="0" indent="0">
              <a:buNone/>
            </a:pPr>
            <a:r>
              <a:rPr lang="en-US" dirty="0"/>
              <a:t>FCFS ( 1</a:t>
            </a:r>
            <a:r>
              <a:rPr lang="en-US" baseline="30000" dirty="0"/>
              <a:t>st</a:t>
            </a:r>
            <a:r>
              <a:rPr lang="en-US" dirty="0"/>
              <a:t> come 1</a:t>
            </a:r>
            <a:r>
              <a:rPr lang="en-US" baseline="30000" dirty="0"/>
              <a:t>st</a:t>
            </a:r>
            <a:r>
              <a:rPr lang="en-US" dirty="0"/>
              <a:t> serve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97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CB18-620A-4B62-88D0-6F463983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058"/>
          </a:xfrm>
        </p:spPr>
        <p:txBody>
          <a:bodyPr/>
          <a:lstStyle/>
          <a:p>
            <a:r>
              <a:rPr lang="en-IN" dirty="0"/>
              <a:t>Abstract . . .( How it helps to </a:t>
            </a:r>
            <a:r>
              <a:rPr lang="en-IN" b="1" i="1" dirty="0"/>
              <a:t>REAL WORLD</a:t>
            </a:r>
            <a:r>
              <a:rPr lang="en-IN" dirty="0"/>
              <a:t>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F611-20FB-47F5-831F-D00C799A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0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To simplify the daily requirements of a person . . . Smoothen his thought process our MESSEGING system provides a good path way . . .</a:t>
            </a:r>
          </a:p>
          <a:p>
            <a:pPr marL="0" indent="0">
              <a:buNone/>
            </a:pPr>
            <a:r>
              <a:rPr lang="en-IN" dirty="0"/>
              <a:t>CONSIDER THE REAL LIFE SCENARIOS . . .  </a:t>
            </a:r>
          </a:p>
          <a:p>
            <a:pPr marL="0" indent="0">
              <a:buNone/>
            </a:pPr>
            <a:r>
              <a:rPr lang="en-IN" dirty="0"/>
              <a:t>	if suppose User wants to view the very first message </a:t>
            </a:r>
            <a:r>
              <a:rPr lang="en-IN" dirty="0" err="1"/>
              <a:t>hurrily</a:t>
            </a:r>
            <a:r>
              <a:rPr lang="en-IN" dirty="0"/>
              <a:t> , it doesn’t take time  in searching NOW . . . He just needs to click on view all messages . . The  first PERSON who had sent message would have max Priority . . . </a:t>
            </a:r>
            <a:r>
              <a:rPr lang="en-IN" i="1" dirty="0"/>
              <a:t> THANKS TO QUEUE ADT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dirty="0"/>
              <a:t>&amp; if he needs to view the latest conversation he had with whom . . . That’s easy NOW . . . THANKS TO STACK ADT . . .                      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50368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FD8A-30D4-4FA1-8B1E-BDB14D91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and their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6F47-5716-4AF1-AC2C-9748DE5F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Basically Program is divided into two parts :</a:t>
            </a:r>
          </a:p>
          <a:p>
            <a:pPr marL="0" indent="0">
              <a:buNone/>
            </a:pPr>
            <a:r>
              <a:rPr lang="en-IN" dirty="0"/>
              <a:t>	1.Admin Section</a:t>
            </a:r>
          </a:p>
          <a:p>
            <a:pPr marL="0" indent="0">
              <a:buNone/>
            </a:pPr>
            <a:r>
              <a:rPr lang="en-IN" dirty="0"/>
              <a:t>	2.User Section</a:t>
            </a:r>
          </a:p>
          <a:p>
            <a:pPr marL="0" indent="0">
              <a:buNone/>
            </a:pPr>
            <a:r>
              <a:rPr lang="en-IN" dirty="0"/>
              <a:t>Admin has rights like to see all the records and search out for any particular record . . . Out of the whole database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&amp; The User has a right to send a message , view recent contacts  , view all received messages in a particular order . . .  </a:t>
            </a:r>
          </a:p>
        </p:txBody>
      </p:sp>
    </p:spTree>
    <p:extLst>
      <p:ext uri="{BB962C8B-B14F-4D97-AF65-F5344CB8AC3E}">
        <p14:creationId xmlns:p14="http://schemas.microsoft.com/office/powerpoint/2010/main" val="164588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904B-83A5-431B-A73C-11F71C0F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ADT ‘s . . .</a:t>
            </a:r>
            <a:r>
              <a:rPr lang="en-IN" i="1" dirty="0"/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144F-919E-4962-97F3-5C89E91B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Doubly Linked List – The main </a:t>
            </a:r>
            <a:r>
              <a:rPr lang="en-IN" dirty="0" err="1"/>
              <a:t>DataBase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Linked Stack and Queues are a personalized ones  . . . i.e. each user ahs its own version of it  . . .</a:t>
            </a:r>
          </a:p>
          <a:p>
            <a:pPr marL="0" indent="0">
              <a:buNone/>
            </a:pPr>
            <a:r>
              <a:rPr lang="en-IN" dirty="0"/>
              <a:t>	Now Doubly linked list is used for the data to be stored in sequential manner and retrieval becomes easier . . .</a:t>
            </a:r>
          </a:p>
          <a:p>
            <a:pPr marL="0" indent="0">
              <a:buNone/>
            </a:pPr>
            <a:r>
              <a:rPr lang="en-IN" dirty="0"/>
              <a:t>	Also talking about the queue . . . That one , as the name suggests is storing messages of receiver in queue .</a:t>
            </a:r>
          </a:p>
          <a:p>
            <a:pPr marL="0" indent="0">
              <a:buNone/>
            </a:pPr>
            <a:r>
              <a:rPr lang="en-IN" dirty="0"/>
              <a:t>	And finally talking about stack  . . . That’s basically used for showing the last things @ TOP . . .  </a:t>
            </a:r>
          </a:p>
        </p:txBody>
      </p:sp>
    </p:spTree>
    <p:extLst>
      <p:ext uri="{BB962C8B-B14F-4D97-AF65-F5344CB8AC3E}">
        <p14:creationId xmlns:p14="http://schemas.microsoft.com/office/powerpoint/2010/main" val="332105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8C59-2721-499B-82A0-23B30CA2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things MORE about ADT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E84A-6DB8-424C-87CB-731D705E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Many basic stuffs like recursion which are basically application of stacks </a:t>
            </a:r>
          </a:p>
          <a:p>
            <a:pPr marL="0" indent="0">
              <a:buNone/>
            </a:pPr>
            <a:r>
              <a:rPr lang="en-IN" dirty="0"/>
              <a:t>Even that has been brought in to use . . . </a:t>
            </a:r>
          </a:p>
          <a:p>
            <a:pPr marL="0" indent="0">
              <a:buNone/>
            </a:pPr>
            <a:r>
              <a:rPr lang="en-IN" dirty="0"/>
              <a:t>Talking about searching Linear search over Doubly LL is done . . .</a:t>
            </a:r>
          </a:p>
        </p:txBody>
      </p:sp>
    </p:spTree>
    <p:extLst>
      <p:ext uri="{BB962C8B-B14F-4D97-AF65-F5344CB8AC3E}">
        <p14:creationId xmlns:p14="http://schemas.microsoft.com/office/powerpoint/2010/main" val="107241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5081-4E6B-46EE-A63B-C96CEA12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78F0-EE39-4B1D-9548-55D6250E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version 1.0 of the Project is presented which caters some of the DESIRED functionalities of the mankind . . .</a:t>
            </a:r>
          </a:p>
          <a:p>
            <a:pPr marL="0" indent="0">
              <a:buNone/>
            </a:pPr>
            <a:r>
              <a:rPr lang="en-IN" dirty="0"/>
              <a:t>Some more are expected as in . . .</a:t>
            </a:r>
          </a:p>
          <a:p>
            <a:pPr marL="0" indent="0">
              <a:buNone/>
            </a:pPr>
            <a:r>
              <a:rPr lang="en-IN" dirty="0"/>
              <a:t>	1.</a:t>
            </a:r>
            <a:r>
              <a:rPr lang="en-IN" b="1" i="1" dirty="0"/>
              <a:t>Providing the ability to the user to create a group</a:t>
            </a:r>
            <a:r>
              <a:rPr lang="en-IN" dirty="0"/>
              <a:t> and have a group communication . . . Which would make transport of ideas and thought reach out to many people at a larger extent . . . More quickly . . more efficiently. . .      </a:t>
            </a:r>
          </a:p>
          <a:p>
            <a:pPr marL="0" indent="0">
              <a:buNone/>
            </a:pPr>
            <a:r>
              <a:rPr lang="en-IN" dirty="0"/>
              <a:t>	2.An interesting thing . . . </a:t>
            </a:r>
            <a:r>
              <a:rPr lang="en-IN" b="1" i="1" dirty="0"/>
              <a:t>FIND WHO’s MY BEST FRIEND</a:t>
            </a:r>
            <a:r>
              <a:rPr lang="en-IN" dirty="0"/>
              <a:t> . . .</a:t>
            </a:r>
          </a:p>
          <a:p>
            <a:pPr marL="0" indent="0">
              <a:buNone/>
            </a:pPr>
            <a:r>
              <a:rPr lang="en-IN" dirty="0"/>
              <a:t>Its basically finding whom with I chat the most . . . 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34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0BAB-EDFF-4615-9030-8E41AB2C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WORD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13CA-3E62-49E3-A595-AAFCD7A3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368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Its not just providing the world with a simple communication system . . . Its all about extending the functionality of the human itself with the use of technology . . .</a:t>
            </a:r>
          </a:p>
          <a:p>
            <a:pPr marL="0" indent="0">
              <a:buNone/>
            </a:pPr>
            <a:r>
              <a:rPr lang="en-IN" dirty="0"/>
              <a:t>Data structures are JUST a means of expressing a strong idea OR one can say a concrete proposal for how an ideal use of Computer system can be done to help , improve the living of the society . . .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Finally its not just a project it’s VISION , an IDEOLOGY , it’s a DESIRE , it’s a WISH to ease the world with the use of DATA STRUCTURES in REAL WORLD . . . . . . .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The Messenger System</vt:lpstr>
      <vt:lpstr>Group Members . . . </vt:lpstr>
      <vt:lpstr>Objective</vt:lpstr>
      <vt:lpstr>Abstract . . .( How it helps to REAL WORLD )</vt:lpstr>
      <vt:lpstr>Modules and their implementation</vt:lpstr>
      <vt:lpstr>ADT ‘s . . .USED</vt:lpstr>
      <vt:lpstr>Some things MORE about ADT . . .</vt:lpstr>
      <vt:lpstr>Conclusion AND FUTURE PROSPECTS</vt:lpstr>
      <vt:lpstr>Final WORD . . .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Messenger System</dc:title>
  <dc:creator>Piyush Sawarkar</dc:creator>
  <cp:lastModifiedBy>Piyush Sawarkar</cp:lastModifiedBy>
  <cp:revision>11</cp:revision>
  <dcterms:created xsi:type="dcterms:W3CDTF">2018-10-14T18:27:22Z</dcterms:created>
  <dcterms:modified xsi:type="dcterms:W3CDTF">2018-10-15T03:04:32Z</dcterms:modified>
</cp:coreProperties>
</file>