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0.jpg" ContentType="image/jpeg"/>
  <Override PartName="/ppt/media/image11.jpg" ContentType="image/jpeg"/>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88" r:id="rId10"/>
    <p:sldId id="265" r:id="rId11"/>
    <p:sldId id="266" r:id="rId12"/>
    <p:sldId id="267" r:id="rId13"/>
    <p:sldId id="268" r:id="rId14"/>
    <p:sldId id="269" r:id="rId15"/>
    <p:sldId id="270" r:id="rId16"/>
    <p:sldId id="271" r:id="rId17"/>
    <p:sldId id="285" r:id="rId18"/>
    <p:sldId id="287" r:id="rId19"/>
    <p:sldId id="272" r:id="rId20"/>
    <p:sldId id="284"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Singh" initials="PS" lastIdx="2" clrIdx="0">
    <p:extLst>
      <p:ext uri="{19B8F6BF-5375-455C-9EA6-DF929625EA0E}">
        <p15:presenceInfo xmlns:p15="http://schemas.microsoft.com/office/powerpoint/2012/main" userId="9c8c1a448f9b13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tx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400" b="0" i="0">
                <a:solidFill>
                  <a:srgbClr val="0D0D0D"/>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tx1"/>
                </a:solidFill>
                <a:latin typeface="Georgia"/>
                <a:cs typeface="Georg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0" i="0">
                <a:solidFill>
                  <a:schemeClr val="tx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17" name="bg object 17"/>
          <p:cNvSpPr/>
          <p:nvPr/>
        </p:nvSpPr>
        <p:spPr>
          <a:xfrm>
            <a:off x="9371076" y="1524"/>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8" name="bg object 18"/>
          <p:cNvSpPr/>
          <p:nvPr/>
        </p:nvSpPr>
        <p:spPr>
          <a:xfrm>
            <a:off x="7426452" y="3683508"/>
            <a:ext cx="4763770" cy="3176905"/>
          </a:xfrm>
          <a:custGeom>
            <a:avLst/>
            <a:gdLst/>
            <a:ahLst/>
            <a:cxnLst/>
            <a:rect l="l" t="t" r="r" b="b"/>
            <a:pathLst>
              <a:path w="4763770" h="3176904">
                <a:moveTo>
                  <a:pt x="4763516" y="0"/>
                </a:moveTo>
                <a:lnTo>
                  <a:pt x="0" y="3176586"/>
                </a:lnTo>
              </a:path>
            </a:pathLst>
          </a:custGeom>
          <a:ln w="9143">
            <a:solidFill>
              <a:srgbClr val="D9D9D9"/>
            </a:solidFill>
          </a:ln>
        </p:spPr>
        <p:txBody>
          <a:bodyPr wrap="square" lIns="0" tIns="0" rIns="0" bIns="0" rtlCol="0"/>
          <a:lstStyle/>
          <a:p>
            <a:endParaRPr/>
          </a:p>
        </p:txBody>
      </p:sp>
      <p:sp>
        <p:nvSpPr>
          <p:cNvPr id="19" name="bg object 19"/>
          <p:cNvSpPr/>
          <p:nvPr/>
        </p:nvSpPr>
        <p:spPr>
          <a:xfrm>
            <a:off x="9180576" y="0"/>
            <a:ext cx="3008630" cy="6858000"/>
          </a:xfrm>
          <a:custGeom>
            <a:avLst/>
            <a:gdLst/>
            <a:ahLst/>
            <a:cxnLst/>
            <a:rect l="l" t="t" r="r" b="b"/>
            <a:pathLst>
              <a:path w="3008629" h="6858000">
                <a:moveTo>
                  <a:pt x="3008374" y="0"/>
                </a:moveTo>
                <a:lnTo>
                  <a:pt x="2043498" y="0"/>
                </a:lnTo>
                <a:lnTo>
                  <a:pt x="0" y="6857996"/>
                </a:lnTo>
                <a:lnTo>
                  <a:pt x="3008374" y="6857996"/>
                </a:lnTo>
                <a:lnTo>
                  <a:pt x="3008374" y="0"/>
                </a:lnTo>
                <a:close/>
              </a:path>
            </a:pathLst>
          </a:custGeom>
          <a:solidFill>
            <a:srgbClr val="539E39">
              <a:alpha val="30195"/>
            </a:srgbClr>
          </a:solidFill>
        </p:spPr>
        <p:txBody>
          <a:bodyPr wrap="square" lIns="0" tIns="0" rIns="0" bIns="0" rtlCol="0"/>
          <a:lstStyle/>
          <a:p>
            <a:endParaRPr/>
          </a:p>
        </p:txBody>
      </p:sp>
      <p:sp>
        <p:nvSpPr>
          <p:cNvPr id="20" name="bg object 20"/>
          <p:cNvSpPr/>
          <p:nvPr/>
        </p:nvSpPr>
        <p:spPr>
          <a:xfrm>
            <a:off x="9605857" y="0"/>
            <a:ext cx="2586355" cy="6858000"/>
          </a:xfrm>
          <a:custGeom>
            <a:avLst/>
            <a:gdLst/>
            <a:ahLst/>
            <a:cxnLst/>
            <a:rect l="l" t="t" r="r" b="b"/>
            <a:pathLst>
              <a:path w="2586354" h="6858000">
                <a:moveTo>
                  <a:pt x="2586141" y="0"/>
                </a:moveTo>
                <a:lnTo>
                  <a:pt x="0" y="0"/>
                </a:lnTo>
                <a:lnTo>
                  <a:pt x="1207429" y="6857996"/>
                </a:lnTo>
                <a:lnTo>
                  <a:pt x="2586141" y="6857996"/>
                </a:lnTo>
                <a:lnTo>
                  <a:pt x="2586141" y="0"/>
                </a:lnTo>
                <a:close/>
              </a:path>
            </a:pathLst>
          </a:custGeom>
          <a:solidFill>
            <a:srgbClr val="539E39">
              <a:alpha val="19999"/>
            </a:srgbClr>
          </a:solidFill>
        </p:spPr>
        <p:txBody>
          <a:bodyPr wrap="square" lIns="0" tIns="0" rIns="0" bIns="0" rtlCol="0"/>
          <a:lstStyle/>
          <a:p>
            <a:endParaRPr/>
          </a:p>
        </p:txBody>
      </p:sp>
      <p:sp>
        <p:nvSpPr>
          <p:cNvPr id="21" name="bg object 21"/>
          <p:cNvSpPr/>
          <p:nvPr/>
        </p:nvSpPr>
        <p:spPr>
          <a:xfrm>
            <a:off x="8933688" y="3048000"/>
            <a:ext cx="3258820" cy="3810000"/>
          </a:xfrm>
          <a:custGeom>
            <a:avLst/>
            <a:gdLst/>
            <a:ahLst/>
            <a:cxnLst/>
            <a:rect l="l" t="t" r="r" b="b"/>
            <a:pathLst>
              <a:path w="3258820" h="3810000">
                <a:moveTo>
                  <a:pt x="3258311" y="0"/>
                </a:moveTo>
                <a:lnTo>
                  <a:pt x="0" y="3809999"/>
                </a:lnTo>
                <a:lnTo>
                  <a:pt x="3258311" y="3809999"/>
                </a:lnTo>
                <a:lnTo>
                  <a:pt x="3258311" y="0"/>
                </a:lnTo>
                <a:close/>
              </a:path>
            </a:pathLst>
          </a:custGeom>
          <a:solidFill>
            <a:srgbClr val="89B833">
              <a:alpha val="72155"/>
            </a:srgbClr>
          </a:solidFill>
        </p:spPr>
        <p:txBody>
          <a:bodyPr wrap="square" lIns="0" tIns="0" rIns="0" bIns="0" rtlCol="0"/>
          <a:lstStyle/>
          <a:p>
            <a:endParaRPr/>
          </a:p>
        </p:txBody>
      </p:sp>
      <p:sp>
        <p:nvSpPr>
          <p:cNvPr id="22" name="bg object 22"/>
          <p:cNvSpPr/>
          <p:nvPr/>
        </p:nvSpPr>
        <p:spPr>
          <a:xfrm>
            <a:off x="9339312" y="0"/>
            <a:ext cx="2849880" cy="6858000"/>
          </a:xfrm>
          <a:custGeom>
            <a:avLst/>
            <a:gdLst/>
            <a:ahLst/>
            <a:cxnLst/>
            <a:rect l="l" t="t" r="r" b="b"/>
            <a:pathLst>
              <a:path w="2849879" h="6858000">
                <a:moveTo>
                  <a:pt x="2849639" y="0"/>
                </a:moveTo>
                <a:lnTo>
                  <a:pt x="0" y="0"/>
                </a:lnTo>
                <a:lnTo>
                  <a:pt x="2466225" y="6857996"/>
                </a:lnTo>
                <a:lnTo>
                  <a:pt x="2849639" y="6857996"/>
                </a:lnTo>
                <a:lnTo>
                  <a:pt x="2849639" y="0"/>
                </a:lnTo>
                <a:close/>
              </a:path>
            </a:pathLst>
          </a:custGeom>
          <a:solidFill>
            <a:srgbClr val="688925">
              <a:alpha val="70195"/>
            </a:srgbClr>
          </a:solidFill>
        </p:spPr>
        <p:txBody>
          <a:bodyPr wrap="square" lIns="0" tIns="0" rIns="0" bIns="0" rtlCol="0"/>
          <a:lstStyle/>
          <a:p>
            <a:endParaRPr/>
          </a:p>
        </p:txBody>
      </p:sp>
      <p:sp>
        <p:nvSpPr>
          <p:cNvPr id="23" name="bg object 23"/>
          <p:cNvSpPr/>
          <p:nvPr/>
        </p:nvSpPr>
        <p:spPr>
          <a:xfrm>
            <a:off x="10899648" y="0"/>
            <a:ext cx="1289685" cy="6858000"/>
          </a:xfrm>
          <a:custGeom>
            <a:avLst/>
            <a:gdLst/>
            <a:ahLst/>
            <a:cxnLst/>
            <a:rect l="l" t="t" r="r" b="b"/>
            <a:pathLst>
              <a:path w="1289684" h="6858000">
                <a:moveTo>
                  <a:pt x="1289303" y="0"/>
                </a:moveTo>
                <a:lnTo>
                  <a:pt x="1017690" y="0"/>
                </a:lnTo>
                <a:lnTo>
                  <a:pt x="0" y="6857996"/>
                </a:lnTo>
                <a:lnTo>
                  <a:pt x="1289303" y="6857996"/>
                </a:lnTo>
                <a:lnTo>
                  <a:pt x="1289303" y="0"/>
                </a:lnTo>
                <a:close/>
              </a:path>
            </a:pathLst>
          </a:custGeom>
          <a:solidFill>
            <a:srgbClr val="92D07C">
              <a:alpha val="70195"/>
            </a:srgbClr>
          </a:solidFill>
        </p:spPr>
        <p:txBody>
          <a:bodyPr wrap="square" lIns="0" tIns="0" rIns="0" bIns="0" rtlCol="0"/>
          <a:lstStyle/>
          <a:p>
            <a:endParaRPr/>
          </a:p>
        </p:txBody>
      </p:sp>
      <p:sp>
        <p:nvSpPr>
          <p:cNvPr id="24" name="bg object 24"/>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539E39">
              <a:alpha val="65097"/>
            </a:srgbClr>
          </a:solidFill>
        </p:spPr>
        <p:txBody>
          <a:bodyPr wrap="square" lIns="0" tIns="0" rIns="0" bIns="0" rtlCol="0"/>
          <a:lstStyle/>
          <a:p>
            <a:endParaRPr/>
          </a:p>
        </p:txBody>
      </p:sp>
      <p:sp>
        <p:nvSpPr>
          <p:cNvPr id="25" name="bg object 25"/>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539E39">
              <a:alpha val="79998"/>
            </a:srgbClr>
          </a:solidFill>
        </p:spPr>
        <p:txBody>
          <a:bodyPr wrap="square" lIns="0" tIns="0" rIns="0" bIns="0" rtlCol="0"/>
          <a:lstStyle/>
          <a:p>
            <a:endParaRPr/>
          </a:p>
        </p:txBody>
      </p:sp>
      <p:sp>
        <p:nvSpPr>
          <p:cNvPr id="26" name="bg object 26"/>
          <p:cNvSpPr/>
          <p:nvPr/>
        </p:nvSpPr>
        <p:spPr>
          <a:xfrm>
            <a:off x="0" y="4014215"/>
            <a:ext cx="448309" cy="2844165"/>
          </a:xfrm>
          <a:custGeom>
            <a:avLst/>
            <a:gdLst/>
            <a:ahLst/>
            <a:cxnLst/>
            <a:rect l="l" t="t" r="r" b="b"/>
            <a:pathLst>
              <a:path w="448309" h="2844165">
                <a:moveTo>
                  <a:pt x="0" y="0"/>
                </a:moveTo>
                <a:lnTo>
                  <a:pt x="0" y="2843783"/>
                </a:lnTo>
                <a:lnTo>
                  <a:pt x="448056" y="2843783"/>
                </a:lnTo>
                <a:lnTo>
                  <a:pt x="0" y="0"/>
                </a:lnTo>
                <a:close/>
              </a:path>
            </a:pathLst>
          </a:custGeom>
          <a:solidFill>
            <a:srgbClr val="539E39">
              <a:alpha val="85096"/>
            </a:srgbClr>
          </a:solidFill>
        </p:spPr>
        <p:txBody>
          <a:bodyPr wrap="square" lIns="0" tIns="0" rIns="0" bIns="0" rtlCol="0"/>
          <a:lstStyle/>
          <a:p>
            <a:endParaRPr/>
          </a:p>
        </p:txBody>
      </p:sp>
      <p:sp>
        <p:nvSpPr>
          <p:cNvPr id="2" name="Holder 2"/>
          <p:cNvSpPr>
            <a:spLocks noGrp="1"/>
          </p:cNvSpPr>
          <p:nvPr>
            <p:ph type="title"/>
          </p:nvPr>
        </p:nvSpPr>
        <p:spPr>
          <a:xfrm>
            <a:off x="8561323" y="2698191"/>
            <a:ext cx="2963545" cy="560070"/>
          </a:xfrm>
          <a:prstGeom prst="rect">
            <a:avLst/>
          </a:prstGeom>
        </p:spPr>
        <p:txBody>
          <a:bodyPr wrap="square" lIns="0" tIns="0" rIns="0" bIns="0">
            <a:spAutoFit/>
          </a:bodyPr>
          <a:lstStyle>
            <a:lvl1pPr>
              <a:defRPr sz="3500" b="0" i="0">
                <a:solidFill>
                  <a:schemeClr val="tx1"/>
                </a:solidFill>
                <a:latin typeface="Georgia"/>
                <a:cs typeface="Georgia"/>
              </a:defRPr>
            </a:lvl1pPr>
          </a:lstStyle>
          <a:p>
            <a:endParaRPr/>
          </a:p>
        </p:txBody>
      </p:sp>
      <p:sp>
        <p:nvSpPr>
          <p:cNvPr id="3" name="Holder 3"/>
          <p:cNvSpPr>
            <a:spLocks noGrp="1"/>
          </p:cNvSpPr>
          <p:nvPr>
            <p:ph type="body" idx="1"/>
          </p:nvPr>
        </p:nvSpPr>
        <p:spPr>
          <a:xfrm>
            <a:off x="-30352" y="1612646"/>
            <a:ext cx="12252705" cy="4671695"/>
          </a:xfrm>
          <a:prstGeom prst="rect">
            <a:avLst/>
          </a:prstGeom>
        </p:spPr>
        <p:txBody>
          <a:bodyPr wrap="square" lIns="0" tIns="0" rIns="0" bIns="0">
            <a:spAutoFit/>
          </a:bodyPr>
          <a:lstStyle>
            <a:lvl1pPr>
              <a:defRPr sz="2400" b="0" i="0">
                <a:solidFill>
                  <a:srgbClr val="0D0D0D"/>
                </a:solidFill>
                <a:latin typeface="Georgia"/>
                <a:cs typeface="Georg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pic>
          <p:nvPicPr>
            <p:cNvPr id="4" name="object 4"/>
            <p:cNvPicPr/>
            <p:nvPr/>
          </p:nvPicPr>
          <p:blipFill>
            <a:blip r:embed="rId3" cstate="print"/>
            <a:stretch>
              <a:fillRect/>
            </a:stretch>
          </p:blipFill>
          <p:spPr>
            <a:xfrm>
              <a:off x="3224783" y="1807464"/>
              <a:ext cx="5737733" cy="2857245"/>
            </a:xfrm>
            <a:prstGeom prst="rect">
              <a:avLst/>
            </a:prstGeom>
          </p:spPr>
        </p:pic>
        <p:pic>
          <p:nvPicPr>
            <p:cNvPr id="5" name="object 5"/>
            <p:cNvPicPr/>
            <p:nvPr/>
          </p:nvPicPr>
          <p:blipFill>
            <a:blip r:embed="rId4" cstate="print"/>
            <a:stretch>
              <a:fillRect/>
            </a:stretch>
          </p:blipFill>
          <p:spPr>
            <a:xfrm>
              <a:off x="1280160" y="743762"/>
              <a:ext cx="9715246" cy="1031570"/>
            </a:xfrm>
            <a:prstGeom prst="rect">
              <a:avLst/>
            </a:prstGeom>
          </p:spPr>
        </p:pic>
      </p:grpSp>
      <p:sp>
        <p:nvSpPr>
          <p:cNvPr id="9" name="TextBox 8">
            <a:extLst>
              <a:ext uri="{FF2B5EF4-FFF2-40B4-BE49-F238E27FC236}">
                <a16:creationId xmlns:a16="http://schemas.microsoft.com/office/drawing/2014/main" id="{FA48B3B8-C710-B907-781A-14D7EDF2AFDC}"/>
              </a:ext>
            </a:extLst>
          </p:cNvPr>
          <p:cNvSpPr txBox="1"/>
          <p:nvPr/>
        </p:nvSpPr>
        <p:spPr>
          <a:xfrm>
            <a:off x="2514600" y="5733238"/>
            <a:ext cx="8763000" cy="1846659"/>
          </a:xfrm>
          <a:prstGeom prst="rect">
            <a:avLst/>
          </a:prstGeom>
          <a:noFill/>
        </p:spPr>
        <p:txBody>
          <a:bodyPr wrap="square" rtlCol="0">
            <a:spAutoFit/>
          </a:bodyPr>
          <a:lstStyle/>
          <a:p>
            <a:r>
              <a:rPr lang="en-IN" dirty="0"/>
              <a:t>               </a:t>
            </a:r>
            <a:r>
              <a:rPr lang="en-IN" sz="6000" dirty="0">
                <a:latin typeface="Calibri" panose="020F0502020204030204" pitchFamily="34" charset="0"/>
                <a:ea typeface="Calibri" panose="020F0502020204030204" pitchFamily="34" charset="0"/>
                <a:cs typeface="Calibri" panose="020F0502020204030204" pitchFamily="34" charset="0"/>
              </a:rPr>
              <a:t>WHATSAPP CLONE</a:t>
            </a:r>
          </a:p>
          <a:p>
            <a:endParaRPr lang="en-IN" dirty="0"/>
          </a:p>
          <a:p>
            <a:endParaRPr lang="en-IN"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094" y="481025"/>
            <a:ext cx="3664585" cy="636905"/>
          </a:xfrm>
          <a:prstGeom prst="rect">
            <a:avLst/>
          </a:prstGeom>
        </p:spPr>
        <p:txBody>
          <a:bodyPr vert="horz" wrap="square" lIns="0" tIns="13970" rIns="0" bIns="0" rtlCol="0">
            <a:spAutoFit/>
          </a:bodyPr>
          <a:lstStyle/>
          <a:p>
            <a:pPr marL="12700">
              <a:lnSpc>
                <a:spcPct val="100000"/>
              </a:lnSpc>
              <a:spcBef>
                <a:spcPts val="110"/>
              </a:spcBef>
            </a:pPr>
            <a:r>
              <a:rPr sz="4000" dirty="0">
                <a:solidFill>
                  <a:srgbClr val="539E39"/>
                </a:solidFill>
              </a:rPr>
              <a:t>Project</a:t>
            </a:r>
            <a:r>
              <a:rPr sz="4000" spc="-85" dirty="0">
                <a:solidFill>
                  <a:srgbClr val="539E39"/>
                </a:solidFill>
              </a:rPr>
              <a:t> </a:t>
            </a:r>
            <a:r>
              <a:rPr sz="4000" dirty="0">
                <a:solidFill>
                  <a:srgbClr val="539E39"/>
                </a:solidFill>
              </a:rPr>
              <a:t>Details:-</a:t>
            </a:r>
            <a:endParaRPr sz="4000"/>
          </a:p>
        </p:txBody>
      </p:sp>
      <p:sp>
        <p:nvSpPr>
          <p:cNvPr id="3" name="object 3"/>
          <p:cNvSpPr txBox="1"/>
          <p:nvPr/>
        </p:nvSpPr>
        <p:spPr>
          <a:xfrm>
            <a:off x="654506" y="1617061"/>
            <a:ext cx="5670093" cy="2719975"/>
          </a:xfrm>
          <a:prstGeom prst="rect">
            <a:avLst/>
          </a:prstGeom>
        </p:spPr>
        <p:txBody>
          <a:bodyPr vert="horz" wrap="square" lIns="0" tIns="138430" rIns="0" bIns="0" rtlCol="0">
            <a:spAutoFit/>
          </a:bodyPr>
          <a:lstStyle/>
          <a:p>
            <a:pPr marL="299085" indent="-287020">
              <a:lnSpc>
                <a:spcPct val="100000"/>
              </a:lnSpc>
              <a:spcBef>
                <a:spcPts val="1090"/>
              </a:spcBef>
              <a:buClr>
                <a:srgbClr val="539E39"/>
              </a:buClr>
              <a:buSzPct val="80555"/>
              <a:buFont typeface="Wingdings"/>
              <a:buChar char=""/>
              <a:tabLst>
                <a:tab pos="299085" algn="l"/>
                <a:tab pos="299720" algn="l"/>
              </a:tabLst>
            </a:pPr>
            <a:r>
              <a:rPr sz="1800" spc="-5" dirty="0">
                <a:solidFill>
                  <a:srgbClr val="404040"/>
                </a:solidFill>
                <a:latin typeface="Georgia"/>
                <a:cs typeface="Georgia"/>
              </a:rPr>
              <a:t>Project</a:t>
            </a:r>
            <a:r>
              <a:rPr sz="1800" spc="5" dirty="0">
                <a:solidFill>
                  <a:srgbClr val="404040"/>
                </a:solidFill>
                <a:latin typeface="Georgia"/>
                <a:cs typeface="Georgia"/>
              </a:rPr>
              <a:t> </a:t>
            </a:r>
            <a:r>
              <a:rPr sz="1800" spc="-5" dirty="0">
                <a:solidFill>
                  <a:srgbClr val="404040"/>
                </a:solidFill>
                <a:latin typeface="Georgia"/>
                <a:cs typeface="Georgia"/>
              </a:rPr>
              <a:t>Name:-</a:t>
            </a:r>
            <a:r>
              <a:rPr lang="en-IN" spc="-5" dirty="0">
                <a:solidFill>
                  <a:srgbClr val="404040"/>
                </a:solidFill>
                <a:latin typeface="Georgia"/>
                <a:cs typeface="Georgia"/>
              </a:rPr>
              <a:t>WhatsApp Clone</a:t>
            </a:r>
            <a:endParaRPr sz="1800" dirty="0">
              <a:latin typeface="Georgia"/>
              <a:cs typeface="Georgia"/>
            </a:endParaRPr>
          </a:p>
          <a:p>
            <a:pPr marL="299085" indent="-287020">
              <a:lnSpc>
                <a:spcPct val="100000"/>
              </a:lnSpc>
              <a:spcBef>
                <a:spcPts val="985"/>
              </a:spcBef>
              <a:buClr>
                <a:srgbClr val="539E39"/>
              </a:buClr>
              <a:buSzPct val="80555"/>
              <a:buFont typeface="Wingdings"/>
              <a:buChar char=""/>
              <a:tabLst>
                <a:tab pos="299085" algn="l"/>
                <a:tab pos="299720" algn="l"/>
              </a:tabLst>
            </a:pPr>
            <a:r>
              <a:rPr sz="1800" spc="-5" dirty="0">
                <a:solidFill>
                  <a:srgbClr val="404040"/>
                </a:solidFill>
                <a:latin typeface="Georgia"/>
                <a:cs typeface="Georgia"/>
              </a:rPr>
              <a:t>Language</a:t>
            </a:r>
            <a:r>
              <a:rPr sz="1800" spc="10" dirty="0">
                <a:solidFill>
                  <a:srgbClr val="404040"/>
                </a:solidFill>
                <a:latin typeface="Georgia"/>
                <a:cs typeface="Georgia"/>
              </a:rPr>
              <a:t> </a:t>
            </a:r>
            <a:r>
              <a:rPr sz="1800" spc="-10" dirty="0">
                <a:solidFill>
                  <a:srgbClr val="404040"/>
                </a:solidFill>
                <a:latin typeface="Georgia"/>
                <a:cs typeface="Georgia"/>
              </a:rPr>
              <a:t>Used:-</a:t>
            </a:r>
            <a:r>
              <a:rPr sz="1800" dirty="0">
                <a:solidFill>
                  <a:srgbClr val="404040"/>
                </a:solidFill>
                <a:latin typeface="Georgia"/>
                <a:cs typeface="Georgia"/>
              </a:rPr>
              <a:t> </a:t>
            </a:r>
            <a:r>
              <a:rPr sz="1800" spc="-5" dirty="0">
                <a:solidFill>
                  <a:srgbClr val="404040"/>
                </a:solidFill>
                <a:latin typeface="Georgia"/>
                <a:cs typeface="Georgia"/>
              </a:rPr>
              <a:t>HTML,CSS,</a:t>
            </a:r>
            <a:r>
              <a:rPr lang="en-IN" sz="1800" spc="-5" dirty="0">
                <a:solidFill>
                  <a:srgbClr val="404040"/>
                </a:solidFill>
                <a:latin typeface="Georgia"/>
                <a:cs typeface="Georgia"/>
              </a:rPr>
              <a:t> </a:t>
            </a:r>
            <a:r>
              <a:rPr lang="en-IN" spc="-5" dirty="0">
                <a:solidFill>
                  <a:srgbClr val="404040"/>
                </a:solidFill>
                <a:latin typeface="Georgia"/>
                <a:cs typeface="Georgia"/>
              </a:rPr>
              <a:t>React.js, MongoDB</a:t>
            </a:r>
            <a:endParaRPr lang="en-IN" sz="1800" spc="-5" dirty="0">
              <a:solidFill>
                <a:srgbClr val="404040"/>
              </a:solidFill>
              <a:latin typeface="Georgia"/>
              <a:cs typeface="Georgia"/>
            </a:endParaRPr>
          </a:p>
          <a:p>
            <a:pPr marL="299085" indent="-287020">
              <a:lnSpc>
                <a:spcPct val="100000"/>
              </a:lnSpc>
              <a:spcBef>
                <a:spcPts val="985"/>
              </a:spcBef>
              <a:buClr>
                <a:srgbClr val="539E39"/>
              </a:buClr>
              <a:buSzPct val="80555"/>
              <a:buFont typeface="Wingdings"/>
              <a:buChar char=""/>
              <a:tabLst>
                <a:tab pos="299085" algn="l"/>
                <a:tab pos="299720" algn="l"/>
              </a:tabLst>
            </a:pPr>
            <a:r>
              <a:rPr sz="1800" spc="-5" dirty="0">
                <a:solidFill>
                  <a:srgbClr val="404040"/>
                </a:solidFill>
                <a:latin typeface="Georgia"/>
                <a:cs typeface="Georgia"/>
              </a:rPr>
              <a:t>User</a:t>
            </a:r>
            <a:r>
              <a:rPr sz="1800" spc="-10" dirty="0">
                <a:solidFill>
                  <a:srgbClr val="404040"/>
                </a:solidFill>
                <a:latin typeface="Georgia"/>
                <a:cs typeface="Georgia"/>
              </a:rPr>
              <a:t> </a:t>
            </a:r>
            <a:r>
              <a:rPr sz="1800" spc="-5" dirty="0">
                <a:solidFill>
                  <a:srgbClr val="404040"/>
                </a:solidFill>
                <a:latin typeface="Georgia"/>
                <a:cs typeface="Georgia"/>
              </a:rPr>
              <a:t>Interface</a:t>
            </a:r>
            <a:r>
              <a:rPr sz="1800" spc="35" dirty="0">
                <a:solidFill>
                  <a:srgbClr val="404040"/>
                </a:solidFill>
                <a:latin typeface="Georgia"/>
                <a:cs typeface="Georgia"/>
              </a:rPr>
              <a:t> </a:t>
            </a:r>
            <a:r>
              <a:rPr sz="1800" spc="-10" dirty="0">
                <a:solidFill>
                  <a:srgbClr val="404040"/>
                </a:solidFill>
                <a:latin typeface="Georgia"/>
                <a:cs typeface="Georgia"/>
              </a:rPr>
              <a:t>Designs:-HTML</a:t>
            </a:r>
            <a:r>
              <a:rPr sz="1800" spc="50" dirty="0">
                <a:solidFill>
                  <a:srgbClr val="404040"/>
                </a:solidFill>
                <a:latin typeface="Georgia"/>
                <a:cs typeface="Georgia"/>
              </a:rPr>
              <a:t> </a:t>
            </a:r>
            <a:r>
              <a:rPr sz="1800" spc="-5" dirty="0">
                <a:solidFill>
                  <a:srgbClr val="404040"/>
                </a:solidFill>
                <a:latin typeface="Georgia"/>
                <a:cs typeface="Georgia"/>
              </a:rPr>
              <a:t>,CSS</a:t>
            </a:r>
            <a:r>
              <a:rPr sz="1800" spc="10" dirty="0">
                <a:solidFill>
                  <a:srgbClr val="404040"/>
                </a:solidFill>
                <a:latin typeface="Georgia"/>
                <a:cs typeface="Georgia"/>
              </a:rPr>
              <a:t> </a:t>
            </a:r>
            <a:r>
              <a:rPr sz="1800" dirty="0">
                <a:solidFill>
                  <a:srgbClr val="404040"/>
                </a:solidFill>
                <a:latin typeface="Georgia"/>
                <a:cs typeface="Georgia"/>
              </a:rPr>
              <a:t>,</a:t>
            </a:r>
            <a:r>
              <a:rPr lang="en-IN" spc="-15" dirty="0">
                <a:solidFill>
                  <a:srgbClr val="404040"/>
                </a:solidFill>
                <a:latin typeface="Georgia"/>
                <a:cs typeface="Georgia"/>
              </a:rPr>
              <a:t>Node.js, Express.js</a:t>
            </a:r>
            <a:endParaRPr sz="1800" dirty="0">
              <a:latin typeface="Georgia"/>
              <a:cs typeface="Georgia"/>
            </a:endParaRPr>
          </a:p>
          <a:p>
            <a:pPr marL="299085" indent="-287020">
              <a:lnSpc>
                <a:spcPct val="100000"/>
              </a:lnSpc>
              <a:spcBef>
                <a:spcPts val="990"/>
              </a:spcBef>
              <a:buClr>
                <a:srgbClr val="539E39"/>
              </a:buClr>
              <a:buSzPct val="80555"/>
              <a:buFont typeface="Wingdings"/>
              <a:buChar char=""/>
              <a:tabLst>
                <a:tab pos="299085" algn="l"/>
                <a:tab pos="299720" algn="l"/>
              </a:tabLst>
            </a:pPr>
            <a:r>
              <a:rPr sz="1800" spc="-5" dirty="0">
                <a:solidFill>
                  <a:srgbClr val="404040"/>
                </a:solidFill>
                <a:latin typeface="Georgia"/>
                <a:cs typeface="Georgia"/>
              </a:rPr>
              <a:t>Web</a:t>
            </a:r>
            <a:r>
              <a:rPr sz="1800" spc="-30" dirty="0">
                <a:solidFill>
                  <a:srgbClr val="404040"/>
                </a:solidFill>
                <a:latin typeface="Georgia"/>
                <a:cs typeface="Georgia"/>
              </a:rPr>
              <a:t> </a:t>
            </a:r>
            <a:r>
              <a:rPr lang="en-IN" spc="-5" dirty="0">
                <a:solidFill>
                  <a:srgbClr val="404040"/>
                </a:solidFill>
                <a:latin typeface="Georgia"/>
                <a:cs typeface="Georgia"/>
              </a:rPr>
              <a:t>Application</a:t>
            </a:r>
            <a:r>
              <a:rPr sz="1800" spc="-5" dirty="0">
                <a:solidFill>
                  <a:srgbClr val="404040"/>
                </a:solidFill>
                <a:latin typeface="Georgia"/>
                <a:cs typeface="Georgia"/>
              </a:rPr>
              <a:t>:-</a:t>
            </a:r>
            <a:r>
              <a:rPr lang="en-IN" sz="1800" spc="-5" dirty="0">
                <a:solidFill>
                  <a:srgbClr val="404040"/>
                </a:solidFill>
                <a:latin typeface="Georgia"/>
                <a:cs typeface="Georgia"/>
              </a:rPr>
              <a:t>WhatsApp Services</a:t>
            </a:r>
            <a:endParaRPr sz="1800" dirty="0">
              <a:latin typeface="Georgia"/>
              <a:cs typeface="Georgia"/>
            </a:endParaRPr>
          </a:p>
          <a:p>
            <a:pPr marL="299085" indent="-287020">
              <a:lnSpc>
                <a:spcPct val="100000"/>
              </a:lnSpc>
              <a:spcBef>
                <a:spcPts val="1005"/>
              </a:spcBef>
              <a:buClr>
                <a:srgbClr val="539E39"/>
              </a:buClr>
              <a:buSzPct val="80555"/>
              <a:buFont typeface="Wingdings"/>
              <a:buChar char=""/>
              <a:tabLst>
                <a:tab pos="299085" algn="l"/>
                <a:tab pos="299720" algn="l"/>
              </a:tabLst>
            </a:pPr>
            <a:r>
              <a:rPr sz="1800" spc="-15" dirty="0">
                <a:solidFill>
                  <a:srgbClr val="404040"/>
                </a:solidFill>
                <a:latin typeface="Georgia"/>
                <a:cs typeface="Georgia"/>
              </a:rPr>
              <a:t>Tool</a:t>
            </a:r>
            <a:r>
              <a:rPr sz="1800" spc="5" dirty="0">
                <a:solidFill>
                  <a:srgbClr val="404040"/>
                </a:solidFill>
                <a:latin typeface="Georgia"/>
                <a:cs typeface="Georgia"/>
              </a:rPr>
              <a:t> </a:t>
            </a:r>
            <a:r>
              <a:rPr sz="1800" spc="-5" dirty="0">
                <a:solidFill>
                  <a:srgbClr val="404040"/>
                </a:solidFill>
                <a:latin typeface="Georgia"/>
                <a:cs typeface="Georgia"/>
              </a:rPr>
              <a:t>Used:-VS</a:t>
            </a:r>
            <a:r>
              <a:rPr sz="1800" spc="15" dirty="0">
                <a:solidFill>
                  <a:srgbClr val="404040"/>
                </a:solidFill>
                <a:latin typeface="Georgia"/>
                <a:cs typeface="Georgia"/>
              </a:rPr>
              <a:t> </a:t>
            </a:r>
            <a:r>
              <a:rPr sz="1800" spc="-10" dirty="0">
                <a:solidFill>
                  <a:srgbClr val="404040"/>
                </a:solidFill>
                <a:latin typeface="Georgia"/>
                <a:cs typeface="Georgia"/>
              </a:rPr>
              <a:t>Code</a:t>
            </a:r>
            <a:endParaRPr sz="1800" dirty="0">
              <a:latin typeface="Georgia"/>
              <a:cs typeface="Georgia"/>
            </a:endParaRPr>
          </a:p>
          <a:p>
            <a:pPr marL="299085" indent="-287020">
              <a:lnSpc>
                <a:spcPct val="100000"/>
              </a:lnSpc>
              <a:spcBef>
                <a:spcPts val="1010"/>
              </a:spcBef>
              <a:buClr>
                <a:srgbClr val="539E39"/>
              </a:buClr>
              <a:buSzPct val="80555"/>
              <a:buFont typeface="Wingdings"/>
              <a:buChar char=""/>
              <a:tabLst>
                <a:tab pos="299085" algn="l"/>
                <a:tab pos="299720" algn="l"/>
              </a:tabLst>
            </a:pPr>
            <a:r>
              <a:rPr sz="1800" spc="-10" dirty="0">
                <a:solidFill>
                  <a:srgbClr val="404040"/>
                </a:solidFill>
                <a:latin typeface="Georgia"/>
                <a:cs typeface="Georgia"/>
              </a:rPr>
              <a:t>Server:-Localhost</a:t>
            </a:r>
            <a:r>
              <a:rPr sz="1800" spc="85" dirty="0">
                <a:solidFill>
                  <a:srgbClr val="404040"/>
                </a:solidFill>
                <a:latin typeface="Georgia"/>
                <a:cs typeface="Georgia"/>
              </a:rPr>
              <a:t> </a:t>
            </a:r>
            <a:r>
              <a:rPr sz="1800" dirty="0">
                <a:solidFill>
                  <a:srgbClr val="404040"/>
                </a:solidFill>
                <a:latin typeface="Georgia"/>
                <a:cs typeface="Georgia"/>
              </a:rPr>
              <a:t>and</a:t>
            </a:r>
            <a:r>
              <a:rPr sz="1800" spc="-10" dirty="0">
                <a:solidFill>
                  <a:srgbClr val="404040"/>
                </a:solidFill>
                <a:latin typeface="Georgia"/>
                <a:cs typeface="Georgia"/>
              </a:rPr>
              <a:t> </a:t>
            </a:r>
            <a:r>
              <a:rPr sz="1800" spc="-5" dirty="0">
                <a:solidFill>
                  <a:srgbClr val="404040"/>
                </a:solidFill>
                <a:latin typeface="Georgia"/>
                <a:cs typeface="Georgia"/>
              </a:rPr>
              <a:t>Live</a:t>
            </a:r>
            <a:r>
              <a:rPr sz="1800" spc="30" dirty="0">
                <a:solidFill>
                  <a:srgbClr val="404040"/>
                </a:solidFill>
                <a:latin typeface="Georgia"/>
                <a:cs typeface="Georgia"/>
              </a:rPr>
              <a:t> </a:t>
            </a:r>
            <a:r>
              <a:rPr sz="1800" spc="-10" dirty="0">
                <a:solidFill>
                  <a:srgbClr val="404040"/>
                </a:solidFill>
                <a:latin typeface="Georgia"/>
                <a:cs typeface="Georgia"/>
              </a:rPr>
              <a:t>server</a:t>
            </a:r>
            <a:r>
              <a:rPr sz="1800" spc="20" dirty="0">
                <a:solidFill>
                  <a:srgbClr val="404040"/>
                </a:solidFill>
                <a:latin typeface="Georgia"/>
                <a:cs typeface="Georgia"/>
              </a:rPr>
              <a:t> </a:t>
            </a:r>
            <a:r>
              <a:rPr sz="1800" spc="-10" dirty="0">
                <a:solidFill>
                  <a:srgbClr val="404040"/>
                </a:solidFill>
                <a:latin typeface="Georgia"/>
                <a:cs typeface="Georgia"/>
              </a:rPr>
              <a:t>of</a:t>
            </a:r>
            <a:r>
              <a:rPr sz="1800" spc="30" dirty="0">
                <a:solidFill>
                  <a:srgbClr val="404040"/>
                </a:solidFill>
                <a:latin typeface="Georgia"/>
                <a:cs typeface="Georgia"/>
              </a:rPr>
              <a:t> </a:t>
            </a:r>
            <a:r>
              <a:rPr sz="1800" dirty="0">
                <a:solidFill>
                  <a:srgbClr val="404040"/>
                </a:solidFill>
                <a:latin typeface="Georgia"/>
                <a:cs typeface="Georgia"/>
              </a:rPr>
              <a:t>VS </a:t>
            </a:r>
            <a:r>
              <a:rPr sz="1800" spc="-10" dirty="0">
                <a:solidFill>
                  <a:srgbClr val="404040"/>
                </a:solidFill>
                <a:latin typeface="Georgia"/>
                <a:cs typeface="Georgia"/>
              </a:rPr>
              <a:t>Code</a:t>
            </a:r>
            <a:endParaRPr sz="1800" dirty="0">
              <a:latin typeface="Georgia"/>
              <a:cs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412191"/>
            <a:ext cx="3680460" cy="636905"/>
          </a:xfrm>
          <a:prstGeom prst="rect">
            <a:avLst/>
          </a:prstGeom>
        </p:spPr>
        <p:txBody>
          <a:bodyPr vert="horz" wrap="square" lIns="0" tIns="13970" rIns="0" bIns="0" rtlCol="0">
            <a:spAutoFit/>
          </a:bodyPr>
          <a:lstStyle/>
          <a:p>
            <a:pPr marL="12700">
              <a:lnSpc>
                <a:spcPct val="100000"/>
              </a:lnSpc>
              <a:spcBef>
                <a:spcPts val="110"/>
              </a:spcBef>
            </a:pPr>
            <a:r>
              <a:rPr sz="4000" dirty="0">
                <a:solidFill>
                  <a:srgbClr val="539E39"/>
                </a:solidFill>
              </a:rPr>
              <a:t>PROJECT</a:t>
            </a:r>
            <a:r>
              <a:rPr sz="4000" spc="-105" dirty="0">
                <a:solidFill>
                  <a:srgbClr val="539E39"/>
                </a:solidFill>
              </a:rPr>
              <a:t> </a:t>
            </a:r>
            <a:r>
              <a:rPr sz="4000" dirty="0">
                <a:solidFill>
                  <a:srgbClr val="539E39"/>
                </a:solidFill>
              </a:rPr>
              <a:t>IDEA</a:t>
            </a:r>
            <a:endParaRPr sz="4000"/>
          </a:p>
        </p:txBody>
      </p:sp>
      <p:sp>
        <p:nvSpPr>
          <p:cNvPr id="3" name="object 3"/>
          <p:cNvSpPr txBox="1"/>
          <p:nvPr/>
        </p:nvSpPr>
        <p:spPr>
          <a:xfrm>
            <a:off x="756310" y="2091690"/>
            <a:ext cx="8422640" cy="3929281"/>
          </a:xfrm>
          <a:prstGeom prst="rect">
            <a:avLst/>
          </a:prstGeom>
        </p:spPr>
        <p:txBody>
          <a:bodyPr vert="horz" wrap="square" lIns="0" tIns="12700" rIns="0" bIns="0" rtlCol="0">
            <a:spAutoFit/>
          </a:bodyPr>
          <a:lstStyle/>
          <a:p>
            <a:pPr marL="299085" marR="5080" indent="-287020">
              <a:lnSpc>
                <a:spcPct val="100000"/>
              </a:lnSpc>
              <a:spcBef>
                <a:spcPts val="100"/>
              </a:spcBef>
              <a:buClr>
                <a:srgbClr val="539E39"/>
              </a:buClr>
              <a:buSzPct val="80555"/>
              <a:buFont typeface="Wingdings"/>
              <a:buChar char=""/>
              <a:tabLst>
                <a:tab pos="299085" algn="l"/>
                <a:tab pos="299720" algn="l"/>
              </a:tabLst>
            </a:pPr>
            <a:r>
              <a:rPr lang="en-US" sz="2000" i="0" dirty="0">
                <a:solidFill>
                  <a:srgbClr val="374151"/>
                </a:solidFill>
                <a:effectLst/>
                <a:latin typeface="Georgia" panose="02040502050405020303" pitchFamily="18" charset="0"/>
                <a:ea typeface="Tahoma" panose="020B0604030504040204" pitchFamily="34" charset="0"/>
                <a:cs typeface="Tahoma" panose="020B0604030504040204" pitchFamily="34" charset="0"/>
              </a:rPr>
              <a:t>A WhatsApp clone project would be an excellent way to practice your programming skills and learn how to build a messaging app. Here are some ideas for how you could approach the project</a:t>
            </a:r>
          </a:p>
          <a:p>
            <a:pPr marL="299085" marR="5080" indent="-287020">
              <a:lnSpc>
                <a:spcPct val="100000"/>
              </a:lnSpc>
              <a:spcBef>
                <a:spcPts val="100"/>
              </a:spcBef>
              <a:buClr>
                <a:srgbClr val="539E39"/>
              </a:buClr>
              <a:buSzPct val="80555"/>
              <a:buFont typeface="Wingdings"/>
              <a:buChar char=""/>
              <a:tabLst>
                <a:tab pos="299085" algn="l"/>
                <a:tab pos="299720" algn="l"/>
              </a:tabLst>
            </a:pPr>
            <a:r>
              <a:rPr lang="en-US" sz="2000" i="0" dirty="0">
                <a:solidFill>
                  <a:srgbClr val="374151"/>
                </a:solidFill>
                <a:effectLst/>
                <a:latin typeface="Georgia" panose="02040502050405020303" pitchFamily="18" charset="0"/>
                <a:ea typeface="Tahoma" panose="020B0604030504040204" pitchFamily="34" charset="0"/>
                <a:cs typeface="Tahoma" panose="020B0604030504040204" pitchFamily="34" charset="0"/>
              </a:rPr>
              <a:t>Chatbot: You can develop a chatbot for WhatsApp that can answer commonly asked questions or perform certain tasks, such as making reservations or placing orders.</a:t>
            </a:r>
          </a:p>
          <a:p>
            <a:pPr marL="299085" marR="5080" indent="-287020">
              <a:lnSpc>
                <a:spcPct val="100000"/>
              </a:lnSpc>
              <a:spcBef>
                <a:spcPts val="100"/>
              </a:spcBef>
              <a:buClr>
                <a:srgbClr val="539E39"/>
              </a:buClr>
              <a:buSzPct val="80555"/>
              <a:buFont typeface="Wingdings"/>
              <a:buChar char=""/>
              <a:tabLst>
                <a:tab pos="299085" algn="l"/>
                <a:tab pos="299720" algn="l"/>
              </a:tabLst>
            </a:pPr>
            <a:r>
              <a:rPr lang="en-US" sz="2000" i="0" dirty="0">
                <a:solidFill>
                  <a:srgbClr val="374151"/>
                </a:solidFill>
                <a:effectLst/>
                <a:latin typeface="Georgia" panose="02040502050405020303" pitchFamily="18" charset="0"/>
                <a:ea typeface="Tahoma" panose="020B0604030504040204" pitchFamily="34" charset="0"/>
                <a:cs typeface="Tahoma" panose="020B0604030504040204" pitchFamily="34" charset="0"/>
              </a:rPr>
              <a:t>Language translation: Create a WhatsApp add-on that can translate messages in real-time, allowing users to communicate with people who speak different languages.</a:t>
            </a:r>
          </a:p>
          <a:p>
            <a:pPr marL="299085" marR="5080" indent="-287020">
              <a:lnSpc>
                <a:spcPct val="100000"/>
              </a:lnSpc>
              <a:spcBef>
                <a:spcPts val="100"/>
              </a:spcBef>
              <a:buClr>
                <a:srgbClr val="539E39"/>
              </a:buClr>
              <a:buSzPct val="80555"/>
              <a:buFont typeface="Wingdings"/>
              <a:buChar char=""/>
              <a:tabLst>
                <a:tab pos="299085" algn="l"/>
                <a:tab pos="299720" algn="l"/>
              </a:tabLst>
            </a:pPr>
            <a:endParaRPr lang="en-US" b="1" i="0"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pPr algn="l"/>
            <a:endParaRPr lang="en-US" b="0" i="0" dirty="0">
              <a:solidFill>
                <a:srgbClr val="374151"/>
              </a:solidFill>
              <a:effectLst/>
              <a:latin typeface="Söhne"/>
            </a:endParaRPr>
          </a:p>
          <a:p>
            <a:br>
              <a:rPr lang="en-US" b="0" i="0" dirty="0">
                <a:solidFill>
                  <a:srgbClr val="374151"/>
                </a:solidFill>
                <a:effectLst/>
                <a:latin typeface="Söhne"/>
              </a:rPr>
            </a:br>
            <a:endParaRPr lang="en-US" sz="1800" dirty="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412191"/>
            <a:ext cx="3500754" cy="636905"/>
          </a:xfrm>
          <a:prstGeom prst="rect">
            <a:avLst/>
          </a:prstGeom>
        </p:spPr>
        <p:txBody>
          <a:bodyPr vert="horz" wrap="square" lIns="0" tIns="13970" rIns="0" bIns="0" rtlCol="0">
            <a:spAutoFit/>
          </a:bodyPr>
          <a:lstStyle/>
          <a:p>
            <a:pPr marL="12700">
              <a:lnSpc>
                <a:spcPct val="100000"/>
              </a:lnSpc>
              <a:spcBef>
                <a:spcPts val="110"/>
              </a:spcBef>
            </a:pPr>
            <a:r>
              <a:rPr sz="4000" dirty="0">
                <a:solidFill>
                  <a:srgbClr val="539E39"/>
                </a:solidFill>
              </a:rPr>
              <a:t>THE</a:t>
            </a:r>
            <a:r>
              <a:rPr lang="en-IN" sz="4000" spc="-80" dirty="0">
                <a:solidFill>
                  <a:srgbClr val="539E39"/>
                </a:solidFill>
              </a:rPr>
              <a:t> CLONE</a:t>
            </a:r>
            <a:endParaRPr sz="4000" dirty="0"/>
          </a:p>
        </p:txBody>
      </p:sp>
      <p:sp>
        <p:nvSpPr>
          <p:cNvPr id="3" name="object 3"/>
          <p:cNvSpPr txBox="1"/>
          <p:nvPr/>
        </p:nvSpPr>
        <p:spPr>
          <a:xfrm>
            <a:off x="756310" y="2151710"/>
            <a:ext cx="9050655" cy="2396105"/>
          </a:xfrm>
          <a:prstGeom prst="rect">
            <a:avLst/>
          </a:prstGeom>
        </p:spPr>
        <p:txBody>
          <a:bodyPr vert="horz" wrap="square" lIns="0" tIns="12700" rIns="0" bIns="0" rtlCol="0">
            <a:spAutoFit/>
          </a:bodyPr>
          <a:lstStyle/>
          <a:p>
            <a:pPr marL="342900" lvl="0" indent="-342900">
              <a:lnSpc>
                <a:spcPct val="103000"/>
              </a:lnSpc>
              <a:spcBef>
                <a:spcPts val="3845"/>
              </a:spcBef>
              <a:spcAft>
                <a:spcPts val="0"/>
              </a:spcAft>
              <a:buFont typeface="Symbol" panose="05050102010706020507" pitchFamily="18" charset="2"/>
              <a:buChar char=""/>
              <a:tabLst>
                <a:tab pos="1056005" algn="l"/>
              </a:tabLst>
            </a:pPr>
            <a:r>
              <a:rPr lang="en-US" sz="1800" dirty="0">
                <a:solidFill>
                  <a:srgbClr val="1F2023"/>
                </a:solidFill>
                <a:effectLst/>
                <a:latin typeface="Arial" panose="020B0604020202020204" pitchFamily="34" charset="0"/>
                <a:ea typeface="Georgia" panose="02040502050405020303" pitchFamily="18" charset="0"/>
                <a:cs typeface="Georgia" panose="02040502050405020303" pitchFamily="18" charset="0"/>
              </a:rPr>
              <a:t>The </a:t>
            </a:r>
            <a:r>
              <a:rPr lang="en-US" dirty="0">
                <a:solidFill>
                  <a:srgbClr val="1F2023"/>
                </a:solidFill>
                <a:latin typeface="Arial" panose="020B0604020202020204" pitchFamily="34" charset="0"/>
                <a:ea typeface="Georgia" panose="02040502050405020303" pitchFamily="18" charset="0"/>
                <a:cs typeface="Georgia" panose="02040502050405020303" pitchFamily="18" charset="0"/>
              </a:rPr>
              <a:t>App</a:t>
            </a:r>
            <a:r>
              <a:rPr lang="en-US" sz="1800" dirty="0">
                <a:solidFill>
                  <a:srgbClr val="1F2023"/>
                </a:solidFill>
                <a:effectLst/>
                <a:latin typeface="Arial" panose="020B0604020202020204" pitchFamily="34" charset="0"/>
                <a:ea typeface="Georgia" panose="02040502050405020303" pitchFamily="18" charset="0"/>
                <a:cs typeface="Georgia" panose="02040502050405020303" pitchFamily="18" charset="0"/>
              </a:rPr>
              <a:t> includes all the </a:t>
            </a:r>
            <a:r>
              <a:rPr lang="en-US" dirty="0">
                <a:solidFill>
                  <a:srgbClr val="1F2023"/>
                </a:solidFill>
                <a:latin typeface="Arial" panose="020B0604020202020204" pitchFamily="34" charset="0"/>
                <a:ea typeface="Georgia" panose="02040502050405020303" pitchFamily="18" charset="0"/>
                <a:cs typeface="Georgia" panose="02040502050405020303" pitchFamily="18" charset="0"/>
              </a:rPr>
              <a:t>services use clients like messaging and calling</a:t>
            </a:r>
            <a:r>
              <a:rPr lang="en-US" sz="1800" dirty="0">
                <a:solidFill>
                  <a:srgbClr val="1F2023"/>
                </a:solidFill>
                <a:effectLst/>
                <a:latin typeface="Arial" panose="020B0604020202020204" pitchFamily="34" charset="0"/>
                <a:ea typeface="Georgia" panose="02040502050405020303" pitchFamily="18" charset="0"/>
                <a:cs typeface="Georgia" panose="02040502050405020303" pitchFamily="18" charset="0"/>
              </a:rPr>
              <a:t> Everything can be accessed with only one single tap.</a:t>
            </a:r>
            <a:endParaRPr lang="en-IN" sz="1800" dirty="0">
              <a:effectLst/>
              <a:latin typeface="Georgia" panose="02040502050405020303" pitchFamily="18" charset="0"/>
              <a:ea typeface="Georgia" panose="02040502050405020303" pitchFamily="18" charset="0"/>
              <a:cs typeface="Georgia" panose="02040502050405020303" pitchFamily="18" charset="0"/>
            </a:endParaRPr>
          </a:p>
          <a:p>
            <a:pPr marL="342900" lvl="0" indent="-342900">
              <a:lnSpc>
                <a:spcPct val="103000"/>
              </a:lnSpc>
              <a:spcBef>
                <a:spcPts val="3845"/>
              </a:spcBef>
              <a:spcAft>
                <a:spcPts val="0"/>
              </a:spcAft>
              <a:buFont typeface="Symbol" panose="05050102010706020507" pitchFamily="18" charset="2"/>
              <a:buChar char=""/>
              <a:tabLst>
                <a:tab pos="1056005" algn="l"/>
              </a:tabLst>
            </a:pPr>
            <a:r>
              <a:rPr lang="en-US" sz="1800" dirty="0">
                <a:effectLst/>
                <a:latin typeface="Arial" panose="020B0604020202020204" pitchFamily="34" charset="0"/>
                <a:ea typeface="Georgia" panose="02040502050405020303" pitchFamily="18" charset="0"/>
                <a:cs typeface="Georgia" panose="02040502050405020303" pitchFamily="18" charset="0"/>
              </a:rPr>
              <a:t> </a:t>
            </a:r>
            <a:r>
              <a:rPr lang="en-US" sz="1800" dirty="0">
                <a:solidFill>
                  <a:srgbClr val="1F2023"/>
                </a:solidFill>
                <a:effectLst/>
                <a:latin typeface="Arial" panose="020B0604020202020204" pitchFamily="34" charset="0"/>
                <a:ea typeface="Georgia" panose="02040502050405020303" pitchFamily="18" charset="0"/>
                <a:cs typeface="Georgia" panose="02040502050405020303" pitchFamily="18" charset="0"/>
              </a:rPr>
              <a:t>This </a:t>
            </a:r>
            <a:r>
              <a:rPr lang="en-US" dirty="0">
                <a:solidFill>
                  <a:srgbClr val="1F2023"/>
                </a:solidFill>
                <a:latin typeface="Arial" panose="020B0604020202020204" pitchFamily="34" charset="0"/>
                <a:ea typeface="Georgia" panose="02040502050405020303" pitchFamily="18" charset="0"/>
                <a:cs typeface="Georgia" panose="02040502050405020303" pitchFamily="18" charset="0"/>
              </a:rPr>
              <a:t>App</a:t>
            </a:r>
            <a:r>
              <a:rPr lang="en-US" sz="1800" dirty="0">
                <a:solidFill>
                  <a:srgbClr val="1F2023"/>
                </a:solidFill>
                <a:effectLst/>
                <a:latin typeface="Arial" panose="020B0604020202020204" pitchFamily="34" charset="0"/>
                <a:ea typeface="Georgia" panose="02040502050405020303" pitchFamily="18" charset="0"/>
                <a:cs typeface="Georgia" panose="02040502050405020303" pitchFamily="18" charset="0"/>
              </a:rPr>
              <a:t> is providing services to </a:t>
            </a:r>
            <a:r>
              <a:rPr lang="en-US" dirty="0">
                <a:solidFill>
                  <a:srgbClr val="1F2023"/>
                </a:solidFill>
                <a:latin typeface="Arial" panose="020B0604020202020204" pitchFamily="34" charset="0"/>
                <a:ea typeface="Georgia" panose="02040502050405020303" pitchFamily="18" charset="0"/>
                <a:cs typeface="Georgia" panose="02040502050405020303" pitchFamily="18" charset="0"/>
              </a:rPr>
              <a:t>sending message , voice call , video call etc.</a:t>
            </a:r>
            <a:r>
              <a:rPr lang="en-US" sz="1800" dirty="0">
                <a:solidFill>
                  <a:srgbClr val="1F2023"/>
                </a:solidFill>
                <a:effectLst/>
                <a:latin typeface="Arial" panose="020B0604020202020204" pitchFamily="34" charset="0"/>
                <a:ea typeface="Georgia" panose="02040502050405020303" pitchFamily="18" charset="0"/>
                <a:cs typeface="Georgia" panose="02040502050405020303" pitchFamily="18" charset="0"/>
              </a:rPr>
              <a:t> </a:t>
            </a:r>
            <a:r>
              <a:rPr lang="en-US" dirty="0">
                <a:solidFill>
                  <a:srgbClr val="1F2023"/>
                </a:solidFill>
                <a:latin typeface="Arial" panose="020B0604020202020204" pitchFamily="34" charset="0"/>
                <a:ea typeface="Georgia" panose="02040502050405020303" pitchFamily="18" charset="0"/>
                <a:cs typeface="Georgia" panose="02040502050405020303" pitchFamily="18" charset="0"/>
              </a:rPr>
              <a:t>A</a:t>
            </a:r>
            <a:r>
              <a:rPr lang="en-US" sz="1800" dirty="0">
                <a:solidFill>
                  <a:srgbClr val="1F2023"/>
                </a:solidFill>
                <a:effectLst/>
                <a:latin typeface="Arial" panose="020B0604020202020204" pitchFamily="34" charset="0"/>
                <a:ea typeface="Georgia" panose="02040502050405020303" pitchFamily="18" charset="0"/>
                <a:cs typeface="Georgia" panose="02040502050405020303" pitchFamily="18" charset="0"/>
              </a:rPr>
              <a:t>ll the </a:t>
            </a:r>
            <a:r>
              <a:rPr lang="en-US" dirty="0">
                <a:solidFill>
                  <a:srgbClr val="1F2023"/>
                </a:solidFill>
                <a:latin typeface="Arial" panose="020B0604020202020204" pitchFamily="34" charset="0"/>
                <a:ea typeface="Georgia" panose="02040502050405020303" pitchFamily="18" charset="0"/>
                <a:cs typeface="Georgia" panose="02040502050405020303" pitchFamily="18" charset="0"/>
              </a:rPr>
              <a:t>services provide</a:t>
            </a:r>
            <a:r>
              <a:rPr lang="en-US" sz="1800" dirty="0">
                <a:solidFill>
                  <a:srgbClr val="1F2023"/>
                </a:solidFill>
                <a:effectLst/>
                <a:latin typeface="Arial" panose="020B0604020202020204" pitchFamily="34" charset="0"/>
                <a:ea typeface="Georgia" panose="02040502050405020303" pitchFamily="18" charset="0"/>
                <a:cs typeface="Georgia" panose="02040502050405020303" pitchFamily="18" charset="0"/>
              </a:rPr>
              <a:t> one must have to be a game changer.</a:t>
            </a:r>
          </a:p>
          <a:p>
            <a:pPr marL="342900" lvl="0" indent="-342900">
              <a:lnSpc>
                <a:spcPct val="103000"/>
              </a:lnSpc>
              <a:spcBef>
                <a:spcPts val="3845"/>
              </a:spcBef>
              <a:spcAft>
                <a:spcPts val="0"/>
              </a:spcAft>
              <a:buFont typeface="Symbol" panose="05050102010706020507" pitchFamily="18" charset="2"/>
              <a:buChar char=""/>
              <a:tabLst>
                <a:tab pos="1056005" algn="l"/>
              </a:tabLst>
            </a:pPr>
            <a:r>
              <a:rPr lang="en-US" sz="1800" dirty="0">
                <a:solidFill>
                  <a:srgbClr val="1F2023"/>
                </a:solidFill>
                <a:effectLst/>
                <a:latin typeface="Arial" panose="020B0604020202020204" pitchFamily="34" charset="0"/>
                <a:ea typeface="Georgia" panose="02040502050405020303" pitchFamily="18" charset="0"/>
                <a:cs typeface="Georgia" panose="02040502050405020303" pitchFamily="18" charset="0"/>
              </a:rPr>
              <a:t>This </a:t>
            </a:r>
            <a:r>
              <a:rPr lang="en-US" dirty="0">
                <a:solidFill>
                  <a:srgbClr val="1F2023"/>
                </a:solidFill>
                <a:latin typeface="Arial" panose="020B0604020202020204" pitchFamily="34" charset="0"/>
                <a:ea typeface="Georgia" panose="02040502050405020303" pitchFamily="18" charset="0"/>
                <a:cs typeface="Georgia" panose="02040502050405020303" pitchFamily="18" charset="0"/>
              </a:rPr>
              <a:t>Clone</a:t>
            </a:r>
            <a:r>
              <a:rPr lang="en-US" sz="1800" dirty="0">
                <a:solidFill>
                  <a:srgbClr val="1F2023"/>
                </a:solidFill>
                <a:effectLst/>
                <a:latin typeface="Arial" panose="020B0604020202020204" pitchFamily="34" charset="0"/>
                <a:ea typeface="Georgia" panose="02040502050405020303" pitchFamily="18" charset="0"/>
                <a:cs typeface="Georgia" panose="02040502050405020303" pitchFamily="18" charset="0"/>
              </a:rPr>
              <a:t> is developed using HTML, CSS, React.js</a:t>
            </a:r>
            <a:r>
              <a:rPr lang="en-US" dirty="0">
                <a:solidFill>
                  <a:srgbClr val="1F2023"/>
                </a:solidFill>
                <a:latin typeface="Arial" panose="020B0604020202020204" pitchFamily="34" charset="0"/>
                <a:ea typeface="Georgia" panose="02040502050405020303" pitchFamily="18" charset="0"/>
                <a:cs typeface="Georgia" panose="02040502050405020303" pitchFamily="18" charset="0"/>
              </a:rPr>
              <a:t>, Node.js, MongoDB</a:t>
            </a:r>
            <a:r>
              <a:rPr lang="en-US" sz="1800" dirty="0">
                <a:solidFill>
                  <a:srgbClr val="1F2023"/>
                </a:solidFill>
                <a:effectLst/>
                <a:latin typeface="Arial" panose="020B0604020202020204" pitchFamily="34" charset="0"/>
                <a:ea typeface="Georgia" panose="02040502050405020303" pitchFamily="18" charset="0"/>
                <a:cs typeface="Georgia" panose="02040502050405020303" pitchFamily="18" charset="0"/>
              </a:rPr>
              <a:t>.</a:t>
            </a:r>
            <a:endParaRPr lang="en-IN" sz="1800" dirty="0">
              <a:effectLst/>
              <a:latin typeface="Georgia" panose="02040502050405020303" pitchFamily="18" charset="0"/>
              <a:ea typeface="Georgia" panose="02040502050405020303" pitchFamily="18" charset="0"/>
              <a:cs typeface="Georgia" panose="0204050205040502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120" y="595706"/>
            <a:ext cx="278765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55C18"/>
                </a:solidFill>
              </a:rPr>
              <a:t>HOME</a:t>
            </a:r>
            <a:r>
              <a:rPr sz="3600" spc="-80" dirty="0">
                <a:solidFill>
                  <a:srgbClr val="455C18"/>
                </a:solidFill>
              </a:rPr>
              <a:t> </a:t>
            </a:r>
            <a:r>
              <a:rPr sz="3600" spc="-5" dirty="0">
                <a:solidFill>
                  <a:srgbClr val="455C18"/>
                </a:solidFill>
              </a:rPr>
              <a:t>PAGE</a:t>
            </a:r>
            <a:endParaRPr sz="3600"/>
          </a:p>
        </p:txBody>
      </p:sp>
      <p:sp>
        <p:nvSpPr>
          <p:cNvPr id="3" name="object 3"/>
          <p:cNvSpPr txBox="1"/>
          <p:nvPr/>
        </p:nvSpPr>
        <p:spPr>
          <a:xfrm>
            <a:off x="7262241" y="1307414"/>
            <a:ext cx="4350385" cy="4452501"/>
          </a:xfrm>
          <a:prstGeom prst="rect">
            <a:avLst/>
          </a:prstGeom>
        </p:spPr>
        <p:txBody>
          <a:bodyPr vert="horz" wrap="square" lIns="0" tIns="12700" rIns="0" bIns="0" rtlCol="0">
            <a:spAutoFit/>
          </a:bodyPr>
          <a:lstStyle/>
          <a:p>
            <a:pPr marL="299085" marR="5080" indent="-287020">
              <a:lnSpc>
                <a:spcPct val="100000"/>
              </a:lnSpc>
              <a:spcBef>
                <a:spcPts val="100"/>
              </a:spcBef>
            </a:pPr>
            <a:r>
              <a:rPr sz="1450" spc="-145" dirty="0">
                <a:solidFill>
                  <a:srgbClr val="539E39"/>
                </a:solidFill>
                <a:latin typeface="Lucida Sans Unicode"/>
                <a:cs typeface="Lucida Sans Unicode"/>
              </a:rPr>
              <a:t>▶</a:t>
            </a:r>
            <a:r>
              <a:rPr sz="1450" spc="-90" dirty="0">
                <a:solidFill>
                  <a:srgbClr val="539E39"/>
                </a:solidFill>
                <a:latin typeface="Lucida Sans Unicode"/>
                <a:cs typeface="Lucida Sans Unicode"/>
              </a:rPr>
              <a:t> </a:t>
            </a:r>
            <a:r>
              <a:rPr sz="1800" spc="-5" dirty="0">
                <a:solidFill>
                  <a:srgbClr val="0D0D0D"/>
                </a:solidFill>
                <a:latin typeface="Georgia"/>
                <a:cs typeface="Georgia"/>
              </a:rPr>
              <a:t>The</a:t>
            </a:r>
            <a:r>
              <a:rPr sz="1800" spc="5" dirty="0">
                <a:solidFill>
                  <a:srgbClr val="0D0D0D"/>
                </a:solidFill>
                <a:latin typeface="Georgia"/>
                <a:cs typeface="Georgia"/>
              </a:rPr>
              <a:t> </a:t>
            </a:r>
            <a:r>
              <a:rPr sz="1800" spc="-5" dirty="0">
                <a:solidFill>
                  <a:srgbClr val="0D0D0D"/>
                </a:solidFill>
                <a:latin typeface="Georgia"/>
                <a:cs typeface="Georgia"/>
              </a:rPr>
              <a:t>first impression</a:t>
            </a:r>
            <a:r>
              <a:rPr sz="1800" spc="30" dirty="0">
                <a:solidFill>
                  <a:srgbClr val="0D0D0D"/>
                </a:solidFill>
                <a:latin typeface="Georgia"/>
                <a:cs typeface="Georgia"/>
              </a:rPr>
              <a:t> </a:t>
            </a:r>
            <a:r>
              <a:rPr sz="1800" dirty="0">
                <a:solidFill>
                  <a:srgbClr val="0D0D0D"/>
                </a:solidFill>
                <a:latin typeface="Georgia"/>
                <a:cs typeface="Georgia"/>
              </a:rPr>
              <a:t>is</a:t>
            </a:r>
            <a:r>
              <a:rPr sz="1800" spc="-15" dirty="0">
                <a:solidFill>
                  <a:srgbClr val="0D0D0D"/>
                </a:solidFill>
                <a:latin typeface="Georgia"/>
                <a:cs typeface="Georgia"/>
              </a:rPr>
              <a:t> </a:t>
            </a:r>
            <a:r>
              <a:rPr sz="1800" dirty="0">
                <a:solidFill>
                  <a:srgbClr val="0D0D0D"/>
                </a:solidFill>
                <a:latin typeface="Georgia"/>
                <a:cs typeface="Georgia"/>
              </a:rPr>
              <a:t>the</a:t>
            </a:r>
            <a:r>
              <a:rPr sz="1800" spc="10" dirty="0">
                <a:solidFill>
                  <a:srgbClr val="0D0D0D"/>
                </a:solidFill>
                <a:latin typeface="Georgia"/>
                <a:cs typeface="Georgia"/>
              </a:rPr>
              <a:t> </a:t>
            </a:r>
            <a:r>
              <a:rPr sz="1800" spc="-10" dirty="0">
                <a:solidFill>
                  <a:srgbClr val="0D0D0D"/>
                </a:solidFill>
                <a:latin typeface="Georgia"/>
                <a:cs typeface="Georgia"/>
              </a:rPr>
              <a:t>last.</a:t>
            </a:r>
            <a:r>
              <a:rPr sz="1800" spc="15" dirty="0">
                <a:solidFill>
                  <a:srgbClr val="0D0D0D"/>
                </a:solidFill>
                <a:latin typeface="Georgia"/>
                <a:cs typeface="Georgia"/>
              </a:rPr>
              <a:t> </a:t>
            </a:r>
            <a:r>
              <a:rPr sz="1800" spc="-5" dirty="0">
                <a:solidFill>
                  <a:srgbClr val="0D0D0D"/>
                </a:solidFill>
                <a:latin typeface="Georgia"/>
                <a:cs typeface="Georgia"/>
              </a:rPr>
              <a:t>This</a:t>
            </a:r>
            <a:r>
              <a:rPr sz="1800" spc="5" dirty="0">
                <a:solidFill>
                  <a:srgbClr val="0D0D0D"/>
                </a:solidFill>
                <a:latin typeface="Georgia"/>
                <a:cs typeface="Georgia"/>
              </a:rPr>
              <a:t> </a:t>
            </a:r>
            <a:r>
              <a:rPr sz="1800" spc="-10" dirty="0">
                <a:solidFill>
                  <a:srgbClr val="0D0D0D"/>
                </a:solidFill>
                <a:latin typeface="Georgia"/>
                <a:cs typeface="Georgia"/>
              </a:rPr>
              <a:t>line </a:t>
            </a:r>
            <a:r>
              <a:rPr sz="1800" spc="-420" dirty="0">
                <a:solidFill>
                  <a:srgbClr val="0D0D0D"/>
                </a:solidFill>
                <a:latin typeface="Georgia"/>
                <a:cs typeface="Georgia"/>
              </a:rPr>
              <a:t> </a:t>
            </a:r>
            <a:r>
              <a:rPr sz="1800" spc="-10" dirty="0">
                <a:solidFill>
                  <a:srgbClr val="0D0D0D"/>
                </a:solidFill>
                <a:latin typeface="Georgia"/>
                <a:cs typeface="Georgia"/>
              </a:rPr>
              <a:t>should</a:t>
            </a:r>
            <a:r>
              <a:rPr sz="1800" spc="35" dirty="0">
                <a:solidFill>
                  <a:srgbClr val="0D0D0D"/>
                </a:solidFill>
                <a:latin typeface="Georgia"/>
                <a:cs typeface="Georgia"/>
              </a:rPr>
              <a:t> </a:t>
            </a:r>
            <a:r>
              <a:rPr sz="1800" spc="-5" dirty="0">
                <a:solidFill>
                  <a:srgbClr val="0D0D0D"/>
                </a:solidFill>
                <a:latin typeface="Georgia"/>
                <a:cs typeface="Georgia"/>
              </a:rPr>
              <a:t>be</a:t>
            </a:r>
            <a:r>
              <a:rPr sz="1800" spc="10" dirty="0">
                <a:solidFill>
                  <a:srgbClr val="0D0D0D"/>
                </a:solidFill>
                <a:latin typeface="Georgia"/>
                <a:cs typeface="Georgia"/>
              </a:rPr>
              <a:t> </a:t>
            </a:r>
            <a:r>
              <a:rPr sz="1800" dirty="0">
                <a:solidFill>
                  <a:srgbClr val="0D0D0D"/>
                </a:solidFill>
                <a:latin typeface="Georgia"/>
                <a:cs typeface="Georgia"/>
              </a:rPr>
              <a:t>the</a:t>
            </a:r>
            <a:r>
              <a:rPr sz="1800" spc="-10" dirty="0">
                <a:solidFill>
                  <a:srgbClr val="0D0D0D"/>
                </a:solidFill>
                <a:latin typeface="Georgia"/>
                <a:cs typeface="Georgia"/>
              </a:rPr>
              <a:t> foundation</a:t>
            </a:r>
            <a:r>
              <a:rPr sz="1800" spc="60" dirty="0">
                <a:solidFill>
                  <a:srgbClr val="0D0D0D"/>
                </a:solidFill>
                <a:latin typeface="Georgia"/>
                <a:cs typeface="Georgia"/>
              </a:rPr>
              <a:t> </a:t>
            </a:r>
            <a:r>
              <a:rPr sz="1800" spc="-10" dirty="0">
                <a:solidFill>
                  <a:srgbClr val="0D0D0D"/>
                </a:solidFill>
                <a:latin typeface="Georgia"/>
                <a:cs typeface="Georgia"/>
              </a:rPr>
              <a:t>of</a:t>
            </a:r>
            <a:r>
              <a:rPr sz="1800" spc="5" dirty="0">
                <a:solidFill>
                  <a:srgbClr val="0D0D0D"/>
                </a:solidFill>
                <a:latin typeface="Georgia"/>
                <a:cs typeface="Georgia"/>
              </a:rPr>
              <a:t> </a:t>
            </a:r>
            <a:r>
              <a:rPr sz="1800" spc="-10" dirty="0">
                <a:solidFill>
                  <a:srgbClr val="0D0D0D"/>
                </a:solidFill>
                <a:latin typeface="Georgia"/>
                <a:cs typeface="Georgia"/>
              </a:rPr>
              <a:t>your </a:t>
            </a:r>
            <a:r>
              <a:rPr sz="1800" spc="-5" dirty="0">
                <a:solidFill>
                  <a:srgbClr val="0D0D0D"/>
                </a:solidFill>
                <a:latin typeface="Georgia"/>
                <a:cs typeface="Georgia"/>
              </a:rPr>
              <a:t> homepage.</a:t>
            </a:r>
            <a:r>
              <a:rPr sz="1800" spc="25" dirty="0">
                <a:solidFill>
                  <a:srgbClr val="0D0D0D"/>
                </a:solidFill>
                <a:latin typeface="Georgia"/>
                <a:cs typeface="Georgia"/>
              </a:rPr>
              <a:t> </a:t>
            </a:r>
            <a:r>
              <a:rPr sz="1800" spc="-5" dirty="0">
                <a:solidFill>
                  <a:srgbClr val="0D0D0D"/>
                </a:solidFill>
                <a:latin typeface="Georgia"/>
                <a:cs typeface="Georgia"/>
              </a:rPr>
              <a:t>Home</a:t>
            </a:r>
            <a:r>
              <a:rPr sz="1800" dirty="0">
                <a:solidFill>
                  <a:srgbClr val="0D0D0D"/>
                </a:solidFill>
                <a:latin typeface="Georgia"/>
                <a:cs typeface="Georgia"/>
              </a:rPr>
              <a:t> </a:t>
            </a:r>
            <a:r>
              <a:rPr sz="1800" spc="-5" dirty="0">
                <a:solidFill>
                  <a:srgbClr val="0D0D0D"/>
                </a:solidFill>
                <a:latin typeface="Georgia"/>
                <a:cs typeface="Georgia"/>
              </a:rPr>
              <a:t>page</a:t>
            </a:r>
            <a:r>
              <a:rPr sz="1800" spc="5" dirty="0">
                <a:solidFill>
                  <a:srgbClr val="0D0D0D"/>
                </a:solidFill>
                <a:latin typeface="Georgia"/>
                <a:cs typeface="Georgia"/>
              </a:rPr>
              <a:t> </a:t>
            </a:r>
            <a:r>
              <a:rPr sz="1800" dirty="0">
                <a:solidFill>
                  <a:srgbClr val="0D0D0D"/>
                </a:solidFill>
                <a:latin typeface="Georgia"/>
                <a:cs typeface="Georgia"/>
              </a:rPr>
              <a:t>is</a:t>
            </a:r>
            <a:r>
              <a:rPr sz="1800" spc="-20" dirty="0">
                <a:solidFill>
                  <a:srgbClr val="0D0D0D"/>
                </a:solidFill>
                <a:latin typeface="Georgia"/>
                <a:cs typeface="Georgia"/>
              </a:rPr>
              <a:t> </a:t>
            </a:r>
            <a:r>
              <a:rPr sz="1800" dirty="0">
                <a:solidFill>
                  <a:srgbClr val="0D0D0D"/>
                </a:solidFill>
                <a:latin typeface="Georgia"/>
                <a:cs typeface="Georgia"/>
              </a:rPr>
              <a:t>the</a:t>
            </a:r>
            <a:r>
              <a:rPr sz="1800" spc="-20" dirty="0">
                <a:solidFill>
                  <a:srgbClr val="0D0D0D"/>
                </a:solidFill>
                <a:latin typeface="Georgia"/>
                <a:cs typeface="Georgia"/>
              </a:rPr>
              <a:t> </a:t>
            </a:r>
            <a:r>
              <a:rPr sz="1800" spc="-5" dirty="0">
                <a:solidFill>
                  <a:srgbClr val="0D0D0D"/>
                </a:solidFill>
                <a:latin typeface="Georgia"/>
                <a:cs typeface="Georgia"/>
              </a:rPr>
              <a:t>first</a:t>
            </a:r>
            <a:r>
              <a:rPr sz="1800" spc="15" dirty="0">
                <a:solidFill>
                  <a:srgbClr val="0D0D0D"/>
                </a:solidFill>
                <a:latin typeface="Georgia"/>
                <a:cs typeface="Georgia"/>
              </a:rPr>
              <a:t> </a:t>
            </a:r>
            <a:r>
              <a:rPr sz="1800" spc="-5" dirty="0">
                <a:solidFill>
                  <a:srgbClr val="0D0D0D"/>
                </a:solidFill>
                <a:latin typeface="Georgia"/>
                <a:cs typeface="Georgia"/>
              </a:rPr>
              <a:t>thing </a:t>
            </a:r>
            <a:r>
              <a:rPr sz="1800" dirty="0">
                <a:solidFill>
                  <a:srgbClr val="0D0D0D"/>
                </a:solidFill>
                <a:latin typeface="Georgia"/>
                <a:cs typeface="Georgia"/>
              </a:rPr>
              <a:t> </a:t>
            </a:r>
            <a:r>
              <a:rPr sz="1800" spc="-10" dirty="0">
                <a:solidFill>
                  <a:srgbClr val="0D0D0D"/>
                </a:solidFill>
                <a:latin typeface="Georgia"/>
                <a:cs typeface="Georgia"/>
              </a:rPr>
              <a:t>customers</a:t>
            </a:r>
            <a:r>
              <a:rPr sz="1800" spc="30" dirty="0">
                <a:solidFill>
                  <a:srgbClr val="0D0D0D"/>
                </a:solidFill>
                <a:latin typeface="Georgia"/>
                <a:cs typeface="Georgia"/>
              </a:rPr>
              <a:t> </a:t>
            </a:r>
            <a:r>
              <a:rPr sz="1800" spc="-10" dirty="0">
                <a:solidFill>
                  <a:srgbClr val="0D0D0D"/>
                </a:solidFill>
                <a:latin typeface="Georgia"/>
                <a:cs typeface="Georgia"/>
              </a:rPr>
              <a:t>see</a:t>
            </a:r>
            <a:r>
              <a:rPr sz="1800" spc="10" dirty="0">
                <a:solidFill>
                  <a:srgbClr val="0D0D0D"/>
                </a:solidFill>
                <a:latin typeface="Georgia"/>
                <a:cs typeface="Georgia"/>
              </a:rPr>
              <a:t> </a:t>
            </a:r>
            <a:r>
              <a:rPr sz="1800" spc="-5" dirty="0">
                <a:solidFill>
                  <a:srgbClr val="0D0D0D"/>
                </a:solidFill>
                <a:latin typeface="Georgia"/>
                <a:cs typeface="Georgia"/>
              </a:rPr>
              <a:t>when</a:t>
            </a:r>
            <a:r>
              <a:rPr sz="1800" spc="10" dirty="0">
                <a:solidFill>
                  <a:srgbClr val="0D0D0D"/>
                </a:solidFill>
                <a:latin typeface="Georgia"/>
                <a:cs typeface="Georgia"/>
              </a:rPr>
              <a:t> </a:t>
            </a:r>
            <a:r>
              <a:rPr sz="1800" spc="-5" dirty="0">
                <a:solidFill>
                  <a:srgbClr val="0D0D0D"/>
                </a:solidFill>
                <a:latin typeface="Georgia"/>
                <a:cs typeface="Georgia"/>
              </a:rPr>
              <a:t>they</a:t>
            </a:r>
            <a:r>
              <a:rPr sz="1800" spc="20" dirty="0">
                <a:solidFill>
                  <a:srgbClr val="0D0D0D"/>
                </a:solidFill>
                <a:latin typeface="Georgia"/>
                <a:cs typeface="Georgia"/>
              </a:rPr>
              <a:t> </a:t>
            </a:r>
            <a:r>
              <a:rPr sz="1800" spc="-5" dirty="0">
                <a:solidFill>
                  <a:srgbClr val="0D0D0D"/>
                </a:solidFill>
                <a:latin typeface="Georgia"/>
                <a:cs typeface="Georgia"/>
              </a:rPr>
              <a:t>land</a:t>
            </a:r>
            <a:r>
              <a:rPr sz="1800" spc="10" dirty="0">
                <a:solidFill>
                  <a:srgbClr val="0D0D0D"/>
                </a:solidFill>
                <a:latin typeface="Georgia"/>
                <a:cs typeface="Georgia"/>
              </a:rPr>
              <a:t> </a:t>
            </a:r>
            <a:r>
              <a:rPr sz="1800" spc="-10" dirty="0">
                <a:solidFill>
                  <a:srgbClr val="0D0D0D"/>
                </a:solidFill>
                <a:latin typeface="Georgia"/>
                <a:cs typeface="Georgia"/>
              </a:rPr>
              <a:t>on</a:t>
            </a:r>
            <a:r>
              <a:rPr sz="1800" spc="10" dirty="0">
                <a:solidFill>
                  <a:srgbClr val="0D0D0D"/>
                </a:solidFill>
                <a:latin typeface="Georgia"/>
                <a:cs typeface="Georgia"/>
              </a:rPr>
              <a:t> </a:t>
            </a:r>
            <a:r>
              <a:rPr sz="1800" spc="-10" dirty="0">
                <a:solidFill>
                  <a:srgbClr val="0D0D0D"/>
                </a:solidFill>
                <a:latin typeface="Georgia"/>
                <a:cs typeface="Georgia"/>
              </a:rPr>
              <a:t>your </a:t>
            </a:r>
            <a:r>
              <a:rPr sz="1800" spc="-5" dirty="0">
                <a:solidFill>
                  <a:srgbClr val="0D0D0D"/>
                </a:solidFill>
                <a:latin typeface="Georgia"/>
                <a:cs typeface="Georgia"/>
              </a:rPr>
              <a:t> </a:t>
            </a:r>
            <a:r>
              <a:rPr lang="en-IN" spc="-5" dirty="0">
                <a:solidFill>
                  <a:srgbClr val="0D0D0D"/>
                </a:solidFill>
                <a:latin typeface="Georgia"/>
                <a:cs typeface="Georgia"/>
              </a:rPr>
              <a:t>App</a:t>
            </a:r>
            <a:r>
              <a:rPr sz="1800" spc="100" dirty="0">
                <a:solidFill>
                  <a:srgbClr val="0D0D0D"/>
                </a:solidFill>
                <a:latin typeface="Georgia"/>
                <a:cs typeface="Georgia"/>
              </a:rPr>
              <a:t> </a:t>
            </a:r>
            <a:r>
              <a:rPr sz="1800" dirty="0">
                <a:solidFill>
                  <a:srgbClr val="0D0D0D"/>
                </a:solidFill>
                <a:latin typeface="Georgia"/>
                <a:cs typeface="Georgia"/>
              </a:rPr>
              <a:t>and</a:t>
            </a:r>
            <a:r>
              <a:rPr sz="1800" spc="80" dirty="0">
                <a:solidFill>
                  <a:srgbClr val="0D0D0D"/>
                </a:solidFill>
                <a:latin typeface="Georgia"/>
                <a:cs typeface="Georgia"/>
              </a:rPr>
              <a:t> </a:t>
            </a:r>
            <a:r>
              <a:rPr sz="1800" spc="-5" dirty="0">
                <a:solidFill>
                  <a:srgbClr val="0D0D0D"/>
                </a:solidFill>
                <a:latin typeface="Georgia"/>
                <a:cs typeface="Georgia"/>
              </a:rPr>
              <a:t>you</a:t>
            </a:r>
            <a:r>
              <a:rPr sz="1800" spc="80" dirty="0">
                <a:solidFill>
                  <a:srgbClr val="0D0D0D"/>
                </a:solidFill>
                <a:latin typeface="Georgia"/>
                <a:cs typeface="Georgia"/>
              </a:rPr>
              <a:t> </a:t>
            </a:r>
            <a:r>
              <a:rPr sz="1800" spc="-10" dirty="0">
                <a:solidFill>
                  <a:srgbClr val="0D0D0D"/>
                </a:solidFill>
                <a:latin typeface="Georgia"/>
                <a:cs typeface="Georgia"/>
              </a:rPr>
              <a:t>don’t</a:t>
            </a:r>
            <a:r>
              <a:rPr sz="1800" spc="85" dirty="0">
                <a:solidFill>
                  <a:srgbClr val="0D0D0D"/>
                </a:solidFill>
                <a:latin typeface="Georgia"/>
                <a:cs typeface="Georgia"/>
              </a:rPr>
              <a:t> </a:t>
            </a:r>
            <a:r>
              <a:rPr sz="1800" spc="-5" dirty="0">
                <a:solidFill>
                  <a:srgbClr val="0D0D0D"/>
                </a:solidFill>
                <a:latin typeface="Georgia"/>
                <a:cs typeface="Georgia"/>
              </a:rPr>
              <a:t>want</a:t>
            </a:r>
            <a:r>
              <a:rPr sz="1800" spc="80" dirty="0">
                <a:solidFill>
                  <a:srgbClr val="0D0D0D"/>
                </a:solidFill>
                <a:latin typeface="Georgia"/>
                <a:cs typeface="Georgia"/>
              </a:rPr>
              <a:t> </a:t>
            </a:r>
            <a:r>
              <a:rPr sz="1800" spc="-5" dirty="0">
                <a:solidFill>
                  <a:srgbClr val="0D0D0D"/>
                </a:solidFill>
                <a:latin typeface="Georgia"/>
                <a:cs typeface="Georgia"/>
              </a:rPr>
              <a:t>to</a:t>
            </a:r>
            <a:r>
              <a:rPr sz="1800" spc="75" dirty="0">
                <a:solidFill>
                  <a:srgbClr val="0D0D0D"/>
                </a:solidFill>
                <a:latin typeface="Georgia"/>
                <a:cs typeface="Georgia"/>
              </a:rPr>
              <a:t> </a:t>
            </a:r>
            <a:r>
              <a:rPr sz="1800" spc="-5" dirty="0">
                <a:solidFill>
                  <a:srgbClr val="0D0D0D"/>
                </a:solidFill>
                <a:latin typeface="Georgia"/>
                <a:cs typeface="Georgia"/>
              </a:rPr>
              <a:t>go </a:t>
            </a:r>
            <a:r>
              <a:rPr sz="1800" dirty="0">
                <a:solidFill>
                  <a:srgbClr val="0D0D0D"/>
                </a:solidFill>
                <a:latin typeface="Georgia"/>
                <a:cs typeface="Georgia"/>
              </a:rPr>
              <a:t> </a:t>
            </a:r>
            <a:r>
              <a:rPr sz="1800" spc="-5" dirty="0">
                <a:solidFill>
                  <a:srgbClr val="0D0D0D"/>
                </a:solidFill>
                <a:latin typeface="Georgia"/>
                <a:cs typeface="Georgia"/>
              </a:rPr>
              <a:t>wrong</a:t>
            </a:r>
            <a:r>
              <a:rPr sz="1800" spc="5" dirty="0">
                <a:solidFill>
                  <a:srgbClr val="0D0D0D"/>
                </a:solidFill>
                <a:latin typeface="Georgia"/>
                <a:cs typeface="Georgia"/>
              </a:rPr>
              <a:t> </a:t>
            </a:r>
            <a:r>
              <a:rPr sz="1800" spc="-5" dirty="0">
                <a:solidFill>
                  <a:srgbClr val="0D0D0D"/>
                </a:solidFill>
                <a:latin typeface="Georgia"/>
                <a:cs typeface="Georgia"/>
              </a:rPr>
              <a:t>with</a:t>
            </a:r>
            <a:r>
              <a:rPr sz="1800" dirty="0">
                <a:solidFill>
                  <a:srgbClr val="0D0D0D"/>
                </a:solidFill>
                <a:latin typeface="Georgia"/>
                <a:cs typeface="Georgia"/>
              </a:rPr>
              <a:t> that.</a:t>
            </a:r>
            <a:r>
              <a:rPr sz="1800" spc="10" dirty="0">
                <a:solidFill>
                  <a:srgbClr val="0D0D0D"/>
                </a:solidFill>
                <a:latin typeface="Georgia"/>
                <a:cs typeface="Georgia"/>
              </a:rPr>
              <a:t> </a:t>
            </a:r>
            <a:r>
              <a:rPr sz="1800" spc="-5" dirty="0">
                <a:solidFill>
                  <a:srgbClr val="0D0D0D"/>
                </a:solidFill>
                <a:latin typeface="Georgia"/>
                <a:cs typeface="Georgia"/>
              </a:rPr>
              <a:t>This</a:t>
            </a:r>
            <a:r>
              <a:rPr sz="1800" spc="-20" dirty="0">
                <a:solidFill>
                  <a:srgbClr val="0D0D0D"/>
                </a:solidFill>
                <a:latin typeface="Georgia"/>
                <a:cs typeface="Georgia"/>
              </a:rPr>
              <a:t> </a:t>
            </a:r>
            <a:r>
              <a:rPr sz="1800" dirty="0">
                <a:solidFill>
                  <a:srgbClr val="0D0D0D"/>
                </a:solidFill>
                <a:latin typeface="Georgia"/>
                <a:cs typeface="Georgia"/>
              </a:rPr>
              <a:t>is</a:t>
            </a:r>
            <a:r>
              <a:rPr sz="1800" spc="-15" dirty="0">
                <a:solidFill>
                  <a:srgbClr val="0D0D0D"/>
                </a:solidFill>
                <a:latin typeface="Georgia"/>
                <a:cs typeface="Georgia"/>
              </a:rPr>
              <a:t> </a:t>
            </a:r>
            <a:r>
              <a:rPr sz="1800" dirty="0">
                <a:solidFill>
                  <a:srgbClr val="0D0D0D"/>
                </a:solidFill>
                <a:latin typeface="Georgia"/>
                <a:cs typeface="Georgia"/>
              </a:rPr>
              <a:t>the</a:t>
            </a:r>
            <a:r>
              <a:rPr sz="1800" spc="5" dirty="0">
                <a:solidFill>
                  <a:srgbClr val="0D0D0D"/>
                </a:solidFill>
                <a:latin typeface="Georgia"/>
                <a:cs typeface="Georgia"/>
              </a:rPr>
              <a:t> </a:t>
            </a:r>
            <a:r>
              <a:rPr sz="1800" spc="-5" dirty="0">
                <a:solidFill>
                  <a:srgbClr val="0D0D0D"/>
                </a:solidFill>
                <a:latin typeface="Georgia"/>
                <a:cs typeface="Georgia"/>
              </a:rPr>
              <a:t>place</a:t>
            </a:r>
            <a:r>
              <a:rPr sz="1800" spc="15" dirty="0">
                <a:solidFill>
                  <a:srgbClr val="0D0D0D"/>
                </a:solidFill>
                <a:latin typeface="Georgia"/>
                <a:cs typeface="Georgia"/>
              </a:rPr>
              <a:t> </a:t>
            </a:r>
            <a:r>
              <a:rPr sz="1800" spc="-5" dirty="0">
                <a:solidFill>
                  <a:srgbClr val="0D0D0D"/>
                </a:solidFill>
                <a:latin typeface="Georgia"/>
                <a:cs typeface="Georgia"/>
              </a:rPr>
              <a:t>to </a:t>
            </a:r>
            <a:r>
              <a:rPr sz="1800" dirty="0">
                <a:solidFill>
                  <a:srgbClr val="0D0D0D"/>
                </a:solidFill>
                <a:latin typeface="Georgia"/>
                <a:cs typeface="Georgia"/>
              </a:rPr>
              <a:t> </a:t>
            </a:r>
            <a:r>
              <a:rPr sz="1800" spc="-5" dirty="0">
                <a:solidFill>
                  <a:srgbClr val="0D0D0D"/>
                </a:solidFill>
                <a:latin typeface="Georgia"/>
                <a:cs typeface="Georgia"/>
              </a:rPr>
              <a:t>capture</a:t>
            </a:r>
            <a:r>
              <a:rPr sz="1800" spc="-10" dirty="0">
                <a:solidFill>
                  <a:srgbClr val="0D0D0D"/>
                </a:solidFill>
                <a:latin typeface="Georgia"/>
                <a:cs typeface="Georgia"/>
              </a:rPr>
              <a:t> </a:t>
            </a:r>
            <a:r>
              <a:rPr sz="1800" spc="-5" dirty="0">
                <a:solidFill>
                  <a:srgbClr val="0D0D0D"/>
                </a:solidFill>
                <a:latin typeface="Georgia"/>
                <a:cs typeface="Georgia"/>
              </a:rPr>
              <a:t>their</a:t>
            </a:r>
            <a:r>
              <a:rPr sz="1800" spc="5" dirty="0">
                <a:solidFill>
                  <a:srgbClr val="0D0D0D"/>
                </a:solidFill>
                <a:latin typeface="Georgia"/>
                <a:cs typeface="Georgia"/>
              </a:rPr>
              <a:t> </a:t>
            </a:r>
            <a:r>
              <a:rPr sz="1800" spc="-10" dirty="0">
                <a:solidFill>
                  <a:srgbClr val="0D0D0D"/>
                </a:solidFill>
                <a:latin typeface="Georgia"/>
                <a:cs typeface="Georgia"/>
              </a:rPr>
              <a:t>attention,</a:t>
            </a:r>
            <a:r>
              <a:rPr sz="1800" spc="65" dirty="0">
                <a:solidFill>
                  <a:srgbClr val="0D0D0D"/>
                </a:solidFill>
                <a:latin typeface="Georgia"/>
                <a:cs typeface="Georgia"/>
              </a:rPr>
              <a:t> </a:t>
            </a:r>
            <a:r>
              <a:rPr sz="1800" dirty="0">
                <a:solidFill>
                  <a:srgbClr val="0D0D0D"/>
                </a:solidFill>
                <a:latin typeface="Georgia"/>
                <a:cs typeface="Georgia"/>
              </a:rPr>
              <a:t>and</a:t>
            </a:r>
            <a:r>
              <a:rPr sz="1800" spc="-10" dirty="0">
                <a:solidFill>
                  <a:srgbClr val="0D0D0D"/>
                </a:solidFill>
                <a:latin typeface="Georgia"/>
                <a:cs typeface="Georgia"/>
              </a:rPr>
              <a:t> </a:t>
            </a:r>
            <a:r>
              <a:rPr sz="1800" spc="-5" dirty="0">
                <a:solidFill>
                  <a:srgbClr val="0D0D0D"/>
                </a:solidFill>
                <a:latin typeface="Georgia"/>
                <a:cs typeface="Georgia"/>
              </a:rPr>
              <a:t>they</a:t>
            </a:r>
            <a:r>
              <a:rPr sz="1800" spc="25" dirty="0">
                <a:solidFill>
                  <a:srgbClr val="0D0D0D"/>
                </a:solidFill>
                <a:latin typeface="Georgia"/>
                <a:cs typeface="Georgia"/>
              </a:rPr>
              <a:t> </a:t>
            </a:r>
            <a:r>
              <a:rPr sz="1800" spc="-10" dirty="0">
                <a:solidFill>
                  <a:srgbClr val="0D0D0D"/>
                </a:solidFill>
                <a:latin typeface="Georgia"/>
                <a:cs typeface="Georgia"/>
              </a:rPr>
              <a:t>decide </a:t>
            </a:r>
            <a:r>
              <a:rPr sz="1800" spc="-5" dirty="0">
                <a:solidFill>
                  <a:srgbClr val="0D0D0D"/>
                </a:solidFill>
                <a:latin typeface="Georgia"/>
                <a:cs typeface="Georgia"/>
              </a:rPr>
              <a:t> </a:t>
            </a:r>
            <a:r>
              <a:rPr sz="1800" dirty="0">
                <a:solidFill>
                  <a:srgbClr val="0D0D0D"/>
                </a:solidFill>
                <a:latin typeface="Georgia"/>
                <a:cs typeface="Georgia"/>
              </a:rPr>
              <a:t>if</a:t>
            </a:r>
            <a:r>
              <a:rPr sz="1800" spc="5" dirty="0">
                <a:solidFill>
                  <a:srgbClr val="0D0D0D"/>
                </a:solidFill>
                <a:latin typeface="Georgia"/>
                <a:cs typeface="Georgia"/>
              </a:rPr>
              <a:t> </a:t>
            </a:r>
            <a:r>
              <a:rPr sz="1800" spc="-5" dirty="0">
                <a:solidFill>
                  <a:srgbClr val="0D0D0D"/>
                </a:solidFill>
                <a:latin typeface="Georgia"/>
                <a:cs typeface="Georgia"/>
              </a:rPr>
              <a:t>they wish</a:t>
            </a:r>
            <a:r>
              <a:rPr sz="1800" dirty="0">
                <a:solidFill>
                  <a:srgbClr val="0D0D0D"/>
                </a:solidFill>
                <a:latin typeface="Georgia"/>
                <a:cs typeface="Georgia"/>
              </a:rPr>
              <a:t> </a:t>
            </a:r>
            <a:r>
              <a:rPr sz="1800" spc="-5" dirty="0">
                <a:solidFill>
                  <a:srgbClr val="0D0D0D"/>
                </a:solidFill>
                <a:latin typeface="Georgia"/>
                <a:cs typeface="Georgia"/>
              </a:rPr>
              <a:t>to</a:t>
            </a:r>
            <a:r>
              <a:rPr sz="1800" spc="5" dirty="0">
                <a:solidFill>
                  <a:srgbClr val="0D0D0D"/>
                </a:solidFill>
                <a:latin typeface="Georgia"/>
                <a:cs typeface="Georgia"/>
              </a:rPr>
              <a:t> </a:t>
            </a:r>
            <a:r>
              <a:rPr sz="1800" spc="-10" dirty="0">
                <a:solidFill>
                  <a:srgbClr val="0D0D0D"/>
                </a:solidFill>
                <a:latin typeface="Georgia"/>
                <a:cs typeface="Georgia"/>
              </a:rPr>
              <a:t>delve</a:t>
            </a:r>
            <a:r>
              <a:rPr sz="1800" spc="55" dirty="0">
                <a:solidFill>
                  <a:srgbClr val="0D0D0D"/>
                </a:solidFill>
                <a:latin typeface="Georgia"/>
                <a:cs typeface="Georgia"/>
              </a:rPr>
              <a:t> </a:t>
            </a:r>
            <a:r>
              <a:rPr sz="1800" spc="-5" dirty="0">
                <a:solidFill>
                  <a:srgbClr val="0D0D0D"/>
                </a:solidFill>
                <a:latin typeface="Georgia"/>
                <a:cs typeface="Georgia"/>
              </a:rPr>
              <a:t>into</a:t>
            </a:r>
            <a:r>
              <a:rPr sz="1800" spc="10" dirty="0">
                <a:solidFill>
                  <a:srgbClr val="0D0D0D"/>
                </a:solidFill>
                <a:latin typeface="Georgia"/>
                <a:cs typeface="Georgia"/>
              </a:rPr>
              <a:t> </a:t>
            </a:r>
            <a:r>
              <a:rPr sz="1800" dirty="0">
                <a:solidFill>
                  <a:srgbClr val="0D0D0D"/>
                </a:solidFill>
                <a:latin typeface="Georgia"/>
                <a:cs typeface="Georgia"/>
              </a:rPr>
              <a:t>the</a:t>
            </a:r>
            <a:r>
              <a:rPr sz="1800" spc="-15" dirty="0">
                <a:solidFill>
                  <a:srgbClr val="0D0D0D"/>
                </a:solidFill>
                <a:latin typeface="Georgia"/>
                <a:cs typeface="Georgia"/>
              </a:rPr>
              <a:t> </a:t>
            </a:r>
            <a:r>
              <a:rPr sz="1800" spc="-5" dirty="0">
                <a:solidFill>
                  <a:srgbClr val="0D0D0D"/>
                </a:solidFill>
                <a:latin typeface="Georgia"/>
                <a:cs typeface="Georgia"/>
              </a:rPr>
              <a:t>other </a:t>
            </a:r>
            <a:r>
              <a:rPr sz="1800" dirty="0">
                <a:solidFill>
                  <a:srgbClr val="0D0D0D"/>
                </a:solidFill>
                <a:latin typeface="Georgia"/>
                <a:cs typeface="Georgia"/>
              </a:rPr>
              <a:t> </a:t>
            </a:r>
            <a:r>
              <a:rPr sz="1800" spc="-5" dirty="0">
                <a:solidFill>
                  <a:srgbClr val="0D0D0D"/>
                </a:solidFill>
                <a:latin typeface="Georgia"/>
                <a:cs typeface="Georgia"/>
              </a:rPr>
              <a:t>pages.</a:t>
            </a:r>
            <a:endParaRPr sz="1800" dirty="0">
              <a:latin typeface="Georgia"/>
              <a:cs typeface="Georgia"/>
            </a:endParaRPr>
          </a:p>
          <a:p>
            <a:pPr>
              <a:lnSpc>
                <a:spcPct val="100000"/>
              </a:lnSpc>
            </a:pPr>
            <a:endParaRPr sz="2000" dirty="0">
              <a:latin typeface="Georgia"/>
              <a:cs typeface="Georgia"/>
            </a:endParaRPr>
          </a:p>
          <a:p>
            <a:pPr>
              <a:lnSpc>
                <a:spcPct val="100000"/>
              </a:lnSpc>
              <a:spcBef>
                <a:spcPts val="15"/>
              </a:spcBef>
            </a:pPr>
            <a:endParaRPr sz="1650" dirty="0">
              <a:latin typeface="Georgia"/>
              <a:cs typeface="Georgia"/>
            </a:endParaRPr>
          </a:p>
          <a:p>
            <a:pPr marL="299085" marR="13970" indent="-287020">
              <a:lnSpc>
                <a:spcPct val="100000"/>
              </a:lnSpc>
              <a:spcBef>
                <a:spcPts val="5"/>
              </a:spcBef>
            </a:pPr>
            <a:r>
              <a:rPr sz="1450" spc="-150" dirty="0">
                <a:solidFill>
                  <a:srgbClr val="539E39"/>
                </a:solidFill>
                <a:latin typeface="Lucida Sans Unicode"/>
                <a:cs typeface="Lucida Sans Unicode"/>
              </a:rPr>
              <a:t>▶</a:t>
            </a:r>
            <a:r>
              <a:rPr sz="1450" spc="-90" dirty="0">
                <a:solidFill>
                  <a:srgbClr val="539E39"/>
                </a:solidFill>
                <a:latin typeface="Lucida Sans Unicode"/>
                <a:cs typeface="Lucida Sans Unicode"/>
              </a:rPr>
              <a:t> </a:t>
            </a:r>
            <a:r>
              <a:rPr sz="1800" dirty="0">
                <a:solidFill>
                  <a:srgbClr val="0D0D0D"/>
                </a:solidFill>
                <a:latin typeface="Georgia"/>
                <a:cs typeface="Georgia"/>
              </a:rPr>
              <a:t>A</a:t>
            </a:r>
            <a:r>
              <a:rPr sz="1800" spc="5" dirty="0">
                <a:solidFill>
                  <a:srgbClr val="0D0D0D"/>
                </a:solidFill>
                <a:latin typeface="Georgia"/>
                <a:cs typeface="Georgia"/>
              </a:rPr>
              <a:t> </a:t>
            </a:r>
            <a:r>
              <a:rPr sz="1800" spc="-5" dirty="0">
                <a:solidFill>
                  <a:srgbClr val="0D0D0D"/>
                </a:solidFill>
                <a:latin typeface="Georgia"/>
                <a:cs typeface="Georgia"/>
              </a:rPr>
              <a:t>homepage</a:t>
            </a:r>
            <a:r>
              <a:rPr sz="1800" dirty="0">
                <a:solidFill>
                  <a:srgbClr val="0D0D0D"/>
                </a:solidFill>
                <a:latin typeface="Georgia"/>
                <a:cs typeface="Georgia"/>
              </a:rPr>
              <a:t> </a:t>
            </a:r>
            <a:r>
              <a:rPr sz="1800" spc="-10" dirty="0">
                <a:solidFill>
                  <a:srgbClr val="0D0D0D"/>
                </a:solidFill>
                <a:latin typeface="Georgia"/>
                <a:cs typeface="Georgia"/>
              </a:rPr>
              <a:t>should</a:t>
            </a:r>
            <a:r>
              <a:rPr sz="1800" spc="40" dirty="0">
                <a:solidFill>
                  <a:srgbClr val="0D0D0D"/>
                </a:solidFill>
                <a:latin typeface="Georgia"/>
                <a:cs typeface="Georgia"/>
              </a:rPr>
              <a:t> </a:t>
            </a:r>
            <a:r>
              <a:rPr sz="1800" spc="-5" dirty="0">
                <a:solidFill>
                  <a:srgbClr val="0D0D0D"/>
                </a:solidFill>
                <a:latin typeface="Georgia"/>
                <a:cs typeface="Georgia"/>
              </a:rPr>
              <a:t>be</a:t>
            </a:r>
            <a:r>
              <a:rPr sz="1800" spc="5" dirty="0">
                <a:solidFill>
                  <a:srgbClr val="0D0D0D"/>
                </a:solidFill>
                <a:latin typeface="Georgia"/>
                <a:cs typeface="Georgia"/>
              </a:rPr>
              <a:t> </a:t>
            </a:r>
            <a:r>
              <a:rPr sz="1800" spc="-5" dirty="0">
                <a:solidFill>
                  <a:srgbClr val="0D0D0D"/>
                </a:solidFill>
                <a:latin typeface="Georgia"/>
                <a:cs typeface="Georgia"/>
              </a:rPr>
              <a:t>rife</a:t>
            </a:r>
            <a:r>
              <a:rPr sz="1800" spc="10" dirty="0">
                <a:solidFill>
                  <a:srgbClr val="0D0D0D"/>
                </a:solidFill>
                <a:latin typeface="Georgia"/>
                <a:cs typeface="Georgia"/>
              </a:rPr>
              <a:t> </a:t>
            </a:r>
            <a:r>
              <a:rPr sz="1800" spc="-5" dirty="0">
                <a:solidFill>
                  <a:srgbClr val="0D0D0D"/>
                </a:solidFill>
                <a:latin typeface="Georgia"/>
                <a:cs typeface="Georgia"/>
              </a:rPr>
              <a:t>with</a:t>
            </a:r>
            <a:r>
              <a:rPr sz="1800" spc="5" dirty="0">
                <a:solidFill>
                  <a:srgbClr val="0D0D0D"/>
                </a:solidFill>
                <a:latin typeface="Georgia"/>
                <a:cs typeface="Georgia"/>
              </a:rPr>
              <a:t> </a:t>
            </a:r>
            <a:r>
              <a:rPr sz="1800" spc="-5" dirty="0">
                <a:solidFill>
                  <a:srgbClr val="0D0D0D"/>
                </a:solidFill>
                <a:latin typeface="Georgia"/>
                <a:cs typeface="Georgia"/>
              </a:rPr>
              <a:t>details </a:t>
            </a:r>
            <a:r>
              <a:rPr sz="1800" dirty="0">
                <a:solidFill>
                  <a:srgbClr val="0D0D0D"/>
                </a:solidFill>
                <a:latin typeface="Georgia"/>
                <a:cs typeface="Georgia"/>
              </a:rPr>
              <a:t> </a:t>
            </a:r>
            <a:r>
              <a:rPr sz="1800" spc="-5" dirty="0">
                <a:solidFill>
                  <a:srgbClr val="0D0D0D"/>
                </a:solidFill>
                <a:latin typeface="Georgia"/>
                <a:cs typeface="Georgia"/>
              </a:rPr>
              <a:t>yet</a:t>
            </a:r>
            <a:r>
              <a:rPr sz="1800" spc="5" dirty="0">
                <a:solidFill>
                  <a:srgbClr val="0D0D0D"/>
                </a:solidFill>
                <a:latin typeface="Georgia"/>
                <a:cs typeface="Georgia"/>
              </a:rPr>
              <a:t> </a:t>
            </a:r>
            <a:r>
              <a:rPr sz="1800" spc="-5" dirty="0">
                <a:solidFill>
                  <a:srgbClr val="0D0D0D"/>
                </a:solidFill>
                <a:latin typeface="Georgia"/>
                <a:cs typeface="Georgia"/>
              </a:rPr>
              <a:t>simple.</a:t>
            </a:r>
            <a:r>
              <a:rPr sz="1800" dirty="0">
                <a:solidFill>
                  <a:srgbClr val="0D0D0D"/>
                </a:solidFill>
                <a:latin typeface="Georgia"/>
                <a:cs typeface="Georgia"/>
              </a:rPr>
              <a:t> </a:t>
            </a:r>
            <a:r>
              <a:rPr sz="1800" spc="-10" dirty="0">
                <a:solidFill>
                  <a:srgbClr val="0D0D0D"/>
                </a:solidFill>
                <a:latin typeface="Georgia"/>
                <a:cs typeface="Georgia"/>
              </a:rPr>
              <a:t>Color</a:t>
            </a:r>
            <a:r>
              <a:rPr sz="1800" spc="40" dirty="0">
                <a:solidFill>
                  <a:srgbClr val="0D0D0D"/>
                </a:solidFill>
                <a:latin typeface="Georgia"/>
                <a:cs typeface="Georgia"/>
              </a:rPr>
              <a:t> </a:t>
            </a:r>
            <a:r>
              <a:rPr sz="1800" spc="-10" dirty="0">
                <a:solidFill>
                  <a:srgbClr val="0D0D0D"/>
                </a:solidFill>
                <a:latin typeface="Georgia"/>
                <a:cs typeface="Georgia"/>
              </a:rPr>
              <a:t>schemes,</a:t>
            </a:r>
            <a:r>
              <a:rPr sz="1800" spc="5" dirty="0">
                <a:solidFill>
                  <a:srgbClr val="0D0D0D"/>
                </a:solidFill>
                <a:latin typeface="Georgia"/>
                <a:cs typeface="Georgia"/>
              </a:rPr>
              <a:t> </a:t>
            </a:r>
            <a:r>
              <a:rPr sz="1800" spc="-5" dirty="0">
                <a:solidFill>
                  <a:srgbClr val="0D0D0D"/>
                </a:solidFill>
                <a:latin typeface="Georgia"/>
                <a:cs typeface="Georgia"/>
              </a:rPr>
              <a:t>images,</a:t>
            </a:r>
            <a:r>
              <a:rPr sz="1800" spc="25" dirty="0">
                <a:solidFill>
                  <a:srgbClr val="0D0D0D"/>
                </a:solidFill>
                <a:latin typeface="Georgia"/>
                <a:cs typeface="Georgia"/>
              </a:rPr>
              <a:t> </a:t>
            </a:r>
            <a:r>
              <a:rPr sz="1800" spc="-10" dirty="0">
                <a:solidFill>
                  <a:srgbClr val="0D0D0D"/>
                </a:solidFill>
                <a:latin typeface="Georgia"/>
                <a:cs typeface="Georgia"/>
              </a:rPr>
              <a:t>font, </a:t>
            </a:r>
            <a:r>
              <a:rPr sz="1800" spc="-420" dirty="0">
                <a:solidFill>
                  <a:srgbClr val="0D0D0D"/>
                </a:solidFill>
                <a:latin typeface="Georgia"/>
                <a:cs typeface="Georgia"/>
              </a:rPr>
              <a:t> </a:t>
            </a:r>
            <a:r>
              <a:rPr sz="1800" spc="-10" dirty="0">
                <a:solidFill>
                  <a:srgbClr val="0D0D0D"/>
                </a:solidFill>
                <a:latin typeface="Georgia"/>
                <a:cs typeface="Georgia"/>
              </a:rPr>
              <a:t>tone—every</a:t>
            </a:r>
            <a:r>
              <a:rPr sz="1800" spc="60" dirty="0">
                <a:solidFill>
                  <a:srgbClr val="0D0D0D"/>
                </a:solidFill>
                <a:latin typeface="Georgia"/>
                <a:cs typeface="Georgia"/>
              </a:rPr>
              <a:t> </a:t>
            </a:r>
            <a:r>
              <a:rPr sz="1800" spc="-10" dirty="0">
                <a:solidFill>
                  <a:srgbClr val="0D0D0D"/>
                </a:solidFill>
                <a:latin typeface="Georgia"/>
                <a:cs typeface="Georgia"/>
              </a:rPr>
              <a:t>element</a:t>
            </a:r>
            <a:r>
              <a:rPr sz="1800" spc="40" dirty="0">
                <a:solidFill>
                  <a:srgbClr val="0D0D0D"/>
                </a:solidFill>
                <a:latin typeface="Georgia"/>
                <a:cs typeface="Georgia"/>
              </a:rPr>
              <a:t> </a:t>
            </a:r>
            <a:r>
              <a:rPr sz="1800" spc="-5" dirty="0">
                <a:solidFill>
                  <a:srgbClr val="0D0D0D"/>
                </a:solidFill>
                <a:latin typeface="Georgia"/>
                <a:cs typeface="Georgia"/>
              </a:rPr>
              <a:t>affects</a:t>
            </a:r>
            <a:r>
              <a:rPr sz="1800" spc="35" dirty="0">
                <a:solidFill>
                  <a:srgbClr val="0D0D0D"/>
                </a:solidFill>
                <a:latin typeface="Georgia"/>
                <a:cs typeface="Georgia"/>
              </a:rPr>
              <a:t> </a:t>
            </a:r>
            <a:r>
              <a:rPr sz="1800" dirty="0">
                <a:solidFill>
                  <a:srgbClr val="0D0D0D"/>
                </a:solidFill>
                <a:latin typeface="Georgia"/>
                <a:cs typeface="Georgia"/>
              </a:rPr>
              <a:t>the</a:t>
            </a:r>
            <a:endParaRPr sz="1800" dirty="0">
              <a:latin typeface="Georgia"/>
              <a:cs typeface="Georgia"/>
            </a:endParaRPr>
          </a:p>
          <a:p>
            <a:pPr marL="299085" marR="139065">
              <a:lnSpc>
                <a:spcPct val="100000"/>
              </a:lnSpc>
            </a:pPr>
            <a:r>
              <a:rPr sz="1800" spc="-5" dirty="0">
                <a:solidFill>
                  <a:srgbClr val="0D0D0D"/>
                </a:solidFill>
                <a:latin typeface="Georgia"/>
                <a:cs typeface="Georgia"/>
              </a:rPr>
              <a:t>customer’s</a:t>
            </a:r>
            <a:r>
              <a:rPr sz="1800" spc="10" dirty="0">
                <a:solidFill>
                  <a:srgbClr val="0D0D0D"/>
                </a:solidFill>
                <a:latin typeface="Georgia"/>
                <a:cs typeface="Georgia"/>
              </a:rPr>
              <a:t> </a:t>
            </a:r>
            <a:r>
              <a:rPr sz="1800" spc="-10" dirty="0">
                <a:solidFill>
                  <a:srgbClr val="0D0D0D"/>
                </a:solidFill>
                <a:latin typeface="Georgia"/>
                <a:cs typeface="Georgia"/>
              </a:rPr>
              <a:t>subconscious</a:t>
            </a:r>
            <a:r>
              <a:rPr sz="1800" spc="40" dirty="0">
                <a:solidFill>
                  <a:srgbClr val="0D0D0D"/>
                </a:solidFill>
                <a:latin typeface="Georgia"/>
                <a:cs typeface="Georgia"/>
              </a:rPr>
              <a:t> </a:t>
            </a:r>
            <a:r>
              <a:rPr sz="1800" spc="-5" dirty="0">
                <a:solidFill>
                  <a:srgbClr val="0D0D0D"/>
                </a:solidFill>
                <a:latin typeface="Georgia"/>
                <a:cs typeface="Georgia"/>
              </a:rPr>
              <a:t>thinking.</a:t>
            </a:r>
            <a:r>
              <a:rPr sz="1800" spc="-10" dirty="0">
                <a:solidFill>
                  <a:srgbClr val="0D0D0D"/>
                </a:solidFill>
                <a:latin typeface="Georgia"/>
                <a:cs typeface="Georgia"/>
              </a:rPr>
              <a:t> </a:t>
            </a:r>
            <a:r>
              <a:rPr sz="1800" spc="-5" dirty="0">
                <a:solidFill>
                  <a:srgbClr val="0D0D0D"/>
                </a:solidFill>
                <a:latin typeface="Georgia"/>
                <a:cs typeface="Georgia"/>
              </a:rPr>
              <a:t>The </a:t>
            </a:r>
            <a:r>
              <a:rPr sz="1800" spc="-420" dirty="0">
                <a:solidFill>
                  <a:srgbClr val="0D0D0D"/>
                </a:solidFill>
                <a:latin typeface="Georgia"/>
                <a:cs typeface="Georgia"/>
              </a:rPr>
              <a:t> </a:t>
            </a:r>
            <a:r>
              <a:rPr sz="1800" spc="-5" dirty="0">
                <a:solidFill>
                  <a:srgbClr val="0D0D0D"/>
                </a:solidFill>
                <a:latin typeface="Georgia"/>
                <a:cs typeface="Georgia"/>
              </a:rPr>
              <a:t>page</a:t>
            </a:r>
            <a:r>
              <a:rPr sz="1800" spc="-15" dirty="0">
                <a:solidFill>
                  <a:srgbClr val="0D0D0D"/>
                </a:solidFill>
                <a:latin typeface="Georgia"/>
                <a:cs typeface="Georgia"/>
              </a:rPr>
              <a:t> </a:t>
            </a:r>
            <a:r>
              <a:rPr sz="1800" spc="-10" dirty="0">
                <a:solidFill>
                  <a:srgbClr val="0D0D0D"/>
                </a:solidFill>
                <a:latin typeface="Georgia"/>
                <a:cs typeface="Georgia"/>
              </a:rPr>
              <a:t>should</a:t>
            </a:r>
            <a:r>
              <a:rPr sz="1800" spc="30" dirty="0">
                <a:solidFill>
                  <a:srgbClr val="0D0D0D"/>
                </a:solidFill>
                <a:latin typeface="Georgia"/>
                <a:cs typeface="Georgia"/>
              </a:rPr>
              <a:t> </a:t>
            </a:r>
            <a:r>
              <a:rPr sz="1800" spc="-5" dirty="0">
                <a:solidFill>
                  <a:srgbClr val="0D0D0D"/>
                </a:solidFill>
                <a:latin typeface="Georgia"/>
                <a:cs typeface="Georgia"/>
              </a:rPr>
              <a:t>be</a:t>
            </a:r>
            <a:r>
              <a:rPr sz="1800" spc="5" dirty="0">
                <a:solidFill>
                  <a:srgbClr val="0D0D0D"/>
                </a:solidFill>
                <a:latin typeface="Georgia"/>
                <a:cs typeface="Georgia"/>
              </a:rPr>
              <a:t> </a:t>
            </a:r>
            <a:r>
              <a:rPr sz="1800" spc="-5" dirty="0">
                <a:solidFill>
                  <a:srgbClr val="0D0D0D"/>
                </a:solidFill>
                <a:latin typeface="Georgia"/>
                <a:cs typeface="Georgia"/>
              </a:rPr>
              <a:t>clutter-free,</a:t>
            </a:r>
            <a:r>
              <a:rPr sz="1800" spc="55" dirty="0">
                <a:solidFill>
                  <a:srgbClr val="0D0D0D"/>
                </a:solidFill>
                <a:latin typeface="Georgia"/>
                <a:cs typeface="Georgia"/>
              </a:rPr>
              <a:t> </a:t>
            </a:r>
            <a:r>
              <a:rPr sz="1800" spc="-5" dirty="0">
                <a:solidFill>
                  <a:srgbClr val="0D0D0D"/>
                </a:solidFill>
                <a:latin typeface="Georgia"/>
                <a:cs typeface="Georgia"/>
              </a:rPr>
              <a:t>inviting, </a:t>
            </a:r>
            <a:r>
              <a:rPr sz="1800" dirty="0">
                <a:solidFill>
                  <a:srgbClr val="0D0D0D"/>
                </a:solidFill>
                <a:latin typeface="Georgia"/>
                <a:cs typeface="Georgia"/>
              </a:rPr>
              <a:t> and</a:t>
            </a:r>
            <a:r>
              <a:rPr sz="1800" spc="10" dirty="0">
                <a:solidFill>
                  <a:srgbClr val="0D0D0D"/>
                </a:solidFill>
                <a:latin typeface="Georgia"/>
                <a:cs typeface="Georgia"/>
              </a:rPr>
              <a:t> </a:t>
            </a:r>
            <a:r>
              <a:rPr sz="1800" spc="-5" dirty="0">
                <a:solidFill>
                  <a:srgbClr val="0D0D0D"/>
                </a:solidFill>
                <a:latin typeface="Georgia"/>
                <a:cs typeface="Georgia"/>
              </a:rPr>
              <a:t>pleasing</a:t>
            </a:r>
            <a:r>
              <a:rPr sz="1800" spc="5" dirty="0">
                <a:solidFill>
                  <a:srgbClr val="0D0D0D"/>
                </a:solidFill>
                <a:latin typeface="Georgia"/>
                <a:cs typeface="Georgia"/>
              </a:rPr>
              <a:t> </a:t>
            </a:r>
            <a:r>
              <a:rPr sz="1800" spc="-5" dirty="0">
                <a:solidFill>
                  <a:srgbClr val="0D0D0D"/>
                </a:solidFill>
                <a:latin typeface="Georgia"/>
                <a:cs typeface="Georgia"/>
              </a:rPr>
              <a:t>to</a:t>
            </a:r>
            <a:r>
              <a:rPr sz="1800" spc="10" dirty="0">
                <a:solidFill>
                  <a:srgbClr val="0D0D0D"/>
                </a:solidFill>
                <a:latin typeface="Georgia"/>
                <a:cs typeface="Georgia"/>
              </a:rPr>
              <a:t> </a:t>
            </a:r>
            <a:r>
              <a:rPr sz="1800" dirty="0">
                <a:solidFill>
                  <a:srgbClr val="0D0D0D"/>
                </a:solidFill>
                <a:latin typeface="Georgia"/>
                <a:cs typeface="Georgia"/>
              </a:rPr>
              <a:t>the</a:t>
            </a:r>
            <a:r>
              <a:rPr sz="1800" spc="-15" dirty="0">
                <a:solidFill>
                  <a:srgbClr val="0D0D0D"/>
                </a:solidFill>
                <a:latin typeface="Georgia"/>
                <a:cs typeface="Georgia"/>
              </a:rPr>
              <a:t> </a:t>
            </a:r>
            <a:r>
              <a:rPr sz="1800" spc="-10" dirty="0">
                <a:solidFill>
                  <a:srgbClr val="0D0D0D"/>
                </a:solidFill>
                <a:latin typeface="Georgia"/>
                <a:cs typeface="Georgia"/>
              </a:rPr>
              <a:t>eyes.</a:t>
            </a:r>
            <a:endParaRPr sz="1800" dirty="0">
              <a:latin typeface="Georgia"/>
              <a:cs typeface="Georgia"/>
            </a:endParaRPr>
          </a:p>
        </p:txBody>
      </p:sp>
      <p:pic>
        <p:nvPicPr>
          <p:cNvPr id="8" name="Picture 7">
            <a:extLst>
              <a:ext uri="{FF2B5EF4-FFF2-40B4-BE49-F238E27FC236}">
                <a16:creationId xmlns:a16="http://schemas.microsoft.com/office/drawing/2014/main" id="{C7207506-AB82-D1B0-9FCE-E66C4D12D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24000"/>
            <a:ext cx="6502402" cy="36576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772" y="333247"/>
            <a:ext cx="326517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539E39"/>
                </a:solidFill>
              </a:rPr>
              <a:t>SIGN-UP</a:t>
            </a:r>
            <a:r>
              <a:rPr sz="3600" spc="-60" dirty="0">
                <a:solidFill>
                  <a:srgbClr val="539E39"/>
                </a:solidFill>
              </a:rPr>
              <a:t> </a:t>
            </a:r>
            <a:r>
              <a:rPr sz="3600" spc="-5" dirty="0">
                <a:solidFill>
                  <a:srgbClr val="539E39"/>
                </a:solidFill>
              </a:rPr>
              <a:t>PAGE</a:t>
            </a:r>
            <a:endParaRPr sz="3600"/>
          </a:p>
        </p:txBody>
      </p:sp>
      <p:sp>
        <p:nvSpPr>
          <p:cNvPr id="3" name="object 3"/>
          <p:cNvSpPr txBox="1"/>
          <p:nvPr/>
        </p:nvSpPr>
        <p:spPr>
          <a:xfrm>
            <a:off x="7244588" y="1896236"/>
            <a:ext cx="4484370" cy="4194175"/>
          </a:xfrm>
          <a:prstGeom prst="rect">
            <a:avLst/>
          </a:prstGeom>
        </p:spPr>
        <p:txBody>
          <a:bodyPr vert="horz" wrap="square" lIns="0" tIns="48895" rIns="0" bIns="0" rtlCol="0">
            <a:spAutoFit/>
          </a:bodyPr>
          <a:lstStyle/>
          <a:p>
            <a:pPr marL="299085" marR="172720" indent="-287020">
              <a:lnSpc>
                <a:spcPct val="90100"/>
              </a:lnSpc>
              <a:spcBef>
                <a:spcPts val="385"/>
              </a:spcBef>
            </a:pPr>
            <a:r>
              <a:rPr sz="1900" spc="-170" dirty="0">
                <a:solidFill>
                  <a:srgbClr val="539E39"/>
                </a:solidFill>
                <a:latin typeface="Lucida Sans Unicode"/>
                <a:cs typeface="Lucida Sans Unicode"/>
              </a:rPr>
              <a:t>▶</a:t>
            </a:r>
            <a:r>
              <a:rPr sz="1900" spc="-35" dirty="0">
                <a:solidFill>
                  <a:srgbClr val="539E39"/>
                </a:solidFill>
                <a:latin typeface="Lucida Sans Unicode"/>
                <a:cs typeface="Lucida Sans Unicode"/>
              </a:rPr>
              <a:t> </a:t>
            </a:r>
            <a:r>
              <a:rPr sz="2400" dirty="0">
                <a:solidFill>
                  <a:srgbClr val="0D0D0D"/>
                </a:solidFill>
                <a:latin typeface="Georgia"/>
                <a:cs typeface="Georgia"/>
              </a:rPr>
              <a:t>The</a:t>
            </a:r>
            <a:r>
              <a:rPr sz="2400" spc="5" dirty="0">
                <a:solidFill>
                  <a:srgbClr val="0D0D0D"/>
                </a:solidFill>
                <a:latin typeface="Georgia"/>
                <a:cs typeface="Georgia"/>
              </a:rPr>
              <a:t> </a:t>
            </a:r>
            <a:r>
              <a:rPr sz="2400" spc="-5" dirty="0">
                <a:solidFill>
                  <a:srgbClr val="0D0D0D"/>
                </a:solidFill>
                <a:latin typeface="Georgia"/>
                <a:cs typeface="Georgia"/>
              </a:rPr>
              <a:t>s</a:t>
            </a:r>
            <a:r>
              <a:rPr sz="2400" spc="-15" dirty="0">
                <a:solidFill>
                  <a:srgbClr val="0D0D0D"/>
                </a:solidFill>
                <a:latin typeface="Georgia"/>
                <a:cs typeface="Georgia"/>
              </a:rPr>
              <a:t>i</a:t>
            </a:r>
            <a:r>
              <a:rPr sz="2400" spc="-5" dirty="0">
                <a:solidFill>
                  <a:srgbClr val="0D0D0D"/>
                </a:solidFill>
                <a:latin typeface="Georgia"/>
                <a:cs typeface="Georgia"/>
              </a:rPr>
              <a:t>g</a:t>
            </a:r>
            <a:r>
              <a:rPr sz="2400" dirty="0">
                <a:solidFill>
                  <a:srgbClr val="0D0D0D"/>
                </a:solidFill>
                <a:latin typeface="Georgia"/>
                <a:cs typeface="Georgia"/>
              </a:rPr>
              <a:t>n</a:t>
            </a:r>
            <a:r>
              <a:rPr sz="2400" spc="-10" dirty="0">
                <a:solidFill>
                  <a:srgbClr val="0D0D0D"/>
                </a:solidFill>
                <a:latin typeface="Georgia"/>
                <a:cs typeface="Georgia"/>
              </a:rPr>
              <a:t>-</a:t>
            </a:r>
            <a:r>
              <a:rPr sz="2400" spc="5" dirty="0">
                <a:solidFill>
                  <a:srgbClr val="0D0D0D"/>
                </a:solidFill>
                <a:latin typeface="Georgia"/>
                <a:cs typeface="Georgia"/>
              </a:rPr>
              <a:t>u</a:t>
            </a:r>
            <a:r>
              <a:rPr sz="2400" dirty="0">
                <a:solidFill>
                  <a:srgbClr val="0D0D0D"/>
                </a:solidFill>
                <a:latin typeface="Georgia"/>
                <a:cs typeface="Georgia"/>
              </a:rPr>
              <a:t>p</a:t>
            </a:r>
            <a:r>
              <a:rPr sz="2400" spc="-5" dirty="0">
                <a:solidFill>
                  <a:srgbClr val="0D0D0D"/>
                </a:solidFill>
                <a:latin typeface="Georgia"/>
                <a:cs typeface="Georgia"/>
              </a:rPr>
              <a:t> p</a:t>
            </a:r>
            <a:r>
              <a:rPr sz="2400" spc="-20" dirty="0">
                <a:solidFill>
                  <a:srgbClr val="0D0D0D"/>
                </a:solidFill>
                <a:latin typeface="Georgia"/>
                <a:cs typeface="Georgia"/>
              </a:rPr>
              <a:t>a</a:t>
            </a:r>
            <a:r>
              <a:rPr sz="2400" spc="-5" dirty="0">
                <a:solidFill>
                  <a:srgbClr val="0D0D0D"/>
                </a:solidFill>
                <a:latin typeface="Georgia"/>
                <a:cs typeface="Georgia"/>
              </a:rPr>
              <a:t>g</a:t>
            </a:r>
            <a:r>
              <a:rPr sz="2400" dirty="0">
                <a:solidFill>
                  <a:srgbClr val="0D0D0D"/>
                </a:solidFill>
                <a:latin typeface="Georgia"/>
                <a:cs typeface="Georgia"/>
              </a:rPr>
              <a:t>e</a:t>
            </a:r>
            <a:r>
              <a:rPr sz="2400" spc="10" dirty="0">
                <a:solidFill>
                  <a:srgbClr val="0D0D0D"/>
                </a:solidFill>
                <a:latin typeface="Georgia"/>
                <a:cs typeface="Georgia"/>
              </a:rPr>
              <a:t> </a:t>
            </a:r>
            <a:r>
              <a:rPr sz="2400" spc="-5" dirty="0">
                <a:solidFill>
                  <a:srgbClr val="0D0D0D"/>
                </a:solidFill>
                <a:latin typeface="Georgia"/>
                <a:cs typeface="Georgia"/>
              </a:rPr>
              <a:t>h</a:t>
            </a:r>
            <a:r>
              <a:rPr sz="2400" spc="-15" dirty="0">
                <a:solidFill>
                  <a:srgbClr val="0D0D0D"/>
                </a:solidFill>
                <a:latin typeface="Georgia"/>
                <a:cs typeface="Georgia"/>
              </a:rPr>
              <a:t>a</a:t>
            </a:r>
            <a:r>
              <a:rPr sz="2400" dirty="0">
                <a:solidFill>
                  <a:srgbClr val="0D0D0D"/>
                </a:solidFill>
                <a:latin typeface="Georgia"/>
                <a:cs typeface="Georgia"/>
              </a:rPr>
              <a:t>s</a:t>
            </a:r>
            <a:r>
              <a:rPr sz="2400" spc="10" dirty="0">
                <a:solidFill>
                  <a:srgbClr val="0D0D0D"/>
                </a:solidFill>
                <a:latin typeface="Georgia"/>
                <a:cs typeface="Georgia"/>
              </a:rPr>
              <a:t> </a:t>
            </a:r>
            <a:r>
              <a:rPr sz="2400" spc="5" dirty="0">
                <a:solidFill>
                  <a:srgbClr val="0D0D0D"/>
                </a:solidFill>
                <a:latin typeface="Georgia"/>
                <a:cs typeface="Georgia"/>
              </a:rPr>
              <a:t>f</a:t>
            </a:r>
            <a:r>
              <a:rPr sz="2400" spc="-10" dirty="0">
                <a:solidFill>
                  <a:srgbClr val="0D0D0D"/>
                </a:solidFill>
                <a:latin typeface="Georgia"/>
                <a:cs typeface="Georgia"/>
              </a:rPr>
              <a:t>ea</a:t>
            </a:r>
            <a:r>
              <a:rPr sz="2400" spc="5" dirty="0">
                <a:solidFill>
                  <a:srgbClr val="0D0D0D"/>
                </a:solidFill>
                <a:latin typeface="Georgia"/>
                <a:cs typeface="Georgia"/>
              </a:rPr>
              <a:t>tu</a:t>
            </a:r>
            <a:r>
              <a:rPr sz="2400" dirty="0">
                <a:solidFill>
                  <a:srgbClr val="0D0D0D"/>
                </a:solidFill>
                <a:latin typeface="Georgia"/>
                <a:cs typeface="Georgia"/>
              </a:rPr>
              <a:t>r</a:t>
            </a:r>
            <a:r>
              <a:rPr sz="2400" spc="-10" dirty="0">
                <a:solidFill>
                  <a:srgbClr val="0D0D0D"/>
                </a:solidFill>
                <a:latin typeface="Georgia"/>
                <a:cs typeface="Georgia"/>
              </a:rPr>
              <a:t>e</a:t>
            </a:r>
            <a:r>
              <a:rPr sz="2400" dirty="0">
                <a:solidFill>
                  <a:srgbClr val="0D0D0D"/>
                </a:solidFill>
                <a:latin typeface="Georgia"/>
                <a:cs typeface="Georgia"/>
              </a:rPr>
              <a:t>s  like full </a:t>
            </a:r>
            <a:r>
              <a:rPr sz="2400" spc="-5" dirty="0">
                <a:solidFill>
                  <a:srgbClr val="0D0D0D"/>
                </a:solidFill>
                <a:latin typeface="Georgia"/>
                <a:cs typeface="Georgia"/>
              </a:rPr>
              <a:t>name, </a:t>
            </a:r>
            <a:r>
              <a:rPr sz="2400" spc="-10" dirty="0">
                <a:solidFill>
                  <a:srgbClr val="0D0D0D"/>
                </a:solidFill>
                <a:latin typeface="Georgia"/>
                <a:cs typeface="Georgia"/>
              </a:rPr>
              <a:t>email </a:t>
            </a:r>
            <a:r>
              <a:rPr sz="2400" dirty="0">
                <a:solidFill>
                  <a:srgbClr val="0D0D0D"/>
                </a:solidFill>
                <a:latin typeface="Georgia"/>
                <a:cs typeface="Georgia"/>
              </a:rPr>
              <a:t>, </a:t>
            </a:r>
            <a:r>
              <a:rPr sz="2400" spc="5" dirty="0">
                <a:solidFill>
                  <a:srgbClr val="0D0D0D"/>
                </a:solidFill>
                <a:latin typeface="Georgia"/>
                <a:cs typeface="Georgia"/>
              </a:rPr>
              <a:t> </a:t>
            </a:r>
            <a:r>
              <a:rPr sz="2400" spc="-5" dirty="0">
                <a:solidFill>
                  <a:srgbClr val="0D0D0D"/>
                </a:solidFill>
                <a:latin typeface="Georgia"/>
                <a:cs typeface="Georgia"/>
              </a:rPr>
              <a:t>username,</a:t>
            </a:r>
            <a:r>
              <a:rPr sz="2400" spc="15" dirty="0">
                <a:solidFill>
                  <a:srgbClr val="0D0D0D"/>
                </a:solidFill>
                <a:latin typeface="Georgia"/>
                <a:cs typeface="Georgia"/>
              </a:rPr>
              <a:t> </a:t>
            </a:r>
            <a:r>
              <a:rPr sz="2400" spc="-10" dirty="0">
                <a:solidFill>
                  <a:srgbClr val="0D0D0D"/>
                </a:solidFill>
                <a:latin typeface="Georgia"/>
                <a:cs typeface="Georgia"/>
              </a:rPr>
              <a:t>password.</a:t>
            </a:r>
            <a:endParaRPr sz="2400">
              <a:latin typeface="Georgia"/>
              <a:cs typeface="Georgia"/>
            </a:endParaRPr>
          </a:p>
          <a:p>
            <a:pPr>
              <a:lnSpc>
                <a:spcPct val="100000"/>
              </a:lnSpc>
            </a:pPr>
            <a:endParaRPr sz="2700">
              <a:latin typeface="Georgia"/>
              <a:cs typeface="Georgia"/>
            </a:endParaRPr>
          </a:p>
          <a:p>
            <a:pPr marL="299085" marR="5080" indent="-287020" algn="just">
              <a:lnSpc>
                <a:spcPts val="2590"/>
              </a:lnSpc>
              <a:spcBef>
                <a:spcPts val="1555"/>
              </a:spcBef>
            </a:pPr>
            <a:r>
              <a:rPr sz="1900" spc="-170" dirty="0">
                <a:solidFill>
                  <a:srgbClr val="539E39"/>
                </a:solidFill>
                <a:latin typeface="Lucida Sans Unicode"/>
                <a:cs typeface="Lucida Sans Unicode"/>
              </a:rPr>
              <a:t>▶</a:t>
            </a:r>
            <a:r>
              <a:rPr sz="1900" spc="-40" dirty="0">
                <a:solidFill>
                  <a:srgbClr val="539E39"/>
                </a:solidFill>
                <a:latin typeface="Lucida Sans Unicode"/>
                <a:cs typeface="Lucida Sans Unicode"/>
              </a:rPr>
              <a:t> </a:t>
            </a:r>
            <a:r>
              <a:rPr sz="2400" dirty="0">
                <a:solidFill>
                  <a:srgbClr val="0D0D0D"/>
                </a:solidFill>
                <a:latin typeface="Georgia"/>
                <a:cs typeface="Georgia"/>
              </a:rPr>
              <a:t>The</a:t>
            </a:r>
            <a:r>
              <a:rPr sz="2400" spc="5" dirty="0">
                <a:solidFill>
                  <a:srgbClr val="0D0D0D"/>
                </a:solidFill>
                <a:latin typeface="Georgia"/>
                <a:cs typeface="Georgia"/>
              </a:rPr>
              <a:t> u</a:t>
            </a:r>
            <a:r>
              <a:rPr sz="2400" spc="-5" dirty="0">
                <a:solidFill>
                  <a:srgbClr val="0D0D0D"/>
                </a:solidFill>
                <a:latin typeface="Georgia"/>
                <a:cs typeface="Georgia"/>
              </a:rPr>
              <a:t>s</a:t>
            </a:r>
            <a:r>
              <a:rPr sz="2400" spc="-15" dirty="0">
                <a:solidFill>
                  <a:srgbClr val="0D0D0D"/>
                </a:solidFill>
                <a:latin typeface="Georgia"/>
                <a:cs typeface="Georgia"/>
              </a:rPr>
              <a:t>e</a:t>
            </a:r>
            <a:r>
              <a:rPr sz="2400" dirty="0">
                <a:solidFill>
                  <a:srgbClr val="0D0D0D"/>
                </a:solidFill>
                <a:latin typeface="Georgia"/>
                <a:cs typeface="Georgia"/>
              </a:rPr>
              <a:t>r </a:t>
            </a:r>
            <a:r>
              <a:rPr sz="2400" spc="-15" dirty="0">
                <a:solidFill>
                  <a:srgbClr val="0D0D0D"/>
                </a:solidFill>
                <a:latin typeface="Georgia"/>
                <a:cs typeface="Georgia"/>
              </a:rPr>
              <a:t>c</a:t>
            </a:r>
            <a:r>
              <a:rPr sz="2400" spc="-10" dirty="0">
                <a:solidFill>
                  <a:srgbClr val="0D0D0D"/>
                </a:solidFill>
                <a:latin typeface="Georgia"/>
                <a:cs typeface="Georgia"/>
              </a:rPr>
              <a:t>a</a:t>
            </a:r>
            <a:r>
              <a:rPr sz="2400" dirty="0">
                <a:solidFill>
                  <a:srgbClr val="0D0D0D"/>
                </a:solidFill>
                <a:latin typeface="Georgia"/>
                <a:cs typeface="Georgia"/>
              </a:rPr>
              <a:t>n </a:t>
            </a:r>
            <a:r>
              <a:rPr sz="2400" spc="-20" dirty="0">
                <a:solidFill>
                  <a:srgbClr val="0D0D0D"/>
                </a:solidFill>
                <a:latin typeface="Georgia"/>
                <a:cs typeface="Georgia"/>
              </a:rPr>
              <a:t>c</a:t>
            </a:r>
            <a:r>
              <a:rPr sz="2400" dirty="0">
                <a:solidFill>
                  <a:srgbClr val="0D0D0D"/>
                </a:solidFill>
                <a:latin typeface="Georgia"/>
                <a:cs typeface="Georgia"/>
              </a:rPr>
              <a:t>r</a:t>
            </a:r>
            <a:r>
              <a:rPr sz="2400" spc="-10" dirty="0">
                <a:solidFill>
                  <a:srgbClr val="0D0D0D"/>
                </a:solidFill>
                <a:latin typeface="Georgia"/>
                <a:cs typeface="Georgia"/>
              </a:rPr>
              <a:t>ea</a:t>
            </a:r>
            <a:r>
              <a:rPr sz="2400" spc="5" dirty="0">
                <a:solidFill>
                  <a:srgbClr val="0D0D0D"/>
                </a:solidFill>
                <a:latin typeface="Georgia"/>
                <a:cs typeface="Georgia"/>
              </a:rPr>
              <a:t>t</a:t>
            </a:r>
            <a:r>
              <a:rPr sz="2400" dirty="0">
                <a:solidFill>
                  <a:srgbClr val="0D0D0D"/>
                </a:solidFill>
                <a:latin typeface="Georgia"/>
                <a:cs typeface="Georgia"/>
              </a:rPr>
              <a:t>e</a:t>
            </a:r>
            <a:r>
              <a:rPr sz="2400" spc="35" dirty="0">
                <a:solidFill>
                  <a:srgbClr val="0D0D0D"/>
                </a:solidFill>
                <a:latin typeface="Georgia"/>
                <a:cs typeface="Georgia"/>
              </a:rPr>
              <a:t> </a:t>
            </a:r>
            <a:r>
              <a:rPr sz="2400" spc="-10" dirty="0">
                <a:solidFill>
                  <a:srgbClr val="0D0D0D"/>
                </a:solidFill>
                <a:latin typeface="Georgia"/>
                <a:cs typeface="Georgia"/>
              </a:rPr>
              <a:t>a</a:t>
            </a:r>
            <a:r>
              <a:rPr sz="2400" dirty="0">
                <a:solidFill>
                  <a:srgbClr val="0D0D0D"/>
                </a:solidFill>
                <a:latin typeface="Georgia"/>
                <a:cs typeface="Georgia"/>
              </a:rPr>
              <a:t>n </a:t>
            </a:r>
            <a:r>
              <a:rPr sz="2400" spc="-20" dirty="0">
                <a:solidFill>
                  <a:srgbClr val="0D0D0D"/>
                </a:solidFill>
                <a:latin typeface="Georgia"/>
                <a:cs typeface="Georgia"/>
              </a:rPr>
              <a:t>a</a:t>
            </a:r>
            <a:r>
              <a:rPr sz="2400" spc="-10" dirty="0">
                <a:solidFill>
                  <a:srgbClr val="0D0D0D"/>
                </a:solidFill>
                <a:latin typeface="Georgia"/>
                <a:cs typeface="Georgia"/>
              </a:rPr>
              <a:t>cc</a:t>
            </a:r>
            <a:r>
              <a:rPr sz="2400" spc="-5" dirty="0">
                <a:solidFill>
                  <a:srgbClr val="0D0D0D"/>
                </a:solidFill>
                <a:latin typeface="Georgia"/>
                <a:cs typeface="Georgia"/>
              </a:rPr>
              <a:t>o</a:t>
            </a:r>
            <a:r>
              <a:rPr sz="2400" spc="5" dirty="0">
                <a:solidFill>
                  <a:srgbClr val="0D0D0D"/>
                </a:solidFill>
                <a:latin typeface="Georgia"/>
                <a:cs typeface="Georgia"/>
              </a:rPr>
              <a:t>u</a:t>
            </a:r>
            <a:r>
              <a:rPr sz="2400" dirty="0">
                <a:solidFill>
                  <a:srgbClr val="0D0D0D"/>
                </a:solidFill>
                <a:latin typeface="Georgia"/>
                <a:cs typeface="Georgia"/>
              </a:rPr>
              <a:t>nt  </a:t>
            </a:r>
            <a:r>
              <a:rPr sz="2400" spc="-5" dirty="0">
                <a:solidFill>
                  <a:srgbClr val="0D0D0D"/>
                </a:solidFill>
                <a:latin typeface="Georgia"/>
                <a:cs typeface="Georgia"/>
              </a:rPr>
              <a:t>by giving their </a:t>
            </a:r>
            <a:r>
              <a:rPr sz="2400" dirty="0">
                <a:solidFill>
                  <a:srgbClr val="0D0D0D"/>
                </a:solidFill>
                <a:latin typeface="Georgia"/>
                <a:cs typeface="Georgia"/>
              </a:rPr>
              <a:t>full </a:t>
            </a:r>
            <a:r>
              <a:rPr sz="2400" spc="-5" dirty="0">
                <a:solidFill>
                  <a:srgbClr val="0D0D0D"/>
                </a:solidFill>
                <a:latin typeface="Georgia"/>
                <a:cs typeface="Georgia"/>
              </a:rPr>
              <a:t>name, </a:t>
            </a:r>
            <a:r>
              <a:rPr sz="2400" spc="-10" dirty="0">
                <a:solidFill>
                  <a:srgbClr val="0D0D0D"/>
                </a:solidFill>
                <a:latin typeface="Georgia"/>
                <a:cs typeface="Georgia"/>
              </a:rPr>
              <a:t>email </a:t>
            </a:r>
            <a:r>
              <a:rPr sz="2400" spc="-565" dirty="0">
                <a:solidFill>
                  <a:srgbClr val="0D0D0D"/>
                </a:solidFill>
                <a:latin typeface="Georgia"/>
                <a:cs typeface="Georgia"/>
              </a:rPr>
              <a:t> </a:t>
            </a:r>
            <a:r>
              <a:rPr sz="2400" spc="-5" dirty="0">
                <a:solidFill>
                  <a:srgbClr val="0D0D0D"/>
                </a:solidFill>
                <a:latin typeface="Georgia"/>
                <a:cs typeface="Georgia"/>
              </a:rPr>
              <a:t>id</a:t>
            </a:r>
            <a:r>
              <a:rPr sz="2400" spc="-20" dirty="0">
                <a:solidFill>
                  <a:srgbClr val="0D0D0D"/>
                </a:solidFill>
                <a:latin typeface="Georgia"/>
                <a:cs typeface="Georgia"/>
              </a:rPr>
              <a:t> </a:t>
            </a:r>
            <a:r>
              <a:rPr sz="2400" dirty="0">
                <a:solidFill>
                  <a:srgbClr val="0D0D0D"/>
                </a:solidFill>
                <a:latin typeface="Georgia"/>
                <a:cs typeface="Georgia"/>
              </a:rPr>
              <a:t>,</a:t>
            </a:r>
            <a:r>
              <a:rPr sz="2400" spc="-5" dirty="0">
                <a:solidFill>
                  <a:srgbClr val="0D0D0D"/>
                </a:solidFill>
                <a:latin typeface="Georgia"/>
                <a:cs typeface="Georgia"/>
              </a:rPr>
              <a:t> username,</a:t>
            </a:r>
            <a:r>
              <a:rPr sz="2400" spc="10" dirty="0">
                <a:solidFill>
                  <a:srgbClr val="0D0D0D"/>
                </a:solidFill>
                <a:latin typeface="Georgia"/>
                <a:cs typeface="Georgia"/>
              </a:rPr>
              <a:t> </a:t>
            </a:r>
            <a:r>
              <a:rPr sz="2400" spc="-10" dirty="0">
                <a:solidFill>
                  <a:srgbClr val="0D0D0D"/>
                </a:solidFill>
                <a:latin typeface="Georgia"/>
                <a:cs typeface="Georgia"/>
              </a:rPr>
              <a:t>password.</a:t>
            </a:r>
            <a:endParaRPr sz="2400">
              <a:latin typeface="Georgia"/>
              <a:cs typeface="Georgia"/>
            </a:endParaRPr>
          </a:p>
          <a:p>
            <a:pPr>
              <a:lnSpc>
                <a:spcPct val="100000"/>
              </a:lnSpc>
              <a:spcBef>
                <a:spcPts val="35"/>
              </a:spcBef>
            </a:pPr>
            <a:endParaRPr sz="4000">
              <a:latin typeface="Georgia"/>
              <a:cs typeface="Georgia"/>
            </a:endParaRPr>
          </a:p>
          <a:p>
            <a:pPr marL="299085" marR="452120" indent="-287020">
              <a:lnSpc>
                <a:spcPct val="90000"/>
              </a:lnSpc>
              <a:spcBef>
                <a:spcPts val="5"/>
              </a:spcBef>
            </a:pPr>
            <a:r>
              <a:rPr sz="1900" spc="-170" dirty="0">
                <a:solidFill>
                  <a:srgbClr val="539E39"/>
                </a:solidFill>
                <a:latin typeface="Lucida Sans Unicode"/>
                <a:cs typeface="Lucida Sans Unicode"/>
              </a:rPr>
              <a:t>▶</a:t>
            </a:r>
            <a:r>
              <a:rPr sz="1900" spc="-35" dirty="0">
                <a:solidFill>
                  <a:srgbClr val="539E39"/>
                </a:solidFill>
                <a:latin typeface="Lucida Sans Unicode"/>
                <a:cs typeface="Lucida Sans Unicode"/>
              </a:rPr>
              <a:t> </a:t>
            </a:r>
            <a:r>
              <a:rPr sz="2400" spc="-10" dirty="0">
                <a:solidFill>
                  <a:srgbClr val="0D0D0D"/>
                </a:solidFill>
                <a:latin typeface="Georgia"/>
                <a:cs typeface="Georgia"/>
              </a:rPr>
              <a:t>O</a:t>
            </a:r>
            <a:r>
              <a:rPr sz="2400" dirty="0">
                <a:solidFill>
                  <a:srgbClr val="0D0D0D"/>
                </a:solidFill>
                <a:latin typeface="Georgia"/>
                <a:cs typeface="Georgia"/>
              </a:rPr>
              <a:t>n</a:t>
            </a:r>
            <a:r>
              <a:rPr sz="2400" spc="-15" dirty="0">
                <a:solidFill>
                  <a:srgbClr val="0D0D0D"/>
                </a:solidFill>
                <a:latin typeface="Georgia"/>
                <a:cs typeface="Georgia"/>
              </a:rPr>
              <a:t>c</a:t>
            </a:r>
            <a:r>
              <a:rPr sz="2400" dirty="0">
                <a:solidFill>
                  <a:srgbClr val="0D0D0D"/>
                </a:solidFill>
                <a:latin typeface="Georgia"/>
                <a:cs typeface="Georgia"/>
              </a:rPr>
              <a:t>e</a:t>
            </a:r>
            <a:r>
              <a:rPr sz="2400" spc="10" dirty="0">
                <a:solidFill>
                  <a:srgbClr val="0D0D0D"/>
                </a:solidFill>
                <a:latin typeface="Georgia"/>
                <a:cs typeface="Georgia"/>
              </a:rPr>
              <a:t> </a:t>
            </a:r>
            <a:r>
              <a:rPr sz="2400" spc="5" dirty="0">
                <a:solidFill>
                  <a:srgbClr val="0D0D0D"/>
                </a:solidFill>
                <a:latin typeface="Georgia"/>
                <a:cs typeface="Georgia"/>
              </a:rPr>
              <a:t>t</a:t>
            </a:r>
            <a:r>
              <a:rPr sz="2400" spc="-5" dirty="0">
                <a:solidFill>
                  <a:srgbClr val="0D0D0D"/>
                </a:solidFill>
                <a:latin typeface="Georgia"/>
                <a:cs typeface="Georgia"/>
              </a:rPr>
              <a:t>h</a:t>
            </a:r>
            <a:r>
              <a:rPr sz="2400" dirty="0">
                <a:solidFill>
                  <a:srgbClr val="0D0D0D"/>
                </a:solidFill>
                <a:latin typeface="Georgia"/>
                <a:cs typeface="Georgia"/>
              </a:rPr>
              <a:t>e</a:t>
            </a:r>
            <a:r>
              <a:rPr sz="2400" spc="-15" dirty="0">
                <a:solidFill>
                  <a:srgbClr val="0D0D0D"/>
                </a:solidFill>
                <a:latin typeface="Georgia"/>
                <a:cs typeface="Georgia"/>
              </a:rPr>
              <a:t> </a:t>
            </a:r>
            <a:r>
              <a:rPr sz="2400" spc="-5" dirty="0">
                <a:solidFill>
                  <a:srgbClr val="0D0D0D"/>
                </a:solidFill>
                <a:latin typeface="Georgia"/>
                <a:cs typeface="Georgia"/>
              </a:rPr>
              <a:t>S</a:t>
            </a:r>
            <a:r>
              <a:rPr sz="2400" spc="-15" dirty="0">
                <a:solidFill>
                  <a:srgbClr val="0D0D0D"/>
                </a:solidFill>
                <a:latin typeface="Georgia"/>
                <a:cs typeface="Georgia"/>
              </a:rPr>
              <a:t>i</a:t>
            </a:r>
            <a:r>
              <a:rPr sz="2400" spc="-5" dirty="0">
                <a:solidFill>
                  <a:srgbClr val="0D0D0D"/>
                </a:solidFill>
                <a:latin typeface="Georgia"/>
                <a:cs typeface="Georgia"/>
              </a:rPr>
              <a:t>gn</a:t>
            </a:r>
            <a:r>
              <a:rPr sz="2400" spc="5" dirty="0">
                <a:solidFill>
                  <a:srgbClr val="0D0D0D"/>
                </a:solidFill>
                <a:latin typeface="Georgia"/>
                <a:cs typeface="Georgia"/>
              </a:rPr>
              <a:t>u</a:t>
            </a:r>
            <a:r>
              <a:rPr sz="2400" dirty="0">
                <a:solidFill>
                  <a:srgbClr val="0D0D0D"/>
                </a:solidFill>
                <a:latin typeface="Georgia"/>
                <a:cs typeface="Georgia"/>
              </a:rPr>
              <a:t>p</a:t>
            </a:r>
            <a:r>
              <a:rPr sz="2400" spc="-5" dirty="0">
                <a:solidFill>
                  <a:srgbClr val="0D0D0D"/>
                </a:solidFill>
                <a:latin typeface="Georgia"/>
                <a:cs typeface="Georgia"/>
              </a:rPr>
              <a:t> b</a:t>
            </a:r>
            <a:r>
              <a:rPr sz="2400" dirty="0">
                <a:solidFill>
                  <a:srgbClr val="0D0D0D"/>
                </a:solidFill>
                <a:latin typeface="Georgia"/>
                <a:cs typeface="Georgia"/>
              </a:rPr>
              <a:t>u</a:t>
            </a:r>
            <a:r>
              <a:rPr sz="2400" spc="5" dirty="0">
                <a:solidFill>
                  <a:srgbClr val="0D0D0D"/>
                </a:solidFill>
                <a:latin typeface="Georgia"/>
                <a:cs typeface="Georgia"/>
              </a:rPr>
              <a:t>tt</a:t>
            </a:r>
            <a:r>
              <a:rPr sz="2400" spc="-5" dirty="0">
                <a:solidFill>
                  <a:srgbClr val="0D0D0D"/>
                </a:solidFill>
                <a:latin typeface="Georgia"/>
                <a:cs typeface="Georgia"/>
              </a:rPr>
              <a:t>o</a:t>
            </a:r>
            <a:r>
              <a:rPr sz="2400" dirty="0">
                <a:solidFill>
                  <a:srgbClr val="0D0D0D"/>
                </a:solidFill>
                <a:latin typeface="Georgia"/>
                <a:cs typeface="Georgia"/>
              </a:rPr>
              <a:t>n</a:t>
            </a:r>
            <a:r>
              <a:rPr sz="2400" spc="-55" dirty="0">
                <a:solidFill>
                  <a:srgbClr val="0D0D0D"/>
                </a:solidFill>
                <a:latin typeface="Georgia"/>
                <a:cs typeface="Georgia"/>
              </a:rPr>
              <a:t> </a:t>
            </a:r>
            <a:r>
              <a:rPr sz="2400" spc="-10" dirty="0">
                <a:solidFill>
                  <a:srgbClr val="0D0D0D"/>
                </a:solidFill>
                <a:latin typeface="Georgia"/>
                <a:cs typeface="Georgia"/>
              </a:rPr>
              <a:t>i</a:t>
            </a:r>
            <a:r>
              <a:rPr sz="2400" dirty="0">
                <a:solidFill>
                  <a:srgbClr val="0D0D0D"/>
                </a:solidFill>
                <a:latin typeface="Georgia"/>
                <a:cs typeface="Georgia"/>
              </a:rPr>
              <a:t>s  </a:t>
            </a:r>
            <a:r>
              <a:rPr sz="2400" spc="-5" dirty="0">
                <a:solidFill>
                  <a:srgbClr val="0D0D0D"/>
                </a:solidFill>
                <a:latin typeface="Georgia"/>
                <a:cs typeface="Georgia"/>
              </a:rPr>
              <a:t>clicked,</a:t>
            </a:r>
            <a:r>
              <a:rPr sz="2400" spc="-15" dirty="0">
                <a:solidFill>
                  <a:srgbClr val="0D0D0D"/>
                </a:solidFill>
                <a:latin typeface="Georgia"/>
                <a:cs typeface="Georgia"/>
              </a:rPr>
              <a:t> </a:t>
            </a:r>
            <a:r>
              <a:rPr sz="2400" dirty="0">
                <a:solidFill>
                  <a:srgbClr val="0D0D0D"/>
                </a:solidFill>
                <a:latin typeface="Georgia"/>
                <a:cs typeface="Georgia"/>
              </a:rPr>
              <a:t>the</a:t>
            </a:r>
            <a:r>
              <a:rPr sz="2400" spc="-40" dirty="0">
                <a:solidFill>
                  <a:srgbClr val="0D0D0D"/>
                </a:solidFill>
                <a:latin typeface="Georgia"/>
                <a:cs typeface="Georgia"/>
              </a:rPr>
              <a:t> </a:t>
            </a:r>
            <a:r>
              <a:rPr sz="2400" spc="-5" dirty="0">
                <a:solidFill>
                  <a:srgbClr val="0D0D0D"/>
                </a:solidFill>
                <a:latin typeface="Georgia"/>
                <a:cs typeface="Georgia"/>
              </a:rPr>
              <a:t>user</a:t>
            </a:r>
            <a:r>
              <a:rPr sz="2400" spc="-25" dirty="0">
                <a:solidFill>
                  <a:srgbClr val="0D0D0D"/>
                </a:solidFill>
                <a:latin typeface="Georgia"/>
                <a:cs typeface="Georgia"/>
              </a:rPr>
              <a:t> </a:t>
            </a:r>
            <a:r>
              <a:rPr sz="2400" spc="-5" dirty="0">
                <a:solidFill>
                  <a:srgbClr val="0D0D0D"/>
                </a:solidFill>
                <a:latin typeface="Georgia"/>
                <a:cs typeface="Georgia"/>
              </a:rPr>
              <a:t>credentials </a:t>
            </a:r>
            <a:r>
              <a:rPr sz="2400" spc="-565" dirty="0">
                <a:solidFill>
                  <a:srgbClr val="0D0D0D"/>
                </a:solidFill>
                <a:latin typeface="Georgia"/>
                <a:cs typeface="Georgia"/>
              </a:rPr>
              <a:t> </a:t>
            </a:r>
            <a:r>
              <a:rPr sz="2400" spc="-5" dirty="0">
                <a:solidFill>
                  <a:srgbClr val="0D0D0D"/>
                </a:solidFill>
                <a:latin typeface="Georgia"/>
                <a:cs typeface="Georgia"/>
              </a:rPr>
              <a:t>will</a:t>
            </a:r>
            <a:r>
              <a:rPr sz="2400" spc="-25" dirty="0">
                <a:solidFill>
                  <a:srgbClr val="0D0D0D"/>
                </a:solidFill>
                <a:latin typeface="Georgia"/>
                <a:cs typeface="Georgia"/>
              </a:rPr>
              <a:t> </a:t>
            </a:r>
            <a:r>
              <a:rPr sz="2400" spc="-5" dirty="0">
                <a:solidFill>
                  <a:srgbClr val="0D0D0D"/>
                </a:solidFill>
                <a:latin typeface="Georgia"/>
                <a:cs typeface="Georgia"/>
              </a:rPr>
              <a:t>get stored</a:t>
            </a:r>
            <a:r>
              <a:rPr sz="2000" spc="-5" dirty="0">
                <a:solidFill>
                  <a:srgbClr val="404040"/>
                </a:solidFill>
                <a:latin typeface="Georgia"/>
                <a:cs typeface="Georgia"/>
              </a:rPr>
              <a:t>.</a:t>
            </a:r>
            <a:endParaRPr sz="2000">
              <a:latin typeface="Georgia"/>
              <a:cs typeface="Georgia"/>
            </a:endParaRPr>
          </a:p>
        </p:txBody>
      </p:sp>
      <p:pic>
        <p:nvPicPr>
          <p:cNvPr id="8" name="Picture 7">
            <a:extLst>
              <a:ext uri="{FF2B5EF4-FFF2-40B4-BE49-F238E27FC236}">
                <a16:creationId xmlns:a16="http://schemas.microsoft.com/office/drawing/2014/main" id="{BFBD8686-1359-B01B-1339-AB30BE858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4028"/>
            <a:ext cx="6908800" cy="3886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6539" y="683212"/>
            <a:ext cx="2800985" cy="520065"/>
          </a:xfrm>
          <a:prstGeom prst="rect">
            <a:avLst/>
          </a:prstGeom>
        </p:spPr>
        <p:txBody>
          <a:bodyPr vert="horz" wrap="square" lIns="0" tIns="0" rIns="0" bIns="0" rtlCol="0">
            <a:spAutoFit/>
          </a:bodyPr>
          <a:lstStyle/>
          <a:p>
            <a:pPr>
              <a:lnSpc>
                <a:spcPts val="4025"/>
              </a:lnSpc>
            </a:pPr>
            <a:r>
              <a:rPr sz="3600" dirty="0">
                <a:solidFill>
                  <a:srgbClr val="539E39"/>
                </a:solidFill>
                <a:latin typeface="Georgia"/>
                <a:cs typeface="Georgia"/>
              </a:rPr>
              <a:t>LOGIN</a:t>
            </a:r>
            <a:r>
              <a:rPr sz="3600" spc="-95" dirty="0">
                <a:solidFill>
                  <a:srgbClr val="539E39"/>
                </a:solidFill>
                <a:latin typeface="Georgia"/>
                <a:cs typeface="Georgia"/>
              </a:rPr>
              <a:t> </a:t>
            </a:r>
            <a:r>
              <a:rPr sz="3600" spc="-5" dirty="0">
                <a:solidFill>
                  <a:srgbClr val="539E39"/>
                </a:solidFill>
                <a:latin typeface="Georgia"/>
                <a:cs typeface="Georgia"/>
              </a:rPr>
              <a:t>PAGE</a:t>
            </a:r>
            <a:endParaRPr sz="3600">
              <a:latin typeface="Georgia"/>
              <a:cs typeface="Georgia"/>
            </a:endParaRPr>
          </a:p>
        </p:txBody>
      </p:sp>
      <p:sp>
        <p:nvSpPr>
          <p:cNvPr id="3" name="object 3"/>
          <p:cNvSpPr txBox="1"/>
          <p:nvPr/>
        </p:nvSpPr>
        <p:spPr>
          <a:xfrm>
            <a:off x="6353302" y="2091055"/>
            <a:ext cx="5360035" cy="3752950"/>
          </a:xfrm>
          <a:prstGeom prst="rect">
            <a:avLst/>
          </a:prstGeom>
        </p:spPr>
        <p:txBody>
          <a:bodyPr vert="horz" wrap="square" lIns="0" tIns="13335" rIns="0" bIns="0" rtlCol="0">
            <a:spAutoFit/>
          </a:bodyPr>
          <a:lstStyle/>
          <a:p>
            <a:pPr marL="299085" marR="255904" indent="-287020">
              <a:lnSpc>
                <a:spcPct val="100000"/>
              </a:lnSpc>
              <a:spcBef>
                <a:spcPts val="105"/>
              </a:spcBef>
            </a:pPr>
            <a:r>
              <a:rPr sz="2200" spc="-190" dirty="0">
                <a:solidFill>
                  <a:srgbClr val="539E39"/>
                </a:solidFill>
                <a:latin typeface="Lucida Sans Unicode"/>
                <a:cs typeface="Lucida Sans Unicode"/>
              </a:rPr>
              <a:t>▶</a:t>
            </a:r>
            <a:r>
              <a:rPr sz="2200" spc="-400" dirty="0">
                <a:solidFill>
                  <a:srgbClr val="539E39"/>
                </a:solidFill>
                <a:latin typeface="Lucida Sans Unicode"/>
                <a:cs typeface="Lucida Sans Unicode"/>
              </a:rPr>
              <a:t> </a:t>
            </a:r>
            <a:r>
              <a:rPr sz="2800" spc="5" dirty="0">
                <a:solidFill>
                  <a:srgbClr val="0D0D0D"/>
                </a:solidFill>
                <a:latin typeface="Georgia"/>
                <a:cs typeface="Georgia"/>
              </a:rPr>
              <a:t>I</a:t>
            </a:r>
            <a:r>
              <a:rPr sz="2800" dirty="0">
                <a:solidFill>
                  <a:srgbClr val="0D0D0D"/>
                </a:solidFill>
                <a:latin typeface="Georgia"/>
                <a:cs typeface="Georgia"/>
              </a:rPr>
              <a:t>n</a:t>
            </a:r>
            <a:r>
              <a:rPr sz="2800" spc="-30" dirty="0">
                <a:solidFill>
                  <a:srgbClr val="0D0D0D"/>
                </a:solidFill>
                <a:latin typeface="Georgia"/>
                <a:cs typeface="Georgia"/>
              </a:rPr>
              <a:t> </a:t>
            </a:r>
            <a:r>
              <a:rPr sz="2800" spc="-10" dirty="0">
                <a:solidFill>
                  <a:srgbClr val="0D0D0D"/>
                </a:solidFill>
                <a:latin typeface="Georgia"/>
                <a:cs typeface="Georgia"/>
              </a:rPr>
              <a:t>t</a:t>
            </a:r>
            <a:r>
              <a:rPr sz="2800" spc="-5" dirty="0">
                <a:solidFill>
                  <a:srgbClr val="0D0D0D"/>
                </a:solidFill>
                <a:latin typeface="Georgia"/>
                <a:cs typeface="Georgia"/>
              </a:rPr>
              <a:t>h</a:t>
            </a:r>
            <a:r>
              <a:rPr sz="2800" spc="-10" dirty="0">
                <a:solidFill>
                  <a:srgbClr val="0D0D0D"/>
                </a:solidFill>
                <a:latin typeface="Georgia"/>
                <a:cs typeface="Georgia"/>
              </a:rPr>
              <a:t>i</a:t>
            </a:r>
            <a:r>
              <a:rPr sz="2800" dirty="0">
                <a:solidFill>
                  <a:srgbClr val="0D0D0D"/>
                </a:solidFill>
                <a:latin typeface="Georgia"/>
                <a:cs typeface="Georgia"/>
              </a:rPr>
              <a:t>s</a:t>
            </a:r>
            <a:r>
              <a:rPr sz="2800" spc="5" dirty="0">
                <a:solidFill>
                  <a:srgbClr val="0D0D0D"/>
                </a:solidFill>
                <a:latin typeface="Georgia"/>
                <a:cs typeface="Georgia"/>
              </a:rPr>
              <a:t> </a:t>
            </a:r>
            <a:r>
              <a:rPr sz="2800" spc="-5" dirty="0">
                <a:solidFill>
                  <a:srgbClr val="0D0D0D"/>
                </a:solidFill>
                <a:latin typeface="Georgia"/>
                <a:cs typeface="Georgia"/>
              </a:rPr>
              <a:t>pa</a:t>
            </a:r>
            <a:r>
              <a:rPr sz="2800" spc="5" dirty="0">
                <a:solidFill>
                  <a:srgbClr val="0D0D0D"/>
                </a:solidFill>
                <a:latin typeface="Georgia"/>
                <a:cs typeface="Georgia"/>
              </a:rPr>
              <a:t>ge</a:t>
            </a:r>
            <a:r>
              <a:rPr sz="2800" dirty="0">
                <a:solidFill>
                  <a:srgbClr val="0D0D0D"/>
                </a:solidFill>
                <a:latin typeface="Georgia"/>
                <a:cs typeface="Georgia"/>
              </a:rPr>
              <a:t>,</a:t>
            </a:r>
            <a:r>
              <a:rPr sz="2800" spc="-45" dirty="0">
                <a:solidFill>
                  <a:srgbClr val="0D0D0D"/>
                </a:solidFill>
                <a:latin typeface="Georgia"/>
                <a:cs typeface="Georgia"/>
              </a:rPr>
              <a:t> </a:t>
            </a:r>
            <a:r>
              <a:rPr sz="2800" spc="-10" dirty="0">
                <a:solidFill>
                  <a:srgbClr val="0D0D0D"/>
                </a:solidFill>
                <a:latin typeface="Georgia"/>
                <a:cs typeface="Georgia"/>
              </a:rPr>
              <a:t>t</a:t>
            </a:r>
            <a:r>
              <a:rPr sz="2800" spc="-5" dirty="0">
                <a:solidFill>
                  <a:srgbClr val="0D0D0D"/>
                </a:solidFill>
                <a:latin typeface="Georgia"/>
                <a:cs typeface="Georgia"/>
              </a:rPr>
              <a:t>h</a:t>
            </a:r>
            <a:r>
              <a:rPr sz="2800" dirty="0">
                <a:solidFill>
                  <a:srgbClr val="0D0D0D"/>
                </a:solidFill>
                <a:latin typeface="Georgia"/>
                <a:cs typeface="Georgia"/>
              </a:rPr>
              <a:t>e</a:t>
            </a:r>
            <a:r>
              <a:rPr sz="2800" spc="-25" dirty="0">
                <a:solidFill>
                  <a:srgbClr val="0D0D0D"/>
                </a:solidFill>
                <a:latin typeface="Georgia"/>
                <a:cs typeface="Georgia"/>
              </a:rPr>
              <a:t> </a:t>
            </a:r>
            <a:r>
              <a:rPr sz="2800" spc="-5" dirty="0">
                <a:solidFill>
                  <a:srgbClr val="0D0D0D"/>
                </a:solidFill>
                <a:latin typeface="Georgia"/>
                <a:cs typeface="Georgia"/>
              </a:rPr>
              <a:t>us</a:t>
            </a:r>
            <a:r>
              <a:rPr sz="2800" spc="10" dirty="0">
                <a:solidFill>
                  <a:srgbClr val="0D0D0D"/>
                </a:solidFill>
                <a:latin typeface="Georgia"/>
                <a:cs typeface="Georgia"/>
              </a:rPr>
              <a:t>e</a:t>
            </a:r>
            <a:r>
              <a:rPr sz="2800" dirty="0">
                <a:solidFill>
                  <a:srgbClr val="0D0D0D"/>
                </a:solidFill>
                <a:latin typeface="Georgia"/>
                <a:cs typeface="Georgia"/>
              </a:rPr>
              <a:t>r</a:t>
            </a:r>
            <a:r>
              <a:rPr sz="2800" spc="-25" dirty="0">
                <a:solidFill>
                  <a:srgbClr val="0D0D0D"/>
                </a:solidFill>
                <a:latin typeface="Georgia"/>
                <a:cs typeface="Georgia"/>
              </a:rPr>
              <a:t> </a:t>
            </a:r>
            <a:r>
              <a:rPr sz="2800" spc="-5" dirty="0">
                <a:solidFill>
                  <a:srgbClr val="0D0D0D"/>
                </a:solidFill>
                <a:latin typeface="Georgia"/>
                <a:cs typeface="Georgia"/>
              </a:rPr>
              <a:t>ca</a:t>
            </a:r>
            <a:r>
              <a:rPr sz="2800" dirty="0">
                <a:solidFill>
                  <a:srgbClr val="0D0D0D"/>
                </a:solidFill>
                <a:latin typeface="Georgia"/>
                <a:cs typeface="Georgia"/>
              </a:rPr>
              <a:t>n</a:t>
            </a:r>
            <a:r>
              <a:rPr sz="2800" spc="-15" dirty="0">
                <a:solidFill>
                  <a:srgbClr val="0D0D0D"/>
                </a:solidFill>
                <a:latin typeface="Georgia"/>
                <a:cs typeface="Georgia"/>
              </a:rPr>
              <a:t> l</a:t>
            </a:r>
            <a:r>
              <a:rPr sz="2800" spc="-5" dirty="0">
                <a:solidFill>
                  <a:srgbClr val="0D0D0D"/>
                </a:solidFill>
                <a:latin typeface="Georgia"/>
                <a:cs typeface="Georgia"/>
              </a:rPr>
              <a:t>o</a:t>
            </a:r>
            <a:r>
              <a:rPr sz="2800" spc="5" dirty="0">
                <a:solidFill>
                  <a:srgbClr val="0D0D0D"/>
                </a:solidFill>
                <a:latin typeface="Georgia"/>
                <a:cs typeface="Georgia"/>
              </a:rPr>
              <a:t>g</a:t>
            </a:r>
            <a:r>
              <a:rPr sz="2800" dirty="0">
                <a:solidFill>
                  <a:srgbClr val="0D0D0D"/>
                </a:solidFill>
                <a:latin typeface="Georgia"/>
                <a:cs typeface="Georgia"/>
              </a:rPr>
              <a:t>in  </a:t>
            </a:r>
            <a:r>
              <a:rPr sz="2800" spc="-5" dirty="0">
                <a:solidFill>
                  <a:srgbClr val="0D0D0D"/>
                </a:solidFill>
                <a:latin typeface="Georgia"/>
                <a:cs typeface="Georgia"/>
              </a:rPr>
              <a:t>to the </a:t>
            </a:r>
            <a:r>
              <a:rPr sz="2800" dirty="0">
                <a:solidFill>
                  <a:srgbClr val="0D0D0D"/>
                </a:solidFill>
                <a:latin typeface="Georgia"/>
                <a:cs typeface="Georgia"/>
              </a:rPr>
              <a:t>website </a:t>
            </a:r>
            <a:r>
              <a:rPr sz="2800" spc="-5" dirty="0">
                <a:solidFill>
                  <a:srgbClr val="0D0D0D"/>
                </a:solidFill>
                <a:latin typeface="Georgia"/>
                <a:cs typeface="Georgia"/>
              </a:rPr>
              <a:t>using their </a:t>
            </a:r>
            <a:r>
              <a:rPr sz="2800" dirty="0">
                <a:solidFill>
                  <a:srgbClr val="0D0D0D"/>
                </a:solidFill>
                <a:latin typeface="Georgia"/>
                <a:cs typeface="Georgia"/>
              </a:rPr>
              <a:t> respective </a:t>
            </a:r>
            <a:r>
              <a:rPr lang="en-IN" sz="2800" dirty="0">
                <a:solidFill>
                  <a:srgbClr val="0D0D0D"/>
                </a:solidFill>
                <a:latin typeface="Georgia"/>
                <a:cs typeface="Georgia"/>
              </a:rPr>
              <a:t>Mobile number</a:t>
            </a:r>
            <a:r>
              <a:rPr sz="2800" dirty="0">
                <a:solidFill>
                  <a:srgbClr val="0D0D0D"/>
                </a:solidFill>
                <a:latin typeface="Georgia"/>
                <a:cs typeface="Georgia"/>
              </a:rPr>
              <a:t> and </a:t>
            </a:r>
            <a:r>
              <a:rPr sz="2800" spc="5" dirty="0">
                <a:solidFill>
                  <a:srgbClr val="0D0D0D"/>
                </a:solidFill>
                <a:latin typeface="Georgia"/>
                <a:cs typeface="Georgia"/>
              </a:rPr>
              <a:t> </a:t>
            </a:r>
            <a:r>
              <a:rPr lang="en-IN" sz="2800" spc="5" dirty="0">
                <a:solidFill>
                  <a:srgbClr val="0D0D0D"/>
                </a:solidFill>
                <a:latin typeface="Georgia"/>
                <a:cs typeface="Georgia"/>
              </a:rPr>
              <a:t>OTP</a:t>
            </a:r>
            <a:r>
              <a:rPr sz="2800" dirty="0">
                <a:solidFill>
                  <a:srgbClr val="0D0D0D"/>
                </a:solidFill>
                <a:latin typeface="Georgia"/>
                <a:cs typeface="Georgia"/>
              </a:rPr>
              <a:t>.</a:t>
            </a:r>
            <a:endParaRPr sz="2800" dirty="0">
              <a:latin typeface="Georgia"/>
              <a:cs typeface="Georgia"/>
            </a:endParaRPr>
          </a:p>
          <a:p>
            <a:pPr>
              <a:lnSpc>
                <a:spcPct val="100000"/>
              </a:lnSpc>
              <a:spcBef>
                <a:spcPts val="20"/>
              </a:spcBef>
            </a:pPr>
            <a:endParaRPr sz="4700" dirty="0">
              <a:latin typeface="Georgia"/>
              <a:cs typeface="Georgia"/>
            </a:endParaRPr>
          </a:p>
          <a:p>
            <a:pPr marL="299085" marR="5080" indent="-287020">
              <a:lnSpc>
                <a:spcPct val="100000"/>
              </a:lnSpc>
            </a:pPr>
            <a:r>
              <a:rPr sz="2200" spc="-190" dirty="0">
                <a:solidFill>
                  <a:srgbClr val="539E39"/>
                </a:solidFill>
                <a:latin typeface="Lucida Sans Unicode"/>
                <a:cs typeface="Lucida Sans Unicode"/>
              </a:rPr>
              <a:t>▶</a:t>
            </a:r>
            <a:r>
              <a:rPr sz="2200" spc="-405" dirty="0">
                <a:solidFill>
                  <a:srgbClr val="539E39"/>
                </a:solidFill>
                <a:latin typeface="Lucida Sans Unicode"/>
                <a:cs typeface="Lucida Sans Unicode"/>
              </a:rPr>
              <a:t> </a:t>
            </a:r>
            <a:r>
              <a:rPr sz="2800" dirty="0">
                <a:solidFill>
                  <a:srgbClr val="0D0D0D"/>
                </a:solidFill>
                <a:latin typeface="Georgia"/>
                <a:cs typeface="Georgia"/>
              </a:rPr>
              <a:t>O</a:t>
            </a:r>
            <a:r>
              <a:rPr sz="2800" spc="5" dirty="0">
                <a:solidFill>
                  <a:srgbClr val="0D0D0D"/>
                </a:solidFill>
                <a:latin typeface="Georgia"/>
                <a:cs typeface="Georgia"/>
              </a:rPr>
              <a:t>n</a:t>
            </a:r>
            <a:r>
              <a:rPr sz="2800" spc="-15" dirty="0">
                <a:solidFill>
                  <a:srgbClr val="0D0D0D"/>
                </a:solidFill>
                <a:latin typeface="Georgia"/>
                <a:cs typeface="Georgia"/>
              </a:rPr>
              <a:t> </a:t>
            </a:r>
            <a:r>
              <a:rPr sz="2800" spc="-5" dirty="0">
                <a:solidFill>
                  <a:srgbClr val="0D0D0D"/>
                </a:solidFill>
                <a:latin typeface="Georgia"/>
                <a:cs typeface="Georgia"/>
              </a:rPr>
              <a:t>c</a:t>
            </a:r>
            <a:r>
              <a:rPr sz="2800" spc="-20" dirty="0">
                <a:solidFill>
                  <a:srgbClr val="0D0D0D"/>
                </a:solidFill>
                <a:latin typeface="Georgia"/>
                <a:cs typeface="Georgia"/>
              </a:rPr>
              <a:t>l</a:t>
            </a:r>
            <a:r>
              <a:rPr sz="2800" dirty="0">
                <a:solidFill>
                  <a:srgbClr val="0D0D0D"/>
                </a:solidFill>
                <a:latin typeface="Georgia"/>
                <a:cs typeface="Georgia"/>
              </a:rPr>
              <a:t>i</a:t>
            </a:r>
            <a:r>
              <a:rPr sz="2800" spc="-15" dirty="0">
                <a:solidFill>
                  <a:srgbClr val="0D0D0D"/>
                </a:solidFill>
                <a:latin typeface="Georgia"/>
                <a:cs typeface="Georgia"/>
              </a:rPr>
              <a:t>c</a:t>
            </a:r>
            <a:r>
              <a:rPr sz="2800" spc="5" dirty="0">
                <a:solidFill>
                  <a:srgbClr val="0D0D0D"/>
                </a:solidFill>
                <a:latin typeface="Georgia"/>
                <a:cs typeface="Georgia"/>
              </a:rPr>
              <a:t>king</a:t>
            </a:r>
            <a:r>
              <a:rPr sz="2800" dirty="0">
                <a:solidFill>
                  <a:srgbClr val="0D0D0D"/>
                </a:solidFill>
                <a:latin typeface="Georgia"/>
                <a:cs typeface="Georgia"/>
              </a:rPr>
              <a:t> </a:t>
            </a:r>
            <a:r>
              <a:rPr sz="2800" spc="-15" dirty="0">
                <a:solidFill>
                  <a:srgbClr val="0D0D0D"/>
                </a:solidFill>
                <a:latin typeface="Georgia"/>
                <a:cs typeface="Georgia"/>
              </a:rPr>
              <a:t>t</a:t>
            </a:r>
            <a:r>
              <a:rPr sz="2800" dirty="0">
                <a:solidFill>
                  <a:srgbClr val="0D0D0D"/>
                </a:solidFill>
                <a:latin typeface="Georgia"/>
                <a:cs typeface="Georgia"/>
              </a:rPr>
              <a:t>h</a:t>
            </a:r>
            <a:r>
              <a:rPr sz="2800" spc="5" dirty="0">
                <a:solidFill>
                  <a:srgbClr val="0D0D0D"/>
                </a:solidFill>
                <a:latin typeface="Georgia"/>
                <a:cs typeface="Georgia"/>
              </a:rPr>
              <a:t>e</a:t>
            </a:r>
            <a:r>
              <a:rPr sz="2800" spc="-25" dirty="0">
                <a:solidFill>
                  <a:srgbClr val="0D0D0D"/>
                </a:solidFill>
                <a:latin typeface="Georgia"/>
                <a:cs typeface="Georgia"/>
              </a:rPr>
              <a:t> </a:t>
            </a:r>
            <a:r>
              <a:rPr sz="2800" spc="-15" dirty="0">
                <a:solidFill>
                  <a:srgbClr val="0D0D0D"/>
                </a:solidFill>
                <a:latin typeface="Georgia"/>
                <a:cs typeface="Georgia"/>
              </a:rPr>
              <a:t>l</a:t>
            </a:r>
            <a:r>
              <a:rPr sz="2800" dirty="0">
                <a:solidFill>
                  <a:srgbClr val="0D0D0D"/>
                </a:solidFill>
                <a:latin typeface="Georgia"/>
                <a:cs typeface="Georgia"/>
              </a:rPr>
              <a:t>ogin,</a:t>
            </a:r>
            <a:r>
              <a:rPr sz="2800" spc="-25" dirty="0">
                <a:solidFill>
                  <a:srgbClr val="0D0D0D"/>
                </a:solidFill>
                <a:latin typeface="Georgia"/>
                <a:cs typeface="Georgia"/>
              </a:rPr>
              <a:t> </a:t>
            </a:r>
            <a:r>
              <a:rPr sz="2800" spc="-10" dirty="0">
                <a:solidFill>
                  <a:srgbClr val="0D0D0D"/>
                </a:solidFill>
                <a:latin typeface="Georgia"/>
                <a:cs typeface="Georgia"/>
              </a:rPr>
              <a:t>t</a:t>
            </a:r>
            <a:r>
              <a:rPr sz="2800" spc="-5" dirty="0">
                <a:solidFill>
                  <a:srgbClr val="0D0D0D"/>
                </a:solidFill>
                <a:latin typeface="Georgia"/>
                <a:cs typeface="Georgia"/>
              </a:rPr>
              <a:t>he  </a:t>
            </a:r>
            <a:r>
              <a:rPr sz="2800" dirty="0">
                <a:solidFill>
                  <a:srgbClr val="0D0D0D"/>
                </a:solidFill>
                <a:latin typeface="Georgia"/>
                <a:cs typeface="Georgia"/>
              </a:rPr>
              <a:t>application</a:t>
            </a:r>
            <a:r>
              <a:rPr sz="2800" spc="-35" dirty="0">
                <a:solidFill>
                  <a:srgbClr val="0D0D0D"/>
                </a:solidFill>
                <a:latin typeface="Georgia"/>
                <a:cs typeface="Georgia"/>
              </a:rPr>
              <a:t> </a:t>
            </a:r>
            <a:r>
              <a:rPr sz="2800" spc="-10" dirty="0">
                <a:solidFill>
                  <a:srgbClr val="0D0D0D"/>
                </a:solidFill>
                <a:latin typeface="Georgia"/>
                <a:cs typeface="Georgia"/>
              </a:rPr>
              <a:t>will</a:t>
            </a:r>
            <a:r>
              <a:rPr sz="2800" spc="-20" dirty="0">
                <a:solidFill>
                  <a:srgbClr val="0D0D0D"/>
                </a:solidFill>
                <a:latin typeface="Georgia"/>
                <a:cs typeface="Georgia"/>
              </a:rPr>
              <a:t> </a:t>
            </a:r>
            <a:r>
              <a:rPr sz="2800" dirty="0">
                <a:solidFill>
                  <a:srgbClr val="0D0D0D"/>
                </a:solidFill>
                <a:latin typeface="Georgia"/>
                <a:cs typeface="Georgia"/>
              </a:rPr>
              <a:t>authenticate</a:t>
            </a:r>
            <a:r>
              <a:rPr sz="2800" spc="-45" dirty="0">
                <a:solidFill>
                  <a:srgbClr val="0D0D0D"/>
                </a:solidFill>
                <a:latin typeface="Georgia"/>
                <a:cs typeface="Georgia"/>
              </a:rPr>
              <a:t> </a:t>
            </a:r>
            <a:r>
              <a:rPr sz="2800" spc="-5" dirty="0">
                <a:solidFill>
                  <a:srgbClr val="0D0D0D"/>
                </a:solidFill>
                <a:latin typeface="Georgia"/>
                <a:cs typeface="Georgia"/>
              </a:rPr>
              <a:t>the </a:t>
            </a:r>
            <a:r>
              <a:rPr sz="2800" spc="-660" dirty="0">
                <a:solidFill>
                  <a:srgbClr val="0D0D0D"/>
                </a:solidFill>
                <a:latin typeface="Georgia"/>
                <a:cs typeface="Georgia"/>
              </a:rPr>
              <a:t> </a:t>
            </a:r>
            <a:r>
              <a:rPr sz="2800" dirty="0">
                <a:solidFill>
                  <a:srgbClr val="0D0D0D"/>
                </a:solidFill>
                <a:latin typeface="Georgia"/>
                <a:cs typeface="Georgia"/>
              </a:rPr>
              <a:t>user</a:t>
            </a:r>
            <a:r>
              <a:rPr sz="2800" spc="-45" dirty="0">
                <a:solidFill>
                  <a:srgbClr val="0D0D0D"/>
                </a:solidFill>
                <a:latin typeface="Georgia"/>
                <a:cs typeface="Georgia"/>
              </a:rPr>
              <a:t> </a:t>
            </a:r>
            <a:r>
              <a:rPr sz="2800" spc="-5" dirty="0">
                <a:solidFill>
                  <a:srgbClr val="0D0D0D"/>
                </a:solidFill>
                <a:latin typeface="Georgia"/>
                <a:cs typeface="Georgia"/>
              </a:rPr>
              <a:t>with</a:t>
            </a:r>
            <a:r>
              <a:rPr sz="2800" spc="-25" dirty="0">
                <a:solidFill>
                  <a:srgbClr val="0D0D0D"/>
                </a:solidFill>
                <a:latin typeface="Georgia"/>
                <a:cs typeface="Georgia"/>
              </a:rPr>
              <a:t> </a:t>
            </a:r>
            <a:r>
              <a:rPr sz="2800" spc="-5" dirty="0">
                <a:solidFill>
                  <a:srgbClr val="0D0D0D"/>
                </a:solidFill>
                <a:latin typeface="Georgia"/>
                <a:cs typeface="Georgia"/>
              </a:rPr>
              <a:t>the</a:t>
            </a:r>
            <a:r>
              <a:rPr sz="2800" spc="-35" dirty="0">
                <a:solidFill>
                  <a:srgbClr val="0D0D0D"/>
                </a:solidFill>
                <a:latin typeface="Georgia"/>
                <a:cs typeface="Georgia"/>
              </a:rPr>
              <a:t> </a:t>
            </a:r>
            <a:r>
              <a:rPr sz="2800" dirty="0">
                <a:solidFill>
                  <a:srgbClr val="0D0D0D"/>
                </a:solidFill>
                <a:latin typeface="Georgia"/>
                <a:cs typeface="Georgia"/>
              </a:rPr>
              <a:t>credentials</a:t>
            </a:r>
            <a:r>
              <a:rPr sz="2800" spc="-35" dirty="0">
                <a:solidFill>
                  <a:srgbClr val="0D0D0D"/>
                </a:solidFill>
                <a:latin typeface="Georgia"/>
                <a:cs typeface="Georgia"/>
              </a:rPr>
              <a:t> </a:t>
            </a:r>
            <a:r>
              <a:rPr sz="2800" dirty="0">
                <a:solidFill>
                  <a:srgbClr val="0D0D0D"/>
                </a:solidFill>
                <a:latin typeface="Georgia"/>
                <a:cs typeface="Georgia"/>
              </a:rPr>
              <a:t>stored.</a:t>
            </a:r>
            <a:endParaRPr sz="2800" dirty="0">
              <a:latin typeface="Georgia"/>
              <a:cs typeface="Georgia"/>
            </a:endParaRPr>
          </a:p>
        </p:txBody>
      </p:sp>
      <p:sp>
        <p:nvSpPr>
          <p:cNvPr id="5" name="object 5"/>
          <p:cNvSpPr txBox="1">
            <a:spLocks noGrp="1"/>
          </p:cNvSpPr>
          <p:nvPr>
            <p:ph type="title"/>
          </p:nvPr>
        </p:nvSpPr>
        <p:spPr>
          <a:xfrm>
            <a:off x="6451600" y="838200"/>
            <a:ext cx="3295650" cy="650240"/>
          </a:xfrm>
          <a:prstGeom prst="rect">
            <a:avLst/>
          </a:prstGeom>
        </p:spPr>
        <p:txBody>
          <a:bodyPr vert="horz" wrap="square" lIns="0" tIns="12700" rIns="0" bIns="0" rtlCol="0">
            <a:spAutoFit/>
          </a:bodyPr>
          <a:lstStyle/>
          <a:p>
            <a:pPr marL="12700">
              <a:lnSpc>
                <a:spcPct val="100000"/>
              </a:lnSpc>
              <a:spcBef>
                <a:spcPts val="100"/>
              </a:spcBef>
            </a:pPr>
            <a:r>
              <a:rPr sz="4100" b="1" dirty="0">
                <a:solidFill>
                  <a:srgbClr val="D22E2E"/>
                </a:solidFill>
                <a:latin typeface="Arial"/>
                <a:cs typeface="Arial"/>
              </a:rPr>
              <a:t>LOGIN</a:t>
            </a:r>
            <a:r>
              <a:rPr sz="4100" b="1" spc="-95" dirty="0">
                <a:solidFill>
                  <a:srgbClr val="D22E2E"/>
                </a:solidFill>
                <a:latin typeface="Arial"/>
                <a:cs typeface="Arial"/>
              </a:rPr>
              <a:t> </a:t>
            </a:r>
            <a:r>
              <a:rPr sz="4100" b="1" dirty="0">
                <a:solidFill>
                  <a:srgbClr val="D22E2E"/>
                </a:solidFill>
                <a:latin typeface="Arial"/>
                <a:cs typeface="Arial"/>
              </a:rPr>
              <a:t>PAGE</a:t>
            </a:r>
            <a:endParaRPr sz="4100">
              <a:latin typeface="Arial"/>
              <a:cs typeface="Arial"/>
            </a:endParaRPr>
          </a:p>
        </p:txBody>
      </p:sp>
      <p:pic>
        <p:nvPicPr>
          <p:cNvPr id="7" name="Picture 6">
            <a:extLst>
              <a:ext uri="{FF2B5EF4-FFF2-40B4-BE49-F238E27FC236}">
                <a16:creationId xmlns:a16="http://schemas.microsoft.com/office/drawing/2014/main" id="{BC601BA5-1B9A-D233-FA66-292D34766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976" y="1981200"/>
            <a:ext cx="5418667" cy="304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body" idx="1"/>
          </p:nvPr>
        </p:nvSpPr>
        <p:spPr>
          <a:xfrm>
            <a:off x="8991600" y="4724400"/>
            <a:ext cx="2286000" cy="1131785"/>
          </a:xfrm>
          <a:prstGeom prst="rect">
            <a:avLst/>
          </a:prstGeom>
        </p:spPr>
        <p:txBody>
          <a:bodyPr vert="horz" wrap="square" lIns="0" tIns="8890" rIns="0" bIns="0" rtlCol="0">
            <a:spAutoFit/>
          </a:bodyPr>
          <a:lstStyle/>
          <a:p>
            <a:pPr marL="7459345" marR="415925" indent="-285750">
              <a:lnSpc>
                <a:spcPct val="101099"/>
              </a:lnSpc>
              <a:spcBef>
                <a:spcPts val="70"/>
              </a:spcBef>
            </a:pPr>
            <a:endParaRPr lang="en-IN" spc="-5" dirty="0">
              <a:solidFill>
                <a:srgbClr val="0C0C0C"/>
              </a:solidFill>
            </a:endParaRPr>
          </a:p>
          <a:p>
            <a:pPr marL="7459345" marR="415925" indent="-285750">
              <a:lnSpc>
                <a:spcPct val="101099"/>
              </a:lnSpc>
              <a:spcBef>
                <a:spcPts val="70"/>
              </a:spcBef>
            </a:pPr>
            <a:endParaRPr lang="en-IN" spc="-5" dirty="0">
              <a:solidFill>
                <a:srgbClr val="0C0C0C"/>
              </a:solidFill>
            </a:endParaRPr>
          </a:p>
          <a:p>
            <a:pPr marL="7459345" marR="415925" indent="-285750">
              <a:lnSpc>
                <a:spcPct val="101099"/>
              </a:lnSpc>
              <a:spcBef>
                <a:spcPts val="70"/>
              </a:spcBef>
            </a:pPr>
            <a:endParaRPr spc="-5" dirty="0">
              <a:solidFill>
                <a:srgbClr val="0C0C0C"/>
              </a:solidFill>
            </a:endParaRPr>
          </a:p>
        </p:txBody>
      </p:sp>
      <p:sp>
        <p:nvSpPr>
          <p:cNvPr id="6" name="object 6"/>
          <p:cNvSpPr txBox="1">
            <a:spLocks noGrp="1"/>
          </p:cNvSpPr>
          <p:nvPr>
            <p:ph type="title"/>
          </p:nvPr>
        </p:nvSpPr>
        <p:spPr>
          <a:xfrm>
            <a:off x="762000" y="520445"/>
            <a:ext cx="3259454" cy="936154"/>
          </a:xfrm>
          <a:prstGeom prst="rect">
            <a:avLst/>
          </a:prstGeom>
        </p:spPr>
        <p:txBody>
          <a:bodyPr vert="horz" wrap="square" lIns="0" tIns="12700" rIns="0" bIns="0" rtlCol="0">
            <a:spAutoFit/>
          </a:bodyPr>
          <a:lstStyle/>
          <a:p>
            <a:pPr marL="12700">
              <a:lnSpc>
                <a:spcPct val="100000"/>
              </a:lnSpc>
              <a:spcBef>
                <a:spcPts val="100"/>
              </a:spcBef>
            </a:pPr>
            <a:r>
              <a:rPr lang="en-IN" sz="6000" spc="-5" dirty="0">
                <a:solidFill>
                  <a:srgbClr val="539E39"/>
                </a:solidFill>
              </a:rPr>
              <a:t>Features</a:t>
            </a:r>
            <a:r>
              <a:rPr sz="6000" spc="-5" dirty="0">
                <a:solidFill>
                  <a:srgbClr val="539E39"/>
                </a:solidFill>
              </a:rPr>
              <a:t>-</a:t>
            </a:r>
            <a:endParaRPr sz="6000" dirty="0"/>
          </a:p>
        </p:txBody>
      </p:sp>
      <p:pic>
        <p:nvPicPr>
          <p:cNvPr id="9" name="Picture 8">
            <a:extLst>
              <a:ext uri="{FF2B5EF4-FFF2-40B4-BE49-F238E27FC236}">
                <a16:creationId xmlns:a16="http://schemas.microsoft.com/office/drawing/2014/main" id="{4761823A-A26F-A760-9E85-11B0965D2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1" y="2179770"/>
            <a:ext cx="7023100" cy="3950494"/>
          </a:xfrm>
          <a:prstGeom prst="rect">
            <a:avLst/>
          </a:prstGeom>
        </p:spPr>
      </p:pic>
      <p:sp>
        <p:nvSpPr>
          <p:cNvPr id="14" name="TextBox 13">
            <a:extLst>
              <a:ext uri="{FF2B5EF4-FFF2-40B4-BE49-F238E27FC236}">
                <a16:creationId xmlns:a16="http://schemas.microsoft.com/office/drawing/2014/main" id="{3E186986-4906-8CBB-B2A1-B6C102EE5EBA}"/>
              </a:ext>
            </a:extLst>
          </p:cNvPr>
          <p:cNvSpPr txBox="1"/>
          <p:nvPr/>
        </p:nvSpPr>
        <p:spPr>
          <a:xfrm>
            <a:off x="7315200" y="1371600"/>
            <a:ext cx="4724400" cy="5170646"/>
          </a:xfrm>
          <a:prstGeom prst="rect">
            <a:avLst/>
          </a:prstGeom>
          <a:noFill/>
        </p:spPr>
        <p:txBody>
          <a:bodyPr wrap="square" rtlCol="0">
            <a:spAutoFit/>
          </a:bodyPr>
          <a:lstStyle/>
          <a:p>
            <a:r>
              <a:rPr lang="en-US" sz="2400" b="0" i="0" dirty="0">
                <a:solidFill>
                  <a:srgbClr val="374151"/>
                </a:solidFill>
                <a:effectLst/>
                <a:latin typeface="Georgia" panose="02040502050405020303" pitchFamily="18" charset="0"/>
              </a:rPr>
              <a:t>A WhatsApp clone project would be an excellent way to practice your programming skills and learn how to build a messaging app. Here are some ideas for how you could approach the project</a:t>
            </a:r>
          </a:p>
          <a:p>
            <a:r>
              <a:rPr lang="en-US" sz="2400" b="0" i="0" dirty="0">
                <a:solidFill>
                  <a:srgbClr val="374151"/>
                </a:solidFill>
                <a:effectLst/>
                <a:latin typeface="Georgia" panose="02040502050405020303" pitchFamily="18" charset="0"/>
              </a:rPr>
              <a:t>Choose a programming language and framework: You could use popular programming languages like Java, Swift, or JavaScript and use frameworks like React Native, Flutter, or Angular to build the front-end of the app.</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2376-7552-22C2-9275-3AFD2186E77D}"/>
              </a:ext>
            </a:extLst>
          </p:cNvPr>
          <p:cNvSpPr>
            <a:spLocks noGrp="1"/>
          </p:cNvSpPr>
          <p:nvPr>
            <p:ph type="title"/>
          </p:nvPr>
        </p:nvSpPr>
        <p:spPr>
          <a:xfrm>
            <a:off x="152400" y="1295400"/>
            <a:ext cx="11372469" cy="4139595"/>
          </a:xfrm>
        </p:spPr>
        <p:txBody>
          <a:bodyPr/>
          <a:lstStyle/>
          <a:p>
            <a:pPr algn="l"/>
            <a:r>
              <a:rPr lang="en-US" sz="2400" dirty="0">
                <a:solidFill>
                  <a:srgbClr val="0D0D0D"/>
                </a:solidFill>
                <a:effectLst/>
                <a:latin typeface="Georgia" panose="02040502050405020303" pitchFamily="18" charset="0"/>
                <a:ea typeface="Georgia" panose="02040502050405020303" pitchFamily="18" charset="0"/>
                <a:cs typeface="Georgia" panose="02040502050405020303" pitchFamily="18" charset="0"/>
              </a:rPr>
              <a:t> 1. </a:t>
            </a:r>
            <a:r>
              <a:rPr lang="en-US" sz="2400" b="0" i="0" dirty="0">
                <a:solidFill>
                  <a:srgbClr val="374151"/>
                </a:solidFill>
                <a:effectLst/>
                <a:latin typeface="Georgia" panose="02040502050405020303" pitchFamily="18" charset="0"/>
              </a:rPr>
              <a:t>Authentication: You will need to implement a secure authentication system for users to sign up and log in to your app. You could use a third-party authentication service like Firebase Authentication to simplify the process.</a:t>
            </a:r>
            <a:br>
              <a:rPr lang="en-US" sz="2400" b="0" i="0" dirty="0">
                <a:solidFill>
                  <a:srgbClr val="374151"/>
                </a:solidFill>
                <a:effectLst/>
                <a:latin typeface="Georgia" panose="02040502050405020303" pitchFamily="18" charset="0"/>
              </a:rPr>
            </a:br>
            <a:r>
              <a:rPr lang="en-US" sz="2400" b="0" i="0" dirty="0">
                <a:solidFill>
                  <a:srgbClr val="374151"/>
                </a:solidFill>
                <a:effectLst/>
                <a:latin typeface="Georgia" panose="02040502050405020303" pitchFamily="18" charset="0"/>
              </a:rPr>
              <a:t>2.Messaging: The core functionality of a messaging app is messaging, and you will need to implement real-time messaging between users. You could use web sockets or a messaging API to implement </a:t>
            </a:r>
            <a:r>
              <a:rPr lang="en-US" sz="2400" i="0" dirty="0">
                <a:solidFill>
                  <a:srgbClr val="374151"/>
                </a:solidFill>
                <a:effectLst/>
                <a:latin typeface="Georgia" panose="02040502050405020303" pitchFamily="18" charset="0"/>
              </a:rPr>
              <a:t>this</a:t>
            </a:r>
            <a:r>
              <a:rPr lang="en-US" sz="2400" b="0" i="0" dirty="0">
                <a:solidFill>
                  <a:srgbClr val="374151"/>
                </a:solidFill>
                <a:effectLst/>
                <a:latin typeface="Georgia" panose="02040502050405020303" pitchFamily="18" charset="0"/>
              </a:rPr>
              <a:t> feature.</a:t>
            </a:r>
            <a:br>
              <a:rPr lang="en-US" sz="2400" b="0" i="0" dirty="0">
                <a:solidFill>
                  <a:srgbClr val="374151"/>
                </a:solidFill>
                <a:effectLst/>
                <a:latin typeface="Georgia" panose="02040502050405020303" pitchFamily="18" charset="0"/>
              </a:rPr>
            </a:br>
            <a:r>
              <a:rPr lang="en-US" sz="2400" b="0" i="0" dirty="0">
                <a:solidFill>
                  <a:srgbClr val="374151"/>
                </a:solidFill>
                <a:effectLst/>
                <a:latin typeface="Georgia" panose="02040502050405020303" pitchFamily="18" charset="0"/>
              </a:rPr>
              <a:t>3.Group Chats: Group chats are an essential feature of messaging apps. You will need to allow users to create groups, invite other users to join them, and send messages to the group.</a:t>
            </a:r>
            <a:br>
              <a:rPr lang="en-US" sz="1050" b="0" i="0" dirty="0">
                <a:solidFill>
                  <a:srgbClr val="374151"/>
                </a:solidFill>
                <a:effectLst/>
                <a:latin typeface="Georgia" panose="02040502050405020303" pitchFamily="18" charset="0"/>
              </a:rPr>
            </a:br>
            <a:br>
              <a:rPr lang="en-IN" sz="1800" dirty="0">
                <a:effectLst/>
                <a:latin typeface="Georgia" panose="02040502050405020303" pitchFamily="18" charset="0"/>
                <a:ea typeface="Georgia" panose="02040502050405020303" pitchFamily="18" charset="0"/>
                <a:cs typeface="Georgia" panose="02040502050405020303" pitchFamily="18" charset="0"/>
              </a:rPr>
            </a:br>
            <a:endParaRPr lang="en-IN" dirty="0">
              <a:latin typeface="Georgia" panose="02040502050405020303" pitchFamily="18" charset="0"/>
            </a:endParaRPr>
          </a:p>
        </p:txBody>
      </p:sp>
      <p:sp>
        <p:nvSpPr>
          <p:cNvPr id="3" name="Text Placeholder 2">
            <a:extLst>
              <a:ext uri="{FF2B5EF4-FFF2-40B4-BE49-F238E27FC236}">
                <a16:creationId xmlns:a16="http://schemas.microsoft.com/office/drawing/2014/main" id="{CA66FB18-625A-C3B3-81E2-91625AA1A224}"/>
              </a:ext>
            </a:extLst>
          </p:cNvPr>
          <p:cNvSpPr>
            <a:spLocks noGrp="1"/>
          </p:cNvSpPr>
          <p:nvPr>
            <p:ph type="body" idx="1"/>
          </p:nvPr>
        </p:nvSpPr>
        <p:spPr>
          <a:xfrm>
            <a:off x="-30352" y="457201"/>
            <a:ext cx="12252705" cy="615553"/>
          </a:xfrm>
        </p:spPr>
        <p:txBody>
          <a:bodyPr/>
          <a:lstStyle/>
          <a:p>
            <a:r>
              <a:rPr lang="en-IN" sz="4000" spc="-5" dirty="0">
                <a:solidFill>
                  <a:srgbClr val="539E39"/>
                </a:solidFill>
              </a:rPr>
              <a:t>     Clone</a:t>
            </a:r>
            <a:endParaRPr lang="en-IN" sz="4000" dirty="0"/>
          </a:p>
        </p:txBody>
      </p:sp>
    </p:spTree>
    <p:extLst>
      <p:ext uri="{BB962C8B-B14F-4D97-AF65-F5344CB8AC3E}">
        <p14:creationId xmlns:p14="http://schemas.microsoft.com/office/powerpoint/2010/main" val="758186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41F7-6346-4ACA-C2DB-D3A02BEEFD72}"/>
              </a:ext>
            </a:extLst>
          </p:cNvPr>
          <p:cNvSpPr>
            <a:spLocks noGrp="1"/>
          </p:cNvSpPr>
          <p:nvPr>
            <p:ph type="title"/>
          </p:nvPr>
        </p:nvSpPr>
        <p:spPr>
          <a:xfrm>
            <a:off x="304801" y="1295401"/>
            <a:ext cx="11220068" cy="1923604"/>
          </a:xfrm>
        </p:spPr>
        <p:txBody>
          <a:bodyPr/>
          <a:lstStyle/>
          <a:p>
            <a:pPr marL="342900" lvl="0" indent="-342900">
              <a:spcBef>
                <a:spcPts val="500"/>
              </a:spcBef>
            </a:pPr>
            <a:r>
              <a:rPr lang="en-US" sz="1800" dirty="0">
                <a:solidFill>
                  <a:srgbClr val="0D0D0D"/>
                </a:solidFill>
                <a:effectLst/>
                <a:latin typeface="Georgia" panose="02040502050405020303" pitchFamily="18" charset="0"/>
                <a:ea typeface="Georgia" panose="02040502050405020303" pitchFamily="18" charset="0"/>
                <a:cs typeface="Georgia" panose="02040502050405020303" pitchFamily="18" charset="0"/>
              </a:rPr>
              <a:t>This page showcases the </a:t>
            </a:r>
            <a:r>
              <a:rPr lang="en-US" sz="1800" dirty="0">
                <a:solidFill>
                  <a:srgbClr val="0D0D0D"/>
                </a:solidFill>
                <a:latin typeface="Georgia" panose="02040502050405020303" pitchFamily="18" charset="0"/>
                <a:ea typeface="Georgia" panose="02040502050405020303" pitchFamily="18" charset="0"/>
                <a:cs typeface="Georgia" panose="02040502050405020303" pitchFamily="18" charset="0"/>
              </a:rPr>
              <a:t>WhatsApp Clone</a:t>
            </a:r>
            <a:r>
              <a:rPr lang="en-US" sz="1800" dirty="0">
                <a:solidFill>
                  <a:srgbClr val="0D0D0D"/>
                </a:solidFill>
                <a:effectLst/>
                <a:latin typeface="Georgia" panose="02040502050405020303" pitchFamily="18" charset="0"/>
                <a:ea typeface="Georgia" panose="02040502050405020303" pitchFamily="18" charset="0"/>
                <a:cs typeface="Georgia" panose="02040502050405020303" pitchFamily="18" charset="0"/>
              </a:rPr>
              <a:t> that have been in demand in past week.</a:t>
            </a:r>
            <a:br>
              <a:rPr lang="en-IN" sz="1800" dirty="0">
                <a:effectLst/>
                <a:latin typeface="Georgia" panose="02040502050405020303" pitchFamily="18" charset="0"/>
                <a:ea typeface="Georgia" panose="02040502050405020303" pitchFamily="18" charset="0"/>
                <a:cs typeface="Georgia" panose="02040502050405020303" pitchFamily="18" charset="0"/>
              </a:rPr>
            </a:br>
            <a:r>
              <a:rPr lang="en-US" sz="1800" dirty="0">
                <a:solidFill>
                  <a:srgbClr val="0D0D0D"/>
                </a:solidFill>
                <a:effectLst/>
                <a:latin typeface="Georgia" panose="02040502050405020303" pitchFamily="18" charset="0"/>
                <a:ea typeface="Georgia" panose="02040502050405020303" pitchFamily="18" charset="0"/>
                <a:cs typeface="Georgia" panose="02040502050405020303" pitchFamily="18" charset="0"/>
              </a:rPr>
              <a:t> </a:t>
            </a:r>
            <a:br>
              <a:rPr lang="en-IN" sz="1800" dirty="0">
                <a:effectLst/>
                <a:latin typeface="Georgia" panose="02040502050405020303" pitchFamily="18" charset="0"/>
                <a:ea typeface="Georgia" panose="02040502050405020303" pitchFamily="18" charset="0"/>
                <a:cs typeface="Georgia" panose="02040502050405020303" pitchFamily="18" charset="0"/>
              </a:rPr>
            </a:br>
            <a:r>
              <a:rPr lang="en-US" sz="1800" dirty="0">
                <a:solidFill>
                  <a:srgbClr val="0D0D0D"/>
                </a:solidFill>
                <a:effectLst/>
                <a:latin typeface="Georgia" panose="02040502050405020303" pitchFamily="18" charset="0"/>
                <a:ea typeface="Georgia" panose="02040502050405020303" pitchFamily="18" charset="0"/>
                <a:cs typeface="Georgia" panose="02040502050405020303" pitchFamily="18" charset="0"/>
              </a:rPr>
              <a:t>The user will know the trendiest style by looking at this page which will gain their interest and they can sending </a:t>
            </a:r>
            <a:r>
              <a:rPr lang="en-US" sz="1800" dirty="0">
                <a:solidFill>
                  <a:srgbClr val="0D0D0D"/>
                </a:solidFill>
                <a:latin typeface="Georgia" panose="02040502050405020303" pitchFamily="18" charset="0"/>
                <a:ea typeface="Georgia" panose="02040502050405020303" pitchFamily="18" charset="0"/>
                <a:cs typeface="Georgia" panose="02040502050405020303" pitchFamily="18" charset="0"/>
              </a:rPr>
              <a:t>message and video call</a:t>
            </a:r>
            <a:r>
              <a:rPr lang="en-US" sz="1800" dirty="0">
                <a:solidFill>
                  <a:srgbClr val="0D0D0D"/>
                </a:solidFill>
                <a:effectLst/>
                <a:latin typeface="Georgia" panose="02040502050405020303" pitchFamily="18" charset="0"/>
                <a:ea typeface="Georgia" panose="02040502050405020303" pitchFamily="18" charset="0"/>
                <a:cs typeface="Georgia" panose="02040502050405020303" pitchFamily="18" charset="0"/>
              </a:rPr>
              <a:t> the single tap.</a:t>
            </a:r>
            <a:br>
              <a:rPr lang="en-IN" sz="1800" dirty="0">
                <a:effectLst/>
                <a:latin typeface="Georgia" panose="02040502050405020303" pitchFamily="18" charset="0"/>
                <a:ea typeface="Georgia" panose="02040502050405020303" pitchFamily="18" charset="0"/>
                <a:cs typeface="Georgia" panose="02040502050405020303" pitchFamily="18" charset="0"/>
              </a:rPr>
            </a:br>
            <a:br>
              <a:rPr lang="en-IN" sz="1800" dirty="0">
                <a:effectLst/>
                <a:latin typeface="Georgia" panose="02040502050405020303" pitchFamily="18" charset="0"/>
                <a:ea typeface="Georgia" panose="02040502050405020303" pitchFamily="18" charset="0"/>
                <a:cs typeface="Georgia" panose="02040502050405020303" pitchFamily="18" charset="0"/>
              </a:rPr>
            </a:br>
            <a:endParaRPr lang="en-IN" dirty="0"/>
          </a:p>
        </p:txBody>
      </p:sp>
      <p:sp>
        <p:nvSpPr>
          <p:cNvPr id="3" name="Text Placeholder 2">
            <a:extLst>
              <a:ext uri="{FF2B5EF4-FFF2-40B4-BE49-F238E27FC236}">
                <a16:creationId xmlns:a16="http://schemas.microsoft.com/office/drawing/2014/main" id="{6034F0B9-BAC3-8B7F-8EF1-331E34796FA6}"/>
              </a:ext>
            </a:extLst>
          </p:cNvPr>
          <p:cNvSpPr>
            <a:spLocks noGrp="1"/>
          </p:cNvSpPr>
          <p:nvPr>
            <p:ph type="body" idx="1"/>
          </p:nvPr>
        </p:nvSpPr>
        <p:spPr>
          <a:xfrm>
            <a:off x="-30352" y="457201"/>
            <a:ext cx="12252705" cy="492443"/>
          </a:xfrm>
        </p:spPr>
        <p:txBody>
          <a:bodyPr/>
          <a:lstStyle/>
          <a:p>
            <a:r>
              <a:rPr lang="en-IN" sz="3200" spc="-5" dirty="0">
                <a:solidFill>
                  <a:srgbClr val="539E39"/>
                </a:solidFill>
              </a:rPr>
              <a:t>       Features</a:t>
            </a:r>
            <a:endParaRPr lang="en-IN" sz="3200" dirty="0"/>
          </a:p>
        </p:txBody>
      </p:sp>
      <p:pic>
        <p:nvPicPr>
          <p:cNvPr id="6" name="Picture 5">
            <a:extLst>
              <a:ext uri="{FF2B5EF4-FFF2-40B4-BE49-F238E27FC236}">
                <a16:creationId xmlns:a16="http://schemas.microsoft.com/office/drawing/2014/main" id="{9285B0CF-E8C7-3698-8E1C-25DB645D7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743200"/>
            <a:ext cx="6705600" cy="3771900"/>
          </a:xfrm>
          <a:prstGeom prst="rect">
            <a:avLst/>
          </a:prstGeom>
        </p:spPr>
      </p:pic>
    </p:spTree>
    <p:extLst>
      <p:ext uri="{BB962C8B-B14F-4D97-AF65-F5344CB8AC3E}">
        <p14:creationId xmlns:p14="http://schemas.microsoft.com/office/powerpoint/2010/main" val="2160917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12724"/>
            <a:ext cx="7743825" cy="1243965"/>
          </a:xfrm>
          <a:prstGeom prst="rect">
            <a:avLst/>
          </a:prstGeom>
        </p:spPr>
        <p:txBody>
          <a:bodyPr vert="horz" wrap="square" lIns="0" tIns="12065" rIns="0" bIns="0" rtlCol="0">
            <a:spAutoFit/>
          </a:bodyPr>
          <a:lstStyle/>
          <a:p>
            <a:pPr marL="12700">
              <a:lnSpc>
                <a:spcPct val="100000"/>
              </a:lnSpc>
              <a:spcBef>
                <a:spcPts val="95"/>
              </a:spcBef>
            </a:pPr>
            <a:r>
              <a:rPr sz="8000" spc="-10" dirty="0">
                <a:solidFill>
                  <a:srgbClr val="539E39"/>
                </a:solidFill>
              </a:rPr>
              <a:t>CONTACT</a:t>
            </a:r>
            <a:r>
              <a:rPr sz="8000" spc="-75" dirty="0">
                <a:solidFill>
                  <a:srgbClr val="539E39"/>
                </a:solidFill>
              </a:rPr>
              <a:t> </a:t>
            </a:r>
            <a:r>
              <a:rPr sz="8000" spc="-10" dirty="0">
                <a:solidFill>
                  <a:srgbClr val="539E39"/>
                </a:solidFill>
              </a:rPr>
              <a:t>PAGE</a:t>
            </a:r>
            <a:endParaRPr sz="8000"/>
          </a:p>
        </p:txBody>
      </p:sp>
      <p:sp>
        <p:nvSpPr>
          <p:cNvPr id="3" name="object 3"/>
          <p:cNvSpPr txBox="1"/>
          <p:nvPr/>
        </p:nvSpPr>
        <p:spPr>
          <a:xfrm>
            <a:off x="7233284" y="2289124"/>
            <a:ext cx="4556760" cy="4241800"/>
          </a:xfrm>
          <a:prstGeom prst="rect">
            <a:avLst/>
          </a:prstGeom>
        </p:spPr>
        <p:txBody>
          <a:bodyPr vert="horz" wrap="square" lIns="0" tIns="51435" rIns="0" bIns="0" rtlCol="0">
            <a:spAutoFit/>
          </a:bodyPr>
          <a:lstStyle/>
          <a:p>
            <a:pPr marL="299085" marR="311785" indent="-287020">
              <a:lnSpc>
                <a:spcPct val="90000"/>
              </a:lnSpc>
              <a:spcBef>
                <a:spcPts val="405"/>
              </a:spcBef>
            </a:pPr>
            <a:r>
              <a:rPr sz="2100" spc="-210" dirty="0">
                <a:solidFill>
                  <a:srgbClr val="539E39"/>
                </a:solidFill>
                <a:latin typeface="Lucida Sans Unicode"/>
                <a:cs typeface="Lucida Sans Unicode"/>
              </a:rPr>
              <a:t>▶</a:t>
            </a:r>
            <a:r>
              <a:rPr sz="2100" spc="-250" dirty="0">
                <a:solidFill>
                  <a:srgbClr val="539E39"/>
                </a:solidFill>
                <a:latin typeface="Lucida Sans Unicode"/>
                <a:cs typeface="Lucida Sans Unicode"/>
              </a:rPr>
              <a:t> </a:t>
            </a:r>
            <a:r>
              <a:rPr sz="2600" spc="-5" dirty="0">
                <a:solidFill>
                  <a:srgbClr val="0D0D0D"/>
                </a:solidFill>
                <a:latin typeface="Georgia"/>
                <a:cs typeface="Georgia"/>
              </a:rPr>
              <a:t>The</a:t>
            </a:r>
            <a:r>
              <a:rPr sz="2600" spc="15" dirty="0">
                <a:solidFill>
                  <a:srgbClr val="0D0D0D"/>
                </a:solidFill>
                <a:latin typeface="Georgia"/>
                <a:cs typeface="Georgia"/>
              </a:rPr>
              <a:t> </a:t>
            </a:r>
            <a:r>
              <a:rPr sz="2600" spc="-10" dirty="0">
                <a:solidFill>
                  <a:srgbClr val="0D0D0D"/>
                </a:solidFill>
                <a:latin typeface="Georgia"/>
                <a:cs typeface="Georgia"/>
              </a:rPr>
              <a:t>use</a:t>
            </a:r>
            <a:r>
              <a:rPr sz="2600" spc="-5" dirty="0">
                <a:solidFill>
                  <a:srgbClr val="0D0D0D"/>
                </a:solidFill>
                <a:latin typeface="Georgia"/>
                <a:cs typeface="Georgia"/>
              </a:rPr>
              <a:t>r</a:t>
            </a:r>
            <a:r>
              <a:rPr sz="2600" spc="5" dirty="0">
                <a:solidFill>
                  <a:srgbClr val="0D0D0D"/>
                </a:solidFill>
                <a:latin typeface="Georgia"/>
                <a:cs typeface="Georgia"/>
              </a:rPr>
              <a:t> </a:t>
            </a:r>
            <a:r>
              <a:rPr sz="2600" spc="-10" dirty="0">
                <a:solidFill>
                  <a:srgbClr val="0D0D0D"/>
                </a:solidFill>
                <a:latin typeface="Georgia"/>
                <a:cs typeface="Georgia"/>
              </a:rPr>
              <a:t>c</a:t>
            </a:r>
            <a:r>
              <a:rPr sz="2600" spc="-20" dirty="0">
                <a:solidFill>
                  <a:srgbClr val="0D0D0D"/>
                </a:solidFill>
                <a:latin typeface="Georgia"/>
                <a:cs typeface="Georgia"/>
              </a:rPr>
              <a:t>a</a:t>
            </a:r>
            <a:r>
              <a:rPr sz="2600" spc="-5" dirty="0">
                <a:solidFill>
                  <a:srgbClr val="0D0D0D"/>
                </a:solidFill>
                <a:latin typeface="Georgia"/>
                <a:cs typeface="Georgia"/>
              </a:rPr>
              <a:t>n</a:t>
            </a:r>
            <a:r>
              <a:rPr sz="2600" spc="20" dirty="0">
                <a:solidFill>
                  <a:srgbClr val="0D0D0D"/>
                </a:solidFill>
                <a:latin typeface="Georgia"/>
                <a:cs typeface="Georgia"/>
              </a:rPr>
              <a:t> </a:t>
            </a:r>
            <a:r>
              <a:rPr sz="2600" spc="-10" dirty="0">
                <a:solidFill>
                  <a:srgbClr val="0D0D0D"/>
                </a:solidFill>
                <a:latin typeface="Georgia"/>
                <a:cs typeface="Georgia"/>
              </a:rPr>
              <a:t>c</a:t>
            </a:r>
            <a:r>
              <a:rPr sz="2600" spc="-15" dirty="0">
                <a:solidFill>
                  <a:srgbClr val="0D0D0D"/>
                </a:solidFill>
                <a:latin typeface="Georgia"/>
                <a:cs typeface="Georgia"/>
              </a:rPr>
              <a:t>o</a:t>
            </a:r>
            <a:r>
              <a:rPr sz="2600" spc="-5" dirty="0">
                <a:solidFill>
                  <a:srgbClr val="0D0D0D"/>
                </a:solidFill>
                <a:latin typeface="Georgia"/>
                <a:cs typeface="Georgia"/>
              </a:rPr>
              <a:t>nt</a:t>
            </a:r>
            <a:r>
              <a:rPr sz="2600" spc="-25" dirty="0">
                <a:solidFill>
                  <a:srgbClr val="0D0D0D"/>
                </a:solidFill>
                <a:latin typeface="Georgia"/>
                <a:cs typeface="Georgia"/>
              </a:rPr>
              <a:t>a</a:t>
            </a:r>
            <a:r>
              <a:rPr sz="2600" spc="-10" dirty="0">
                <a:solidFill>
                  <a:srgbClr val="0D0D0D"/>
                </a:solidFill>
                <a:latin typeface="Georgia"/>
                <a:cs typeface="Georgia"/>
              </a:rPr>
              <a:t>c</a:t>
            </a:r>
            <a:r>
              <a:rPr sz="2600" spc="-5" dirty="0">
                <a:solidFill>
                  <a:srgbClr val="0D0D0D"/>
                </a:solidFill>
                <a:latin typeface="Georgia"/>
                <a:cs typeface="Georgia"/>
              </a:rPr>
              <a:t>t</a:t>
            </a:r>
            <a:r>
              <a:rPr sz="2600" spc="30" dirty="0">
                <a:solidFill>
                  <a:srgbClr val="0D0D0D"/>
                </a:solidFill>
                <a:latin typeface="Georgia"/>
                <a:cs typeface="Georgia"/>
              </a:rPr>
              <a:t> </a:t>
            </a:r>
            <a:r>
              <a:rPr sz="2600" spc="-10" dirty="0">
                <a:solidFill>
                  <a:srgbClr val="0D0D0D"/>
                </a:solidFill>
                <a:latin typeface="Georgia"/>
                <a:cs typeface="Georgia"/>
              </a:rPr>
              <a:t>the  </a:t>
            </a:r>
            <a:r>
              <a:rPr sz="2600" spc="-15" dirty="0">
                <a:solidFill>
                  <a:srgbClr val="0D0D0D"/>
                </a:solidFill>
                <a:latin typeface="Georgia"/>
                <a:cs typeface="Georgia"/>
              </a:rPr>
              <a:t>author</a:t>
            </a:r>
            <a:r>
              <a:rPr sz="2600" spc="20" dirty="0">
                <a:solidFill>
                  <a:srgbClr val="0D0D0D"/>
                </a:solidFill>
                <a:latin typeface="Georgia"/>
                <a:cs typeface="Georgia"/>
              </a:rPr>
              <a:t> </a:t>
            </a:r>
            <a:r>
              <a:rPr sz="2600" spc="-10" dirty="0">
                <a:solidFill>
                  <a:srgbClr val="0D0D0D"/>
                </a:solidFill>
                <a:latin typeface="Georgia"/>
                <a:cs typeface="Georgia"/>
              </a:rPr>
              <a:t>of</a:t>
            </a:r>
            <a:r>
              <a:rPr sz="2600" spc="5" dirty="0">
                <a:solidFill>
                  <a:srgbClr val="0D0D0D"/>
                </a:solidFill>
                <a:latin typeface="Georgia"/>
                <a:cs typeface="Georgia"/>
              </a:rPr>
              <a:t> </a:t>
            </a:r>
            <a:r>
              <a:rPr sz="2600" spc="-10" dirty="0">
                <a:solidFill>
                  <a:srgbClr val="0D0D0D"/>
                </a:solidFill>
                <a:latin typeface="Georgia"/>
                <a:cs typeface="Georgia"/>
              </a:rPr>
              <a:t>the</a:t>
            </a:r>
            <a:r>
              <a:rPr sz="2600" dirty="0">
                <a:solidFill>
                  <a:srgbClr val="0D0D0D"/>
                </a:solidFill>
                <a:latin typeface="Georgia"/>
                <a:cs typeface="Georgia"/>
              </a:rPr>
              <a:t> </a:t>
            </a:r>
            <a:r>
              <a:rPr lang="en-IN" sz="2600" spc="-10" dirty="0">
                <a:solidFill>
                  <a:srgbClr val="0D0D0D"/>
                </a:solidFill>
                <a:latin typeface="Georgia"/>
                <a:cs typeface="Georgia"/>
              </a:rPr>
              <a:t>Clone</a:t>
            </a:r>
            <a:r>
              <a:rPr sz="2600" spc="20" dirty="0">
                <a:solidFill>
                  <a:srgbClr val="0D0D0D"/>
                </a:solidFill>
                <a:latin typeface="Georgia"/>
                <a:cs typeface="Georgia"/>
              </a:rPr>
              <a:t> </a:t>
            </a:r>
            <a:r>
              <a:rPr sz="2600" spc="-5" dirty="0">
                <a:solidFill>
                  <a:srgbClr val="0D0D0D"/>
                </a:solidFill>
                <a:latin typeface="Georgia"/>
                <a:cs typeface="Georgia"/>
              </a:rPr>
              <a:t>using </a:t>
            </a:r>
            <a:r>
              <a:rPr sz="2600" spc="-610" dirty="0">
                <a:solidFill>
                  <a:srgbClr val="0D0D0D"/>
                </a:solidFill>
                <a:latin typeface="Georgia"/>
                <a:cs typeface="Georgia"/>
              </a:rPr>
              <a:t> </a:t>
            </a:r>
            <a:r>
              <a:rPr sz="2600" spc="-10" dirty="0">
                <a:solidFill>
                  <a:srgbClr val="0D0D0D"/>
                </a:solidFill>
                <a:latin typeface="Georgia"/>
                <a:cs typeface="Georgia"/>
              </a:rPr>
              <a:t>this</a:t>
            </a:r>
            <a:r>
              <a:rPr sz="2600" dirty="0">
                <a:solidFill>
                  <a:srgbClr val="0D0D0D"/>
                </a:solidFill>
                <a:latin typeface="Georgia"/>
                <a:cs typeface="Georgia"/>
              </a:rPr>
              <a:t> </a:t>
            </a:r>
            <a:r>
              <a:rPr sz="2600" spc="-10" dirty="0">
                <a:solidFill>
                  <a:srgbClr val="0D0D0D"/>
                </a:solidFill>
                <a:latin typeface="Georgia"/>
                <a:cs typeface="Georgia"/>
              </a:rPr>
              <a:t>contact</a:t>
            </a:r>
            <a:r>
              <a:rPr sz="2600" spc="25" dirty="0">
                <a:solidFill>
                  <a:srgbClr val="0D0D0D"/>
                </a:solidFill>
                <a:latin typeface="Georgia"/>
                <a:cs typeface="Georgia"/>
              </a:rPr>
              <a:t> </a:t>
            </a:r>
            <a:r>
              <a:rPr sz="2600" spc="-10" dirty="0">
                <a:solidFill>
                  <a:srgbClr val="0D0D0D"/>
                </a:solidFill>
                <a:latin typeface="Georgia"/>
                <a:cs typeface="Georgia"/>
              </a:rPr>
              <a:t>form.</a:t>
            </a:r>
            <a:endParaRPr sz="2600" dirty="0">
              <a:latin typeface="Georgia"/>
              <a:cs typeface="Georgia"/>
            </a:endParaRPr>
          </a:p>
          <a:p>
            <a:pPr marL="299085" marR="5080" indent="-287020" algn="just">
              <a:lnSpc>
                <a:spcPct val="90000"/>
              </a:lnSpc>
              <a:spcBef>
                <a:spcPts val="1010"/>
              </a:spcBef>
            </a:pPr>
            <a:r>
              <a:rPr sz="2050" spc="-170" dirty="0">
                <a:solidFill>
                  <a:srgbClr val="539E39"/>
                </a:solidFill>
                <a:latin typeface="Lucida Sans Unicode"/>
                <a:cs typeface="Lucida Sans Unicode"/>
              </a:rPr>
              <a:t>▶</a:t>
            </a:r>
            <a:r>
              <a:rPr sz="2050" spc="-229" dirty="0">
                <a:solidFill>
                  <a:srgbClr val="539E39"/>
                </a:solidFill>
                <a:latin typeface="Lucida Sans Unicode"/>
                <a:cs typeface="Lucida Sans Unicode"/>
              </a:rPr>
              <a:t> </a:t>
            </a:r>
            <a:r>
              <a:rPr sz="2600" spc="-5" dirty="0">
                <a:solidFill>
                  <a:srgbClr val="0D0D0D"/>
                </a:solidFill>
                <a:latin typeface="Georgia"/>
                <a:cs typeface="Georgia"/>
              </a:rPr>
              <a:t>The</a:t>
            </a:r>
            <a:r>
              <a:rPr sz="2600" spc="15" dirty="0">
                <a:solidFill>
                  <a:srgbClr val="0D0D0D"/>
                </a:solidFill>
                <a:latin typeface="Georgia"/>
                <a:cs typeface="Georgia"/>
              </a:rPr>
              <a:t> </a:t>
            </a:r>
            <a:r>
              <a:rPr sz="2600" spc="-10" dirty="0">
                <a:solidFill>
                  <a:srgbClr val="0D0D0D"/>
                </a:solidFill>
                <a:latin typeface="Georgia"/>
                <a:cs typeface="Georgia"/>
              </a:rPr>
              <a:t>use</a:t>
            </a:r>
            <a:r>
              <a:rPr sz="2600" spc="-5" dirty="0">
                <a:solidFill>
                  <a:srgbClr val="0D0D0D"/>
                </a:solidFill>
                <a:latin typeface="Georgia"/>
                <a:cs typeface="Georgia"/>
              </a:rPr>
              <a:t>r</a:t>
            </a:r>
            <a:r>
              <a:rPr sz="2600" spc="5" dirty="0">
                <a:solidFill>
                  <a:srgbClr val="0D0D0D"/>
                </a:solidFill>
                <a:latin typeface="Georgia"/>
                <a:cs typeface="Georgia"/>
              </a:rPr>
              <a:t> </a:t>
            </a:r>
            <a:r>
              <a:rPr sz="2600" spc="-10" dirty="0">
                <a:solidFill>
                  <a:srgbClr val="0D0D0D"/>
                </a:solidFill>
                <a:latin typeface="Georgia"/>
                <a:cs typeface="Georgia"/>
              </a:rPr>
              <a:t>c</a:t>
            </a:r>
            <a:r>
              <a:rPr sz="2600" spc="-20" dirty="0">
                <a:solidFill>
                  <a:srgbClr val="0D0D0D"/>
                </a:solidFill>
                <a:latin typeface="Georgia"/>
                <a:cs typeface="Georgia"/>
              </a:rPr>
              <a:t>a</a:t>
            </a:r>
            <a:r>
              <a:rPr sz="2600" spc="-5" dirty="0">
                <a:solidFill>
                  <a:srgbClr val="0D0D0D"/>
                </a:solidFill>
                <a:latin typeface="Georgia"/>
                <a:cs typeface="Georgia"/>
              </a:rPr>
              <a:t>n</a:t>
            </a:r>
            <a:r>
              <a:rPr sz="2600" spc="20" dirty="0">
                <a:solidFill>
                  <a:srgbClr val="0D0D0D"/>
                </a:solidFill>
                <a:latin typeface="Georgia"/>
                <a:cs typeface="Georgia"/>
              </a:rPr>
              <a:t> </a:t>
            </a:r>
            <a:r>
              <a:rPr sz="2600" spc="-10" dirty="0">
                <a:solidFill>
                  <a:srgbClr val="0D0D0D"/>
                </a:solidFill>
                <a:latin typeface="Georgia"/>
                <a:cs typeface="Georgia"/>
              </a:rPr>
              <a:t>en</a:t>
            </a:r>
            <a:r>
              <a:rPr sz="2600" spc="-20" dirty="0">
                <a:solidFill>
                  <a:srgbClr val="0D0D0D"/>
                </a:solidFill>
                <a:latin typeface="Georgia"/>
                <a:cs typeface="Georgia"/>
              </a:rPr>
              <a:t>t</a:t>
            </a:r>
            <a:r>
              <a:rPr sz="2600" spc="-10" dirty="0">
                <a:solidFill>
                  <a:srgbClr val="0D0D0D"/>
                </a:solidFill>
                <a:latin typeface="Georgia"/>
                <a:cs typeface="Georgia"/>
              </a:rPr>
              <a:t>e</a:t>
            </a:r>
            <a:r>
              <a:rPr sz="2600" spc="-5" dirty="0">
                <a:solidFill>
                  <a:srgbClr val="0D0D0D"/>
                </a:solidFill>
                <a:latin typeface="Georgia"/>
                <a:cs typeface="Georgia"/>
              </a:rPr>
              <a:t>r</a:t>
            </a:r>
            <a:r>
              <a:rPr sz="2600" spc="25" dirty="0">
                <a:solidFill>
                  <a:srgbClr val="0D0D0D"/>
                </a:solidFill>
                <a:latin typeface="Georgia"/>
                <a:cs typeface="Georgia"/>
              </a:rPr>
              <a:t> </a:t>
            </a:r>
            <a:r>
              <a:rPr sz="2600" spc="-10" dirty="0">
                <a:solidFill>
                  <a:srgbClr val="0D0D0D"/>
                </a:solidFill>
                <a:latin typeface="Georgia"/>
                <a:cs typeface="Georgia"/>
              </a:rPr>
              <a:t>h</a:t>
            </a:r>
            <a:r>
              <a:rPr sz="2600" dirty="0">
                <a:solidFill>
                  <a:srgbClr val="0D0D0D"/>
                </a:solidFill>
                <a:latin typeface="Georgia"/>
                <a:cs typeface="Georgia"/>
              </a:rPr>
              <a:t>i</a:t>
            </a:r>
            <a:r>
              <a:rPr sz="2600" spc="-5" dirty="0">
                <a:solidFill>
                  <a:srgbClr val="0D0D0D"/>
                </a:solidFill>
                <a:latin typeface="Georgia"/>
                <a:cs typeface="Georgia"/>
              </a:rPr>
              <a:t>s </a:t>
            </a:r>
            <a:r>
              <a:rPr sz="2600" dirty="0">
                <a:solidFill>
                  <a:srgbClr val="0D0D0D"/>
                </a:solidFill>
                <a:latin typeface="Georgia"/>
                <a:cs typeface="Georgia"/>
              </a:rPr>
              <a:t>N</a:t>
            </a:r>
            <a:r>
              <a:rPr sz="2600" spc="-20" dirty="0">
                <a:solidFill>
                  <a:srgbClr val="0D0D0D"/>
                </a:solidFill>
                <a:latin typeface="Georgia"/>
                <a:cs typeface="Georgia"/>
              </a:rPr>
              <a:t>a</a:t>
            </a:r>
            <a:r>
              <a:rPr sz="2600" spc="-5" dirty="0">
                <a:solidFill>
                  <a:srgbClr val="0D0D0D"/>
                </a:solidFill>
                <a:latin typeface="Georgia"/>
                <a:cs typeface="Georgia"/>
              </a:rPr>
              <a:t>m</a:t>
            </a:r>
            <a:r>
              <a:rPr sz="2600" spc="-15" dirty="0">
                <a:solidFill>
                  <a:srgbClr val="0D0D0D"/>
                </a:solidFill>
                <a:latin typeface="Georgia"/>
                <a:cs typeface="Georgia"/>
              </a:rPr>
              <a:t>e</a:t>
            </a:r>
            <a:r>
              <a:rPr sz="2600" spc="-5" dirty="0">
                <a:solidFill>
                  <a:srgbClr val="0D0D0D"/>
                </a:solidFill>
                <a:latin typeface="Georgia"/>
                <a:cs typeface="Georgia"/>
              </a:rPr>
              <a:t>,  </a:t>
            </a:r>
            <a:r>
              <a:rPr sz="2600" spc="-10" dirty="0">
                <a:solidFill>
                  <a:srgbClr val="0D0D0D"/>
                </a:solidFill>
                <a:latin typeface="Georgia"/>
                <a:cs typeface="Georgia"/>
              </a:rPr>
              <a:t>email </a:t>
            </a:r>
            <a:r>
              <a:rPr sz="2600" spc="-15" dirty="0">
                <a:solidFill>
                  <a:srgbClr val="0D0D0D"/>
                </a:solidFill>
                <a:latin typeface="Georgia"/>
                <a:cs typeface="Georgia"/>
              </a:rPr>
              <a:t>address </a:t>
            </a:r>
            <a:r>
              <a:rPr sz="2600" spc="-10" dirty="0">
                <a:solidFill>
                  <a:srgbClr val="0D0D0D"/>
                </a:solidFill>
                <a:latin typeface="Georgia"/>
                <a:cs typeface="Georgia"/>
              </a:rPr>
              <a:t>along </a:t>
            </a:r>
            <a:r>
              <a:rPr sz="2600" spc="-5" dirty="0">
                <a:solidFill>
                  <a:srgbClr val="0D0D0D"/>
                </a:solidFill>
                <a:latin typeface="Georgia"/>
                <a:cs typeface="Georgia"/>
              </a:rPr>
              <a:t>with </a:t>
            </a:r>
            <a:r>
              <a:rPr sz="2600" spc="-15" dirty="0">
                <a:solidFill>
                  <a:srgbClr val="0D0D0D"/>
                </a:solidFill>
                <a:latin typeface="Georgia"/>
                <a:cs typeface="Georgia"/>
              </a:rPr>
              <a:t>the </a:t>
            </a:r>
            <a:r>
              <a:rPr sz="2600" spc="-10" dirty="0">
                <a:solidFill>
                  <a:srgbClr val="0D0D0D"/>
                </a:solidFill>
                <a:latin typeface="Georgia"/>
                <a:cs typeface="Georgia"/>
              </a:rPr>
              <a:t> body</a:t>
            </a:r>
            <a:r>
              <a:rPr sz="2600" dirty="0">
                <a:solidFill>
                  <a:srgbClr val="0D0D0D"/>
                </a:solidFill>
                <a:latin typeface="Georgia"/>
                <a:cs typeface="Georgia"/>
              </a:rPr>
              <a:t> </a:t>
            </a:r>
            <a:r>
              <a:rPr sz="2600" spc="-5" dirty="0">
                <a:solidFill>
                  <a:srgbClr val="0D0D0D"/>
                </a:solidFill>
                <a:latin typeface="Georgia"/>
                <a:cs typeface="Georgia"/>
              </a:rPr>
              <a:t>of</a:t>
            </a:r>
            <a:r>
              <a:rPr sz="2600" dirty="0">
                <a:solidFill>
                  <a:srgbClr val="0D0D0D"/>
                </a:solidFill>
                <a:latin typeface="Georgia"/>
                <a:cs typeface="Georgia"/>
              </a:rPr>
              <a:t> </a:t>
            </a:r>
            <a:r>
              <a:rPr sz="2600" spc="-10" dirty="0">
                <a:solidFill>
                  <a:srgbClr val="0D0D0D"/>
                </a:solidFill>
                <a:latin typeface="Georgia"/>
                <a:cs typeface="Georgia"/>
              </a:rPr>
              <a:t>message.</a:t>
            </a:r>
            <a:endParaRPr sz="2600" dirty="0">
              <a:latin typeface="Georgia"/>
              <a:cs typeface="Georgia"/>
            </a:endParaRPr>
          </a:p>
          <a:p>
            <a:pPr marL="299085" marR="29209" indent="-287020">
              <a:lnSpc>
                <a:spcPct val="90000"/>
              </a:lnSpc>
              <a:spcBef>
                <a:spcPts val="985"/>
              </a:spcBef>
            </a:pPr>
            <a:r>
              <a:rPr sz="2050" spc="-170" dirty="0">
                <a:solidFill>
                  <a:srgbClr val="539E39"/>
                </a:solidFill>
                <a:latin typeface="Lucida Sans Unicode"/>
                <a:cs typeface="Lucida Sans Unicode"/>
              </a:rPr>
              <a:t>▶</a:t>
            </a:r>
            <a:r>
              <a:rPr sz="2050" spc="-229" dirty="0">
                <a:solidFill>
                  <a:srgbClr val="539E39"/>
                </a:solidFill>
                <a:latin typeface="Lucida Sans Unicode"/>
                <a:cs typeface="Lucida Sans Unicode"/>
              </a:rPr>
              <a:t> </a:t>
            </a:r>
            <a:r>
              <a:rPr sz="2600" spc="-25" dirty="0">
                <a:solidFill>
                  <a:srgbClr val="0D0D0D"/>
                </a:solidFill>
                <a:latin typeface="Georgia"/>
                <a:cs typeface="Georgia"/>
              </a:rPr>
              <a:t>A</a:t>
            </a:r>
            <a:r>
              <a:rPr sz="2600" spc="-10" dirty="0">
                <a:solidFill>
                  <a:srgbClr val="0D0D0D"/>
                </a:solidFill>
                <a:latin typeface="Georgia"/>
                <a:cs typeface="Georgia"/>
              </a:rPr>
              <a:t>f</a:t>
            </a:r>
            <a:r>
              <a:rPr sz="2600" spc="-15" dirty="0">
                <a:solidFill>
                  <a:srgbClr val="0D0D0D"/>
                </a:solidFill>
                <a:latin typeface="Georgia"/>
                <a:cs typeface="Georgia"/>
              </a:rPr>
              <a:t>t</a:t>
            </a:r>
            <a:r>
              <a:rPr sz="2600" spc="-10" dirty="0">
                <a:solidFill>
                  <a:srgbClr val="0D0D0D"/>
                </a:solidFill>
                <a:latin typeface="Georgia"/>
                <a:cs typeface="Georgia"/>
              </a:rPr>
              <a:t>e</a:t>
            </a:r>
            <a:r>
              <a:rPr sz="2600" spc="-5" dirty="0">
                <a:solidFill>
                  <a:srgbClr val="0D0D0D"/>
                </a:solidFill>
                <a:latin typeface="Georgia"/>
                <a:cs typeface="Georgia"/>
              </a:rPr>
              <a:t>r</a:t>
            </a:r>
            <a:r>
              <a:rPr sz="2600" spc="55" dirty="0">
                <a:solidFill>
                  <a:srgbClr val="0D0D0D"/>
                </a:solidFill>
                <a:latin typeface="Georgia"/>
                <a:cs typeface="Georgia"/>
              </a:rPr>
              <a:t> </a:t>
            </a:r>
            <a:r>
              <a:rPr sz="2600" spc="-10" dirty="0">
                <a:solidFill>
                  <a:srgbClr val="0D0D0D"/>
                </a:solidFill>
                <a:latin typeface="Georgia"/>
                <a:cs typeface="Georgia"/>
              </a:rPr>
              <a:t>ent</a:t>
            </a:r>
            <a:r>
              <a:rPr sz="2600" spc="-20" dirty="0">
                <a:solidFill>
                  <a:srgbClr val="0D0D0D"/>
                </a:solidFill>
                <a:latin typeface="Georgia"/>
                <a:cs typeface="Georgia"/>
              </a:rPr>
              <a:t>e</a:t>
            </a:r>
            <a:r>
              <a:rPr sz="2600" spc="-5" dirty="0">
                <a:solidFill>
                  <a:srgbClr val="0D0D0D"/>
                </a:solidFill>
                <a:latin typeface="Georgia"/>
                <a:cs typeface="Georgia"/>
              </a:rPr>
              <a:t>ring</a:t>
            </a:r>
            <a:r>
              <a:rPr sz="2600" spc="50" dirty="0">
                <a:solidFill>
                  <a:srgbClr val="0D0D0D"/>
                </a:solidFill>
                <a:latin typeface="Georgia"/>
                <a:cs typeface="Georgia"/>
              </a:rPr>
              <a:t> </a:t>
            </a:r>
            <a:r>
              <a:rPr sz="2600" spc="-10" dirty="0">
                <a:solidFill>
                  <a:srgbClr val="0D0D0D"/>
                </a:solidFill>
                <a:latin typeface="Georgia"/>
                <a:cs typeface="Georgia"/>
              </a:rPr>
              <a:t>th</a:t>
            </a:r>
            <a:r>
              <a:rPr sz="2600" spc="-5" dirty="0">
                <a:solidFill>
                  <a:srgbClr val="0D0D0D"/>
                </a:solidFill>
                <a:latin typeface="Georgia"/>
                <a:cs typeface="Georgia"/>
              </a:rPr>
              <a:t>e</a:t>
            </a:r>
            <a:r>
              <a:rPr sz="2600" spc="5" dirty="0">
                <a:solidFill>
                  <a:srgbClr val="0D0D0D"/>
                </a:solidFill>
                <a:latin typeface="Georgia"/>
                <a:cs typeface="Georgia"/>
              </a:rPr>
              <a:t> </a:t>
            </a:r>
            <a:r>
              <a:rPr sz="2600" spc="-10" dirty="0">
                <a:solidFill>
                  <a:srgbClr val="0D0D0D"/>
                </a:solidFill>
                <a:latin typeface="Georgia"/>
                <a:cs typeface="Georgia"/>
              </a:rPr>
              <a:t>d</a:t>
            </a:r>
            <a:r>
              <a:rPr sz="2600" spc="-20" dirty="0">
                <a:solidFill>
                  <a:srgbClr val="0D0D0D"/>
                </a:solidFill>
                <a:latin typeface="Georgia"/>
                <a:cs typeface="Georgia"/>
              </a:rPr>
              <a:t>a</a:t>
            </a:r>
            <a:r>
              <a:rPr sz="2600" spc="-10" dirty="0">
                <a:solidFill>
                  <a:srgbClr val="0D0D0D"/>
                </a:solidFill>
                <a:latin typeface="Georgia"/>
                <a:cs typeface="Georgia"/>
              </a:rPr>
              <a:t>t</a:t>
            </a:r>
            <a:r>
              <a:rPr sz="2600" spc="-5" dirty="0">
                <a:solidFill>
                  <a:srgbClr val="0D0D0D"/>
                </a:solidFill>
                <a:latin typeface="Georgia"/>
                <a:cs typeface="Georgia"/>
              </a:rPr>
              <a:t>a</a:t>
            </a:r>
            <a:r>
              <a:rPr sz="2600" spc="25" dirty="0">
                <a:solidFill>
                  <a:srgbClr val="0D0D0D"/>
                </a:solidFill>
                <a:latin typeface="Georgia"/>
                <a:cs typeface="Georgia"/>
              </a:rPr>
              <a:t> </a:t>
            </a:r>
            <a:r>
              <a:rPr sz="2600" dirty="0">
                <a:solidFill>
                  <a:srgbClr val="0D0D0D"/>
                </a:solidFill>
                <a:latin typeface="Georgia"/>
                <a:cs typeface="Georgia"/>
              </a:rPr>
              <a:t>i</a:t>
            </a:r>
            <a:r>
              <a:rPr sz="2600" spc="-5" dirty="0">
                <a:solidFill>
                  <a:srgbClr val="0D0D0D"/>
                </a:solidFill>
                <a:latin typeface="Georgia"/>
                <a:cs typeface="Georgia"/>
              </a:rPr>
              <a:t>n </a:t>
            </a:r>
            <a:r>
              <a:rPr sz="2600" spc="-10" dirty="0">
                <a:solidFill>
                  <a:srgbClr val="0D0D0D"/>
                </a:solidFill>
                <a:latin typeface="Georgia"/>
                <a:cs typeface="Georgia"/>
              </a:rPr>
              <a:t>the  contact</a:t>
            </a:r>
            <a:r>
              <a:rPr sz="2600" spc="20" dirty="0">
                <a:solidFill>
                  <a:srgbClr val="0D0D0D"/>
                </a:solidFill>
                <a:latin typeface="Georgia"/>
                <a:cs typeface="Georgia"/>
              </a:rPr>
              <a:t> </a:t>
            </a:r>
            <a:r>
              <a:rPr sz="2600" spc="-10" dirty="0">
                <a:solidFill>
                  <a:srgbClr val="0D0D0D"/>
                </a:solidFill>
                <a:latin typeface="Georgia"/>
                <a:cs typeface="Georgia"/>
              </a:rPr>
              <a:t>form,</a:t>
            </a:r>
            <a:r>
              <a:rPr sz="2600" spc="25" dirty="0">
                <a:solidFill>
                  <a:srgbClr val="0D0D0D"/>
                </a:solidFill>
                <a:latin typeface="Georgia"/>
                <a:cs typeface="Georgia"/>
              </a:rPr>
              <a:t> </a:t>
            </a:r>
            <a:r>
              <a:rPr sz="2600" spc="-10" dirty="0">
                <a:solidFill>
                  <a:srgbClr val="0D0D0D"/>
                </a:solidFill>
                <a:latin typeface="Georgia"/>
                <a:cs typeface="Georgia"/>
              </a:rPr>
              <a:t>when</a:t>
            </a:r>
            <a:r>
              <a:rPr sz="2600" spc="-15" dirty="0">
                <a:solidFill>
                  <a:srgbClr val="0D0D0D"/>
                </a:solidFill>
                <a:latin typeface="Georgia"/>
                <a:cs typeface="Georgia"/>
              </a:rPr>
              <a:t> </a:t>
            </a:r>
            <a:r>
              <a:rPr sz="2600" spc="-10" dirty="0">
                <a:solidFill>
                  <a:srgbClr val="0D0D0D"/>
                </a:solidFill>
                <a:latin typeface="Georgia"/>
                <a:cs typeface="Georgia"/>
              </a:rPr>
              <a:t>the</a:t>
            </a:r>
            <a:r>
              <a:rPr sz="2600" spc="5" dirty="0">
                <a:solidFill>
                  <a:srgbClr val="0D0D0D"/>
                </a:solidFill>
                <a:latin typeface="Georgia"/>
                <a:cs typeface="Georgia"/>
              </a:rPr>
              <a:t> </a:t>
            </a:r>
            <a:r>
              <a:rPr sz="2600" spc="-10" dirty="0">
                <a:solidFill>
                  <a:srgbClr val="0D0D0D"/>
                </a:solidFill>
                <a:latin typeface="Georgia"/>
                <a:cs typeface="Georgia"/>
              </a:rPr>
              <a:t>user </a:t>
            </a:r>
            <a:r>
              <a:rPr sz="2600" spc="-5" dirty="0">
                <a:solidFill>
                  <a:srgbClr val="0D0D0D"/>
                </a:solidFill>
                <a:latin typeface="Georgia"/>
                <a:cs typeface="Georgia"/>
              </a:rPr>
              <a:t> </a:t>
            </a:r>
            <a:r>
              <a:rPr sz="2600" spc="-10" dirty="0">
                <a:solidFill>
                  <a:srgbClr val="0D0D0D"/>
                </a:solidFill>
                <a:latin typeface="Georgia"/>
                <a:cs typeface="Georgia"/>
              </a:rPr>
              <a:t>click the</a:t>
            </a:r>
            <a:r>
              <a:rPr sz="2600" spc="5" dirty="0">
                <a:solidFill>
                  <a:srgbClr val="0D0D0D"/>
                </a:solidFill>
                <a:latin typeface="Georgia"/>
                <a:cs typeface="Georgia"/>
              </a:rPr>
              <a:t> </a:t>
            </a:r>
            <a:r>
              <a:rPr sz="2600" spc="-10" dirty="0">
                <a:solidFill>
                  <a:srgbClr val="0D0D0D"/>
                </a:solidFill>
                <a:latin typeface="Georgia"/>
                <a:cs typeface="Georgia"/>
              </a:rPr>
              <a:t>submit</a:t>
            </a:r>
            <a:r>
              <a:rPr sz="2600" spc="15" dirty="0">
                <a:solidFill>
                  <a:srgbClr val="0D0D0D"/>
                </a:solidFill>
                <a:latin typeface="Georgia"/>
                <a:cs typeface="Georgia"/>
              </a:rPr>
              <a:t> </a:t>
            </a:r>
            <a:r>
              <a:rPr sz="2600" spc="-15" dirty="0">
                <a:solidFill>
                  <a:srgbClr val="0D0D0D"/>
                </a:solidFill>
                <a:latin typeface="Georgia"/>
                <a:cs typeface="Georgia"/>
              </a:rPr>
              <a:t>button,</a:t>
            </a:r>
            <a:r>
              <a:rPr sz="2600" spc="60" dirty="0">
                <a:solidFill>
                  <a:srgbClr val="0D0D0D"/>
                </a:solidFill>
                <a:latin typeface="Georgia"/>
                <a:cs typeface="Georgia"/>
              </a:rPr>
              <a:t> </a:t>
            </a:r>
            <a:r>
              <a:rPr sz="2600" spc="-10" dirty="0">
                <a:solidFill>
                  <a:srgbClr val="0D0D0D"/>
                </a:solidFill>
                <a:latin typeface="Georgia"/>
                <a:cs typeface="Georgia"/>
              </a:rPr>
              <a:t>the </a:t>
            </a:r>
            <a:r>
              <a:rPr sz="2600" spc="-5" dirty="0">
                <a:solidFill>
                  <a:srgbClr val="0D0D0D"/>
                </a:solidFill>
                <a:latin typeface="Georgia"/>
                <a:cs typeface="Georgia"/>
              </a:rPr>
              <a:t> </a:t>
            </a:r>
            <a:r>
              <a:rPr sz="2600" spc="-10" dirty="0">
                <a:solidFill>
                  <a:srgbClr val="0D0D0D"/>
                </a:solidFill>
                <a:latin typeface="Georgia"/>
                <a:cs typeface="Georgia"/>
              </a:rPr>
              <a:t>email</a:t>
            </a:r>
            <a:r>
              <a:rPr sz="2600" spc="35" dirty="0">
                <a:solidFill>
                  <a:srgbClr val="0D0D0D"/>
                </a:solidFill>
                <a:latin typeface="Georgia"/>
                <a:cs typeface="Georgia"/>
              </a:rPr>
              <a:t> </a:t>
            </a:r>
            <a:r>
              <a:rPr sz="2600" spc="-5" dirty="0">
                <a:solidFill>
                  <a:srgbClr val="0D0D0D"/>
                </a:solidFill>
                <a:latin typeface="Georgia"/>
                <a:cs typeface="Georgia"/>
              </a:rPr>
              <a:t>will</a:t>
            </a:r>
            <a:r>
              <a:rPr sz="2600" spc="-10" dirty="0">
                <a:solidFill>
                  <a:srgbClr val="0D0D0D"/>
                </a:solidFill>
                <a:latin typeface="Georgia"/>
                <a:cs typeface="Georgia"/>
              </a:rPr>
              <a:t> </a:t>
            </a:r>
            <a:r>
              <a:rPr sz="2600" spc="-15" dirty="0">
                <a:solidFill>
                  <a:srgbClr val="0D0D0D"/>
                </a:solidFill>
                <a:latin typeface="Georgia"/>
                <a:cs typeface="Georgia"/>
              </a:rPr>
              <a:t>be</a:t>
            </a:r>
            <a:r>
              <a:rPr sz="2600" spc="5" dirty="0">
                <a:solidFill>
                  <a:srgbClr val="0D0D0D"/>
                </a:solidFill>
                <a:latin typeface="Georgia"/>
                <a:cs typeface="Georgia"/>
              </a:rPr>
              <a:t> </a:t>
            </a:r>
            <a:r>
              <a:rPr sz="2600" spc="-10" dirty="0">
                <a:solidFill>
                  <a:srgbClr val="0D0D0D"/>
                </a:solidFill>
                <a:latin typeface="Georgia"/>
                <a:cs typeface="Georgia"/>
              </a:rPr>
              <a:t>sent</a:t>
            </a:r>
            <a:r>
              <a:rPr sz="2600" spc="15" dirty="0">
                <a:solidFill>
                  <a:srgbClr val="0D0D0D"/>
                </a:solidFill>
                <a:latin typeface="Georgia"/>
                <a:cs typeface="Georgia"/>
              </a:rPr>
              <a:t> </a:t>
            </a:r>
            <a:r>
              <a:rPr sz="2600" spc="-5" dirty="0">
                <a:solidFill>
                  <a:srgbClr val="0D0D0D"/>
                </a:solidFill>
                <a:latin typeface="Georgia"/>
                <a:cs typeface="Georgia"/>
              </a:rPr>
              <a:t>to</a:t>
            </a:r>
            <a:r>
              <a:rPr sz="2600" dirty="0">
                <a:solidFill>
                  <a:srgbClr val="0D0D0D"/>
                </a:solidFill>
                <a:latin typeface="Georgia"/>
                <a:cs typeface="Georgia"/>
              </a:rPr>
              <a:t> </a:t>
            </a:r>
            <a:r>
              <a:rPr sz="2600" spc="-10" dirty="0">
                <a:solidFill>
                  <a:srgbClr val="0D0D0D"/>
                </a:solidFill>
                <a:latin typeface="Georgia"/>
                <a:cs typeface="Georgia"/>
              </a:rPr>
              <a:t>the </a:t>
            </a:r>
            <a:r>
              <a:rPr sz="2600" spc="-5" dirty="0">
                <a:solidFill>
                  <a:srgbClr val="0D0D0D"/>
                </a:solidFill>
                <a:latin typeface="Georgia"/>
                <a:cs typeface="Georgia"/>
              </a:rPr>
              <a:t> </a:t>
            </a:r>
            <a:r>
              <a:rPr sz="2600" spc="-15" dirty="0">
                <a:solidFill>
                  <a:srgbClr val="0D0D0D"/>
                </a:solidFill>
                <a:latin typeface="Georgia"/>
                <a:cs typeface="Georgia"/>
              </a:rPr>
              <a:t>author.</a:t>
            </a:r>
            <a:endParaRPr sz="2600" dirty="0">
              <a:latin typeface="Georgia"/>
              <a:cs typeface="Georgia"/>
            </a:endParaRPr>
          </a:p>
        </p:txBody>
      </p:sp>
      <p:grpSp>
        <p:nvGrpSpPr>
          <p:cNvPr id="4" name="object 4"/>
          <p:cNvGrpSpPr/>
          <p:nvPr/>
        </p:nvGrpSpPr>
        <p:grpSpPr>
          <a:xfrm>
            <a:off x="63500" y="2157983"/>
            <a:ext cx="7042150" cy="3747770"/>
            <a:chOff x="63500" y="2157983"/>
            <a:chExt cx="7042150" cy="3747770"/>
          </a:xfrm>
        </p:grpSpPr>
        <p:pic>
          <p:nvPicPr>
            <p:cNvPr id="5" name="object 5"/>
            <p:cNvPicPr/>
            <p:nvPr/>
          </p:nvPicPr>
          <p:blipFill>
            <a:blip r:embed="rId2" cstate="print"/>
            <a:stretch>
              <a:fillRect/>
            </a:stretch>
          </p:blipFill>
          <p:spPr>
            <a:xfrm>
              <a:off x="252984" y="2157983"/>
              <a:ext cx="6705600" cy="3703320"/>
            </a:xfrm>
            <a:prstGeom prst="rect">
              <a:avLst/>
            </a:prstGeom>
          </p:spPr>
        </p:pic>
        <p:pic>
          <p:nvPicPr>
            <p:cNvPr id="6" name="object 6"/>
            <p:cNvPicPr/>
            <p:nvPr/>
          </p:nvPicPr>
          <p:blipFill>
            <a:blip r:embed="rId3" cstate="print"/>
            <a:stretch>
              <a:fillRect/>
            </a:stretch>
          </p:blipFill>
          <p:spPr>
            <a:xfrm>
              <a:off x="63500" y="2167866"/>
              <a:ext cx="7041701" cy="3737633"/>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5" name="object 5"/>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Submitted</a:t>
            </a:r>
            <a:r>
              <a:rPr spc="-105" dirty="0"/>
              <a:t> </a:t>
            </a:r>
            <a:r>
              <a:rPr spc="5" dirty="0"/>
              <a:t>by:-</a:t>
            </a:r>
          </a:p>
        </p:txBody>
      </p:sp>
      <p:sp>
        <p:nvSpPr>
          <p:cNvPr id="6" name="object 6"/>
          <p:cNvSpPr txBox="1"/>
          <p:nvPr/>
        </p:nvSpPr>
        <p:spPr>
          <a:xfrm>
            <a:off x="8369300" y="3237255"/>
            <a:ext cx="3322320" cy="1687834"/>
          </a:xfrm>
          <a:prstGeom prst="rect">
            <a:avLst/>
          </a:prstGeom>
        </p:spPr>
        <p:txBody>
          <a:bodyPr vert="horz" wrap="square" lIns="0" tIns="13970" rIns="0" bIns="0" rtlCol="0">
            <a:spAutoFit/>
          </a:bodyPr>
          <a:lstStyle/>
          <a:p>
            <a:pPr marL="204470" marR="5080" indent="167640" algn="just">
              <a:lnSpc>
                <a:spcPct val="143900"/>
              </a:lnSpc>
              <a:spcBef>
                <a:spcPts val="110"/>
              </a:spcBef>
            </a:pPr>
            <a:r>
              <a:rPr lang="en-IN" sz="1900" spc="-5" dirty="0">
                <a:solidFill>
                  <a:srgbClr val="2A4F1D"/>
                </a:solidFill>
                <a:latin typeface="Georgia"/>
                <a:cs typeface="Georgia"/>
              </a:rPr>
              <a:t>Piyush Singh(201500472)</a:t>
            </a:r>
            <a:r>
              <a:rPr sz="1900" spc="-5" dirty="0">
                <a:solidFill>
                  <a:srgbClr val="2A4F1D"/>
                </a:solidFill>
                <a:latin typeface="Georgia"/>
                <a:cs typeface="Georgia"/>
              </a:rPr>
              <a:t> </a:t>
            </a:r>
            <a:r>
              <a:rPr sz="1900" spc="-445" dirty="0">
                <a:solidFill>
                  <a:srgbClr val="2A4F1D"/>
                </a:solidFill>
                <a:latin typeface="Georgia"/>
                <a:cs typeface="Georgia"/>
              </a:rPr>
              <a:t> </a:t>
            </a:r>
            <a:r>
              <a:rPr lang="en-IN" sz="1900" spc="-445" dirty="0">
                <a:solidFill>
                  <a:srgbClr val="2A4F1D"/>
                </a:solidFill>
                <a:latin typeface="Georgia"/>
                <a:cs typeface="Georgia"/>
              </a:rPr>
              <a:t>         </a:t>
            </a:r>
            <a:r>
              <a:rPr lang="en-IN" sz="1900" spc="-10" dirty="0">
                <a:solidFill>
                  <a:srgbClr val="2A4F1D"/>
                </a:solidFill>
                <a:latin typeface="Georgia"/>
                <a:cs typeface="Georgia"/>
              </a:rPr>
              <a:t>   </a:t>
            </a:r>
            <a:r>
              <a:rPr sz="1900" spc="-10" dirty="0">
                <a:solidFill>
                  <a:srgbClr val="2A4F1D"/>
                </a:solidFill>
                <a:latin typeface="Georgia"/>
                <a:cs typeface="Georgia"/>
              </a:rPr>
              <a:t> </a:t>
            </a:r>
            <a:r>
              <a:rPr sz="1900" spc="-5" dirty="0">
                <a:solidFill>
                  <a:srgbClr val="2A4F1D"/>
                </a:solidFill>
                <a:latin typeface="Georgia"/>
                <a:cs typeface="Georgia"/>
              </a:rPr>
              <a:t> </a:t>
            </a:r>
            <a:endParaRPr lang="en-IN" sz="1900" spc="-5" dirty="0">
              <a:solidFill>
                <a:srgbClr val="2A4F1D"/>
              </a:solidFill>
              <a:latin typeface="Georgia"/>
              <a:cs typeface="Georgia"/>
            </a:endParaRPr>
          </a:p>
          <a:p>
            <a:pPr marL="204470" marR="5080" indent="167640" algn="just">
              <a:lnSpc>
                <a:spcPct val="143900"/>
              </a:lnSpc>
              <a:spcBef>
                <a:spcPts val="110"/>
              </a:spcBef>
            </a:pPr>
            <a:r>
              <a:rPr lang="en-IN" sz="1900" spc="-5" dirty="0">
                <a:solidFill>
                  <a:srgbClr val="2A4F1D"/>
                </a:solidFill>
                <a:latin typeface="Georgia"/>
                <a:cs typeface="Georgia"/>
              </a:rPr>
              <a:t>Bed Prakash(201500189)</a:t>
            </a:r>
          </a:p>
          <a:p>
            <a:pPr marL="204470" marR="5080" indent="167640" algn="just">
              <a:lnSpc>
                <a:spcPct val="143900"/>
              </a:lnSpc>
              <a:spcBef>
                <a:spcPts val="110"/>
              </a:spcBef>
            </a:pPr>
            <a:r>
              <a:rPr lang="en-IN" sz="1900" spc="-5" dirty="0">
                <a:solidFill>
                  <a:srgbClr val="2A4F1D"/>
                </a:solidFill>
                <a:latin typeface="Georgia"/>
                <a:cs typeface="Georgia"/>
              </a:rPr>
              <a:t>Kabeer Saxena(201500321)</a:t>
            </a:r>
          </a:p>
          <a:p>
            <a:pPr marL="204470" marR="5080" indent="167640" algn="just">
              <a:lnSpc>
                <a:spcPct val="143900"/>
              </a:lnSpc>
              <a:spcBef>
                <a:spcPts val="110"/>
              </a:spcBef>
            </a:pPr>
            <a:r>
              <a:rPr lang="en-IN" sz="1900" spc="-5" dirty="0">
                <a:solidFill>
                  <a:srgbClr val="2A4F1D"/>
                </a:solidFill>
                <a:latin typeface="Georgia"/>
                <a:cs typeface="Georgia"/>
              </a:rPr>
              <a:t>Ujjwal Gupta(201500751)</a:t>
            </a:r>
          </a:p>
        </p:txBody>
      </p:sp>
      <p:sp>
        <p:nvSpPr>
          <p:cNvPr id="7" name="object 7"/>
          <p:cNvSpPr txBox="1"/>
          <p:nvPr/>
        </p:nvSpPr>
        <p:spPr>
          <a:xfrm>
            <a:off x="670356" y="2754095"/>
            <a:ext cx="3322320" cy="2123979"/>
          </a:xfrm>
          <a:prstGeom prst="rect">
            <a:avLst/>
          </a:prstGeom>
        </p:spPr>
        <p:txBody>
          <a:bodyPr vert="horz" wrap="square" lIns="0" tIns="187325" rIns="0" bIns="0" rtlCol="0">
            <a:spAutoFit/>
          </a:bodyPr>
          <a:lstStyle/>
          <a:p>
            <a:pPr marL="12700">
              <a:lnSpc>
                <a:spcPct val="100000"/>
              </a:lnSpc>
              <a:spcBef>
                <a:spcPts val="1475"/>
              </a:spcBef>
            </a:pPr>
            <a:r>
              <a:rPr sz="3200" spc="-5" dirty="0">
                <a:latin typeface="Georgia"/>
                <a:cs typeface="Georgia"/>
              </a:rPr>
              <a:t>Submitted</a:t>
            </a:r>
            <a:r>
              <a:rPr sz="3200" spc="-15" dirty="0">
                <a:latin typeface="Georgia"/>
                <a:cs typeface="Georgia"/>
              </a:rPr>
              <a:t> </a:t>
            </a:r>
            <a:r>
              <a:rPr sz="3200" dirty="0">
                <a:latin typeface="Georgia"/>
                <a:cs typeface="Georgia"/>
              </a:rPr>
              <a:t>to:-</a:t>
            </a:r>
          </a:p>
          <a:p>
            <a:pPr marL="12700" marR="5080">
              <a:lnSpc>
                <a:spcPct val="134700"/>
              </a:lnSpc>
              <a:spcBef>
                <a:spcPts val="45"/>
              </a:spcBef>
            </a:pPr>
            <a:r>
              <a:rPr sz="2400" spc="-5" dirty="0">
                <a:solidFill>
                  <a:srgbClr val="2A4F1D"/>
                </a:solidFill>
                <a:latin typeface="Georgia"/>
                <a:cs typeface="Georgia"/>
              </a:rPr>
              <a:t>M</a:t>
            </a:r>
            <a:r>
              <a:rPr lang="en-IN" sz="2400" spc="-5" dirty="0">
                <a:solidFill>
                  <a:srgbClr val="2A4F1D"/>
                </a:solidFill>
                <a:latin typeface="Georgia"/>
                <a:cs typeface="Georgia"/>
              </a:rPr>
              <a:t>r. Mayank Saxena</a:t>
            </a:r>
            <a:r>
              <a:rPr sz="2400" dirty="0">
                <a:solidFill>
                  <a:srgbClr val="2A4F1D"/>
                </a:solidFill>
                <a:latin typeface="Georgia"/>
                <a:cs typeface="Georgia"/>
              </a:rPr>
              <a:t> </a:t>
            </a:r>
            <a:r>
              <a:rPr sz="2400" spc="-10" dirty="0">
                <a:solidFill>
                  <a:srgbClr val="2A4F1D"/>
                </a:solidFill>
                <a:latin typeface="Georgia"/>
                <a:cs typeface="Georgia"/>
              </a:rPr>
              <a:t>Technical</a:t>
            </a:r>
            <a:r>
              <a:rPr sz="2400" spc="20" dirty="0">
                <a:solidFill>
                  <a:srgbClr val="2A4F1D"/>
                </a:solidFill>
                <a:latin typeface="Georgia"/>
                <a:cs typeface="Georgia"/>
              </a:rPr>
              <a:t> </a:t>
            </a:r>
            <a:r>
              <a:rPr sz="2400" spc="-5" dirty="0">
                <a:solidFill>
                  <a:srgbClr val="2A4F1D"/>
                </a:solidFill>
                <a:latin typeface="Georgia"/>
                <a:cs typeface="Georgia"/>
              </a:rPr>
              <a:t>Trainer GLAU </a:t>
            </a:r>
            <a:r>
              <a:rPr sz="2400" spc="-565" dirty="0">
                <a:solidFill>
                  <a:srgbClr val="2A4F1D"/>
                </a:solidFill>
                <a:latin typeface="Georgia"/>
                <a:cs typeface="Georgia"/>
              </a:rPr>
              <a:t> </a:t>
            </a:r>
            <a:r>
              <a:rPr sz="2400" spc="-5" dirty="0">
                <a:solidFill>
                  <a:srgbClr val="2A4F1D"/>
                </a:solidFill>
                <a:latin typeface="Georgia"/>
                <a:cs typeface="Georgia"/>
              </a:rPr>
              <a:t>CSE</a:t>
            </a:r>
            <a:r>
              <a:rPr sz="2400" spc="-25" dirty="0">
                <a:solidFill>
                  <a:srgbClr val="2A4F1D"/>
                </a:solidFill>
                <a:latin typeface="Georgia"/>
                <a:cs typeface="Georgia"/>
              </a:rPr>
              <a:t> </a:t>
            </a:r>
            <a:r>
              <a:rPr sz="2400" spc="-5" dirty="0">
                <a:solidFill>
                  <a:srgbClr val="2A4F1D"/>
                </a:solidFill>
                <a:latin typeface="Georgia"/>
                <a:cs typeface="Georgia"/>
              </a:rPr>
              <a:t>Department</a:t>
            </a:r>
            <a:endParaRPr sz="2400" dirty="0">
              <a:latin typeface="Georgia"/>
              <a:cs typeface="Georgia"/>
            </a:endParaRPr>
          </a:p>
        </p:txBody>
      </p:sp>
      <p:sp>
        <p:nvSpPr>
          <p:cNvPr id="9" name="TextBox 8">
            <a:extLst>
              <a:ext uri="{FF2B5EF4-FFF2-40B4-BE49-F238E27FC236}">
                <a16:creationId xmlns:a16="http://schemas.microsoft.com/office/drawing/2014/main" id="{AB259AB4-3154-0172-8372-D70E05B5C921}"/>
              </a:ext>
            </a:extLst>
          </p:cNvPr>
          <p:cNvSpPr txBox="1"/>
          <p:nvPr/>
        </p:nvSpPr>
        <p:spPr>
          <a:xfrm>
            <a:off x="3074922" y="850932"/>
            <a:ext cx="5916677" cy="1415772"/>
          </a:xfrm>
          <a:prstGeom prst="rect">
            <a:avLst/>
          </a:prstGeom>
          <a:noFill/>
        </p:spPr>
        <p:txBody>
          <a:bodyPr wrap="square" rtlCol="0">
            <a:spAutoFit/>
          </a:bodyPr>
          <a:lstStyle/>
          <a:p>
            <a:r>
              <a:rPr lang="en-IN" sz="3200" b="1" dirty="0">
                <a:latin typeface="Copperplate Gothic Bold" panose="020E0705020206020404" pitchFamily="34" charset="0"/>
              </a:rPr>
              <a:t>   </a:t>
            </a:r>
            <a:r>
              <a:rPr lang="en-IN" sz="5400" dirty="0">
                <a:latin typeface="+mj-lt"/>
                <a:ea typeface="Calibri" panose="020F0502020204030204" pitchFamily="34" charset="0"/>
                <a:cs typeface="Calibri" panose="020F0502020204030204" pitchFamily="34" charset="0"/>
              </a:rPr>
              <a:t>WHATSAPP</a:t>
            </a:r>
            <a:r>
              <a:rPr lang="en-IN" sz="5400" b="1" dirty="0">
                <a:latin typeface="+mj-lt"/>
              </a:rPr>
              <a:t> </a:t>
            </a:r>
            <a:r>
              <a:rPr lang="en-IN" sz="5400" dirty="0">
                <a:latin typeface="Calibri" panose="020F0502020204030204" pitchFamily="34" charset="0"/>
                <a:ea typeface="Calibri" panose="020F0502020204030204" pitchFamily="34" charset="0"/>
                <a:cs typeface="Calibri" panose="020F0502020204030204" pitchFamily="34" charset="0"/>
              </a:rPr>
              <a:t>CLONE</a:t>
            </a:r>
          </a:p>
          <a:p>
            <a:endParaRPr lang="en-IN" sz="3200" b="1" dirty="0">
              <a:latin typeface="Copperplate Gothic Bold" panose="020E07050202060204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pic>
          <p:nvPicPr>
            <p:cNvPr id="4" name="object 4"/>
            <p:cNvPicPr/>
            <p:nvPr/>
          </p:nvPicPr>
          <p:blipFill>
            <a:blip r:embed="rId3" cstate="print"/>
            <a:stretch>
              <a:fillRect/>
            </a:stretch>
          </p:blipFill>
          <p:spPr>
            <a:xfrm>
              <a:off x="0" y="4081208"/>
              <a:ext cx="11729974" cy="2528189"/>
            </a:xfrm>
            <a:prstGeom prst="rect">
              <a:avLst/>
            </a:prstGeom>
          </p:spPr>
        </p:pic>
        <p:pic>
          <p:nvPicPr>
            <p:cNvPr id="5" name="object 5"/>
            <p:cNvPicPr/>
            <p:nvPr/>
          </p:nvPicPr>
          <p:blipFill>
            <a:blip r:embed="rId4" cstate="print"/>
            <a:stretch>
              <a:fillRect/>
            </a:stretch>
          </p:blipFill>
          <p:spPr>
            <a:xfrm>
              <a:off x="0" y="1591055"/>
              <a:ext cx="11720830" cy="3802253"/>
            </a:xfrm>
            <a:prstGeom prst="rect">
              <a:avLst/>
            </a:prstGeom>
          </p:spPr>
        </p:pic>
      </p:grpSp>
      <p:sp>
        <p:nvSpPr>
          <p:cNvPr id="6" name="object 6"/>
          <p:cNvSpPr txBox="1">
            <a:spLocks noGrp="1"/>
          </p:cNvSpPr>
          <p:nvPr>
            <p:ph type="title"/>
          </p:nvPr>
        </p:nvSpPr>
        <p:spPr>
          <a:xfrm>
            <a:off x="615492" y="2092832"/>
            <a:ext cx="9992995" cy="2129790"/>
          </a:xfrm>
          <a:prstGeom prst="rect">
            <a:avLst/>
          </a:prstGeom>
        </p:spPr>
        <p:txBody>
          <a:bodyPr vert="horz" wrap="square" lIns="0" tIns="13335" rIns="0" bIns="0" rtlCol="0">
            <a:spAutoFit/>
          </a:bodyPr>
          <a:lstStyle/>
          <a:p>
            <a:pPr marL="12700">
              <a:lnSpc>
                <a:spcPct val="100000"/>
              </a:lnSpc>
              <a:spcBef>
                <a:spcPts val="105"/>
              </a:spcBef>
            </a:pPr>
            <a:r>
              <a:rPr sz="13800" spc="5" dirty="0"/>
              <a:t>THANKYOU</a:t>
            </a:r>
            <a:endParaRPr sz="13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310" y="2555112"/>
            <a:ext cx="7581900" cy="3497111"/>
          </a:xfrm>
          <a:prstGeom prst="rect">
            <a:avLst/>
          </a:prstGeom>
        </p:spPr>
        <p:txBody>
          <a:bodyPr vert="horz" wrap="square" lIns="0" tIns="140970" rIns="0" bIns="0" rtlCol="0">
            <a:spAutoFit/>
          </a:bodyPr>
          <a:lstStyle/>
          <a:p>
            <a:pPr marL="234950">
              <a:lnSpc>
                <a:spcPct val="100000"/>
              </a:lnSpc>
              <a:spcBef>
                <a:spcPts val="1110"/>
              </a:spcBef>
            </a:pPr>
            <a:r>
              <a:rPr sz="2400" spc="-5" dirty="0">
                <a:solidFill>
                  <a:srgbClr val="404040"/>
                </a:solidFill>
                <a:latin typeface="Georgia"/>
                <a:cs typeface="Georgia"/>
              </a:rPr>
              <a:t>Technologies</a:t>
            </a:r>
            <a:r>
              <a:rPr sz="2400" spc="30" dirty="0">
                <a:solidFill>
                  <a:srgbClr val="404040"/>
                </a:solidFill>
                <a:latin typeface="Georgia"/>
                <a:cs typeface="Georgia"/>
              </a:rPr>
              <a:t> </a:t>
            </a:r>
            <a:r>
              <a:rPr sz="2400" spc="-5" dirty="0">
                <a:solidFill>
                  <a:srgbClr val="404040"/>
                </a:solidFill>
                <a:latin typeface="Georgia"/>
                <a:cs typeface="Georgia"/>
              </a:rPr>
              <a:t>that</a:t>
            </a:r>
            <a:r>
              <a:rPr sz="2400" spc="-25" dirty="0">
                <a:solidFill>
                  <a:srgbClr val="404040"/>
                </a:solidFill>
                <a:latin typeface="Georgia"/>
                <a:cs typeface="Georgia"/>
              </a:rPr>
              <a:t> </a:t>
            </a:r>
            <a:r>
              <a:rPr sz="2400" dirty="0">
                <a:solidFill>
                  <a:srgbClr val="404040"/>
                </a:solidFill>
                <a:latin typeface="Georgia"/>
                <a:cs typeface="Georgia"/>
              </a:rPr>
              <a:t>we</a:t>
            </a:r>
            <a:r>
              <a:rPr sz="2400" spc="5" dirty="0">
                <a:solidFill>
                  <a:srgbClr val="404040"/>
                </a:solidFill>
                <a:latin typeface="Georgia"/>
                <a:cs typeface="Georgia"/>
              </a:rPr>
              <a:t> </a:t>
            </a:r>
            <a:r>
              <a:rPr sz="2400" spc="-5" dirty="0">
                <a:solidFill>
                  <a:srgbClr val="404040"/>
                </a:solidFill>
                <a:latin typeface="Georgia"/>
                <a:cs typeface="Georgia"/>
              </a:rPr>
              <a:t>have learnt</a:t>
            </a:r>
            <a:r>
              <a:rPr sz="2400" dirty="0">
                <a:solidFill>
                  <a:srgbClr val="404040"/>
                </a:solidFill>
                <a:latin typeface="Georgia"/>
                <a:cs typeface="Georgia"/>
              </a:rPr>
              <a:t> </a:t>
            </a:r>
            <a:r>
              <a:rPr sz="2400" spc="-5" dirty="0">
                <a:solidFill>
                  <a:srgbClr val="404040"/>
                </a:solidFill>
                <a:latin typeface="Georgia"/>
                <a:cs typeface="Georgia"/>
              </a:rPr>
              <a:t>so</a:t>
            </a:r>
            <a:r>
              <a:rPr sz="2400" spc="15" dirty="0">
                <a:solidFill>
                  <a:srgbClr val="404040"/>
                </a:solidFill>
                <a:latin typeface="Georgia"/>
                <a:cs typeface="Georgia"/>
              </a:rPr>
              <a:t> </a:t>
            </a:r>
            <a:r>
              <a:rPr sz="2400" spc="-5" dirty="0">
                <a:solidFill>
                  <a:srgbClr val="404040"/>
                </a:solidFill>
                <a:latin typeface="Georgia"/>
                <a:cs typeface="Georgia"/>
              </a:rPr>
              <a:t>far</a:t>
            </a:r>
            <a:r>
              <a:rPr sz="2400" dirty="0">
                <a:solidFill>
                  <a:srgbClr val="404040"/>
                </a:solidFill>
                <a:latin typeface="Georgia"/>
                <a:cs typeface="Georgia"/>
              </a:rPr>
              <a:t> </a:t>
            </a:r>
            <a:r>
              <a:rPr sz="2400" spc="-5" dirty="0">
                <a:solidFill>
                  <a:srgbClr val="404040"/>
                </a:solidFill>
                <a:latin typeface="Georgia"/>
                <a:cs typeface="Georgia"/>
              </a:rPr>
              <a:t>are</a:t>
            </a:r>
            <a:r>
              <a:rPr sz="2400" spc="5" dirty="0">
                <a:solidFill>
                  <a:srgbClr val="404040"/>
                </a:solidFill>
                <a:latin typeface="Georgia"/>
                <a:cs typeface="Georgia"/>
              </a:rPr>
              <a:t> </a:t>
            </a:r>
            <a:r>
              <a:rPr sz="2400" spc="-5" dirty="0">
                <a:solidFill>
                  <a:srgbClr val="404040"/>
                </a:solidFill>
                <a:latin typeface="Georgia"/>
                <a:cs typeface="Georgia"/>
              </a:rPr>
              <a:t>as</a:t>
            </a:r>
            <a:r>
              <a:rPr sz="2400" spc="-15" dirty="0">
                <a:solidFill>
                  <a:srgbClr val="404040"/>
                </a:solidFill>
                <a:latin typeface="Georgia"/>
                <a:cs typeface="Georgia"/>
              </a:rPr>
              <a:t> </a:t>
            </a:r>
            <a:r>
              <a:rPr sz="2400" dirty="0">
                <a:solidFill>
                  <a:srgbClr val="404040"/>
                </a:solidFill>
                <a:latin typeface="Georgia"/>
                <a:cs typeface="Georgia"/>
              </a:rPr>
              <a:t>follows:-</a:t>
            </a:r>
            <a:endParaRPr sz="2400" dirty="0">
              <a:latin typeface="Georgia"/>
              <a:cs typeface="Georgia"/>
            </a:endParaRPr>
          </a:p>
          <a:p>
            <a:pPr marL="299085" indent="-287020">
              <a:lnSpc>
                <a:spcPct val="100000"/>
              </a:lnSpc>
              <a:spcBef>
                <a:spcPts val="1010"/>
              </a:spcBef>
              <a:buClr>
                <a:srgbClr val="539E39"/>
              </a:buClr>
              <a:buSzPct val="79166"/>
              <a:buFont typeface="Wingdings"/>
              <a:buChar char=""/>
              <a:tabLst>
                <a:tab pos="299720" algn="l"/>
              </a:tabLst>
            </a:pPr>
            <a:r>
              <a:rPr sz="2400" spc="-5" dirty="0">
                <a:solidFill>
                  <a:srgbClr val="404040"/>
                </a:solidFill>
                <a:latin typeface="Georgia"/>
                <a:cs typeface="Georgia"/>
              </a:rPr>
              <a:t>HTML</a:t>
            </a:r>
            <a:endParaRPr sz="2400" dirty="0">
              <a:latin typeface="Georgia"/>
              <a:cs typeface="Georgia"/>
            </a:endParaRPr>
          </a:p>
          <a:p>
            <a:pPr marL="299085" indent="-287020">
              <a:lnSpc>
                <a:spcPct val="100000"/>
              </a:lnSpc>
              <a:spcBef>
                <a:spcPts val="985"/>
              </a:spcBef>
              <a:buClr>
                <a:srgbClr val="539E39"/>
              </a:buClr>
              <a:buSzPct val="79166"/>
              <a:buFont typeface="Wingdings"/>
              <a:buChar char=""/>
              <a:tabLst>
                <a:tab pos="299720" algn="l"/>
              </a:tabLst>
            </a:pPr>
            <a:r>
              <a:rPr sz="2400" spc="-5" dirty="0">
                <a:solidFill>
                  <a:srgbClr val="404040"/>
                </a:solidFill>
                <a:latin typeface="Georgia"/>
                <a:cs typeface="Georgia"/>
              </a:rPr>
              <a:t>CSS</a:t>
            </a:r>
            <a:endParaRPr sz="2400" dirty="0">
              <a:latin typeface="Georgia"/>
              <a:cs typeface="Georgia"/>
            </a:endParaRPr>
          </a:p>
          <a:p>
            <a:pPr marL="299085" indent="-287020">
              <a:lnSpc>
                <a:spcPct val="100000"/>
              </a:lnSpc>
              <a:spcBef>
                <a:spcPts val="1010"/>
              </a:spcBef>
              <a:buClr>
                <a:srgbClr val="539E39"/>
              </a:buClr>
              <a:buSzPct val="79166"/>
              <a:buFont typeface="Wingdings"/>
              <a:buChar char=""/>
              <a:tabLst>
                <a:tab pos="299720" algn="l"/>
              </a:tabLst>
            </a:pPr>
            <a:r>
              <a:rPr lang="en-IN" sz="2400" spc="-5" dirty="0">
                <a:solidFill>
                  <a:srgbClr val="404040"/>
                </a:solidFill>
                <a:latin typeface="Georgia"/>
                <a:cs typeface="Georgia"/>
              </a:rPr>
              <a:t>JavaScript</a:t>
            </a:r>
          </a:p>
          <a:p>
            <a:pPr marL="299085" indent="-287020">
              <a:lnSpc>
                <a:spcPct val="100000"/>
              </a:lnSpc>
              <a:spcBef>
                <a:spcPts val="1010"/>
              </a:spcBef>
              <a:buClr>
                <a:srgbClr val="539E39"/>
              </a:buClr>
              <a:buSzPct val="79166"/>
              <a:buFont typeface="Wingdings"/>
              <a:buChar char=""/>
              <a:tabLst>
                <a:tab pos="299720" algn="l"/>
              </a:tabLst>
            </a:pPr>
            <a:r>
              <a:rPr lang="en-IN" sz="2400" spc="-5" dirty="0">
                <a:solidFill>
                  <a:srgbClr val="404040"/>
                </a:solidFill>
                <a:latin typeface="Georgia"/>
                <a:cs typeface="Georgia"/>
              </a:rPr>
              <a:t>Node.js</a:t>
            </a:r>
          </a:p>
          <a:p>
            <a:pPr marL="299085" indent="-287020">
              <a:lnSpc>
                <a:spcPct val="100000"/>
              </a:lnSpc>
              <a:spcBef>
                <a:spcPts val="1010"/>
              </a:spcBef>
              <a:buClr>
                <a:srgbClr val="539E39"/>
              </a:buClr>
              <a:buSzPct val="79166"/>
              <a:buFont typeface="Wingdings"/>
              <a:buChar char=""/>
              <a:tabLst>
                <a:tab pos="299720" algn="l"/>
              </a:tabLst>
            </a:pPr>
            <a:r>
              <a:rPr lang="en-IN" sz="2400" spc="-5" dirty="0">
                <a:solidFill>
                  <a:srgbClr val="404040"/>
                </a:solidFill>
                <a:latin typeface="Georgia"/>
                <a:cs typeface="Georgia"/>
              </a:rPr>
              <a:t>React.js</a:t>
            </a:r>
            <a:endParaRPr sz="2400" dirty="0">
              <a:latin typeface="Georgia"/>
              <a:cs typeface="Georgia"/>
            </a:endParaRPr>
          </a:p>
          <a:p>
            <a:pPr marL="299085" indent="-287020">
              <a:lnSpc>
                <a:spcPct val="100000"/>
              </a:lnSpc>
              <a:spcBef>
                <a:spcPts val="1010"/>
              </a:spcBef>
              <a:buClr>
                <a:srgbClr val="539E39"/>
              </a:buClr>
              <a:buSzPct val="79166"/>
              <a:buFont typeface="Wingdings"/>
              <a:buChar char=""/>
              <a:tabLst>
                <a:tab pos="299720" algn="l"/>
              </a:tabLst>
            </a:pPr>
            <a:r>
              <a:rPr lang="en-IN" sz="2400" spc="-5" dirty="0">
                <a:solidFill>
                  <a:srgbClr val="404040"/>
                </a:solidFill>
                <a:latin typeface="Georgia"/>
                <a:cs typeface="Georgia"/>
              </a:rPr>
              <a:t>MongoDB</a:t>
            </a:r>
          </a:p>
        </p:txBody>
      </p:sp>
      <p:sp>
        <p:nvSpPr>
          <p:cNvPr id="3" name="object 3"/>
          <p:cNvSpPr txBox="1">
            <a:spLocks noGrp="1"/>
          </p:cNvSpPr>
          <p:nvPr>
            <p:ph type="title"/>
          </p:nvPr>
        </p:nvSpPr>
        <p:spPr>
          <a:xfrm>
            <a:off x="762000" y="965961"/>
            <a:ext cx="4942205" cy="695325"/>
          </a:xfrm>
          <a:prstGeom prst="rect">
            <a:avLst/>
          </a:prstGeom>
        </p:spPr>
        <p:txBody>
          <a:bodyPr vert="horz" wrap="square" lIns="0" tIns="11430" rIns="0" bIns="0" rtlCol="0">
            <a:spAutoFit/>
          </a:bodyPr>
          <a:lstStyle/>
          <a:p>
            <a:pPr marL="12700">
              <a:lnSpc>
                <a:spcPct val="100000"/>
              </a:lnSpc>
              <a:spcBef>
                <a:spcPts val="90"/>
              </a:spcBef>
            </a:pPr>
            <a:r>
              <a:rPr sz="4400" spc="-5" dirty="0">
                <a:solidFill>
                  <a:srgbClr val="539E39"/>
                </a:solidFill>
              </a:rPr>
              <a:t>Technologies</a:t>
            </a:r>
            <a:r>
              <a:rPr sz="4400" spc="-55" dirty="0">
                <a:solidFill>
                  <a:srgbClr val="539E39"/>
                </a:solidFill>
              </a:rPr>
              <a:t> </a:t>
            </a:r>
            <a:r>
              <a:rPr sz="4400" spc="-10" dirty="0">
                <a:solidFill>
                  <a:srgbClr val="539E39"/>
                </a:solidFill>
              </a:rPr>
              <a:t>used:-</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6783" y="329564"/>
            <a:ext cx="1679575" cy="695325"/>
          </a:xfrm>
          <a:prstGeom prst="rect">
            <a:avLst/>
          </a:prstGeom>
        </p:spPr>
        <p:txBody>
          <a:bodyPr vert="horz" wrap="square" lIns="0" tIns="11430" rIns="0" bIns="0" rtlCol="0">
            <a:spAutoFit/>
          </a:bodyPr>
          <a:lstStyle/>
          <a:p>
            <a:pPr marL="12700">
              <a:lnSpc>
                <a:spcPct val="100000"/>
              </a:lnSpc>
              <a:spcBef>
                <a:spcPts val="90"/>
              </a:spcBef>
            </a:pPr>
            <a:r>
              <a:rPr sz="4400" spc="-10" dirty="0">
                <a:solidFill>
                  <a:srgbClr val="539E39"/>
                </a:solidFill>
              </a:rPr>
              <a:t>HTML</a:t>
            </a:r>
            <a:endParaRPr sz="4400"/>
          </a:p>
        </p:txBody>
      </p:sp>
      <p:sp>
        <p:nvSpPr>
          <p:cNvPr id="3" name="object 3"/>
          <p:cNvSpPr txBox="1"/>
          <p:nvPr/>
        </p:nvSpPr>
        <p:spPr>
          <a:xfrm>
            <a:off x="756310" y="1279906"/>
            <a:ext cx="8211820" cy="5385435"/>
          </a:xfrm>
          <a:prstGeom prst="rect">
            <a:avLst/>
          </a:prstGeom>
        </p:spPr>
        <p:txBody>
          <a:bodyPr vert="horz" wrap="square" lIns="0" tIns="63500" rIns="0" bIns="0" rtlCol="0">
            <a:spAutoFit/>
          </a:bodyPr>
          <a:lstStyle/>
          <a:p>
            <a:pPr marL="299085" marR="5080" indent="-287020">
              <a:lnSpc>
                <a:spcPts val="1630"/>
              </a:lnSpc>
              <a:spcBef>
                <a:spcPts val="500"/>
              </a:spcBef>
              <a:buClr>
                <a:srgbClr val="539E39"/>
              </a:buClr>
              <a:buSzPct val="79411"/>
              <a:buFont typeface="Wingdings"/>
              <a:buChar char=""/>
              <a:tabLst>
                <a:tab pos="299085" algn="l"/>
                <a:tab pos="299720" algn="l"/>
              </a:tabLst>
            </a:pPr>
            <a:r>
              <a:rPr sz="1700" dirty="0">
                <a:solidFill>
                  <a:srgbClr val="404040"/>
                </a:solidFill>
                <a:latin typeface="Georgia"/>
                <a:cs typeface="Georgia"/>
              </a:rPr>
              <a:t>HTML is an acronym </a:t>
            </a:r>
            <a:r>
              <a:rPr sz="1700" spc="-5" dirty="0">
                <a:solidFill>
                  <a:srgbClr val="404040"/>
                </a:solidFill>
                <a:latin typeface="Georgia"/>
                <a:cs typeface="Georgia"/>
              </a:rPr>
              <a:t>which </a:t>
            </a:r>
            <a:r>
              <a:rPr sz="1700" dirty="0">
                <a:solidFill>
                  <a:srgbClr val="404040"/>
                </a:solidFill>
                <a:latin typeface="Georgia"/>
                <a:cs typeface="Georgia"/>
              </a:rPr>
              <a:t>stands </a:t>
            </a:r>
            <a:r>
              <a:rPr sz="1700" spc="-5" dirty="0">
                <a:solidFill>
                  <a:srgbClr val="404040"/>
                </a:solidFill>
                <a:latin typeface="Georgia"/>
                <a:cs typeface="Georgia"/>
              </a:rPr>
              <a:t>for </a:t>
            </a:r>
            <a:r>
              <a:rPr sz="1700" dirty="0">
                <a:solidFill>
                  <a:srgbClr val="404040"/>
                </a:solidFill>
                <a:latin typeface="Georgia"/>
                <a:cs typeface="Georgia"/>
              </a:rPr>
              <a:t>Hyper Text Markup Language </a:t>
            </a:r>
            <a:r>
              <a:rPr sz="1700" spc="-5" dirty="0">
                <a:solidFill>
                  <a:srgbClr val="404040"/>
                </a:solidFill>
                <a:latin typeface="Georgia"/>
                <a:cs typeface="Georgia"/>
              </a:rPr>
              <a:t>which </a:t>
            </a:r>
            <a:r>
              <a:rPr sz="1700" dirty="0">
                <a:solidFill>
                  <a:srgbClr val="404040"/>
                </a:solidFill>
                <a:latin typeface="Georgia"/>
                <a:cs typeface="Georgia"/>
              </a:rPr>
              <a:t>is </a:t>
            </a:r>
            <a:r>
              <a:rPr sz="1700" spc="-5" dirty="0">
                <a:solidFill>
                  <a:srgbClr val="404040"/>
                </a:solidFill>
                <a:latin typeface="Georgia"/>
                <a:cs typeface="Georgia"/>
              </a:rPr>
              <a:t>used </a:t>
            </a:r>
            <a:r>
              <a:rPr sz="1700" spc="-400" dirty="0">
                <a:solidFill>
                  <a:srgbClr val="404040"/>
                </a:solidFill>
                <a:latin typeface="Georgia"/>
                <a:cs typeface="Georgia"/>
              </a:rPr>
              <a:t> </a:t>
            </a:r>
            <a:r>
              <a:rPr sz="1700" spc="-5" dirty="0">
                <a:solidFill>
                  <a:srgbClr val="404040"/>
                </a:solidFill>
                <a:latin typeface="Georgia"/>
                <a:cs typeface="Georgia"/>
              </a:rPr>
              <a:t>for creating</a:t>
            </a:r>
            <a:r>
              <a:rPr sz="1700" spc="-10" dirty="0">
                <a:solidFill>
                  <a:srgbClr val="404040"/>
                </a:solidFill>
                <a:latin typeface="Georgia"/>
                <a:cs typeface="Georgia"/>
              </a:rPr>
              <a:t> </a:t>
            </a:r>
            <a:r>
              <a:rPr sz="1700" spc="-5" dirty="0">
                <a:solidFill>
                  <a:srgbClr val="404040"/>
                </a:solidFill>
                <a:latin typeface="Georgia"/>
                <a:cs typeface="Georgia"/>
              </a:rPr>
              <a:t>web</a:t>
            </a:r>
            <a:r>
              <a:rPr sz="1700" dirty="0">
                <a:solidFill>
                  <a:srgbClr val="404040"/>
                </a:solidFill>
                <a:latin typeface="Georgia"/>
                <a:cs typeface="Georgia"/>
              </a:rPr>
              <a:t> </a:t>
            </a:r>
            <a:r>
              <a:rPr sz="1700" spc="-5" dirty="0">
                <a:solidFill>
                  <a:srgbClr val="404040"/>
                </a:solidFill>
                <a:latin typeface="Georgia"/>
                <a:cs typeface="Georgia"/>
              </a:rPr>
              <a:t>pages</a:t>
            </a:r>
            <a:r>
              <a:rPr sz="1700" spc="5" dirty="0">
                <a:solidFill>
                  <a:srgbClr val="404040"/>
                </a:solidFill>
                <a:latin typeface="Georgia"/>
                <a:cs typeface="Georgia"/>
              </a:rPr>
              <a:t> </a:t>
            </a:r>
            <a:r>
              <a:rPr sz="1700" dirty="0">
                <a:solidFill>
                  <a:srgbClr val="404040"/>
                </a:solidFill>
                <a:latin typeface="Georgia"/>
                <a:cs typeface="Georgia"/>
              </a:rPr>
              <a:t>and</a:t>
            </a:r>
            <a:r>
              <a:rPr sz="1700" spc="5" dirty="0">
                <a:solidFill>
                  <a:srgbClr val="404040"/>
                </a:solidFill>
                <a:latin typeface="Georgia"/>
                <a:cs typeface="Georgia"/>
              </a:rPr>
              <a:t> </a:t>
            </a:r>
            <a:r>
              <a:rPr sz="1700" spc="-10" dirty="0">
                <a:solidFill>
                  <a:srgbClr val="404040"/>
                </a:solidFill>
                <a:latin typeface="Georgia"/>
                <a:cs typeface="Georgia"/>
              </a:rPr>
              <a:t>web</a:t>
            </a:r>
            <a:r>
              <a:rPr sz="1700" dirty="0">
                <a:solidFill>
                  <a:srgbClr val="404040"/>
                </a:solidFill>
                <a:latin typeface="Georgia"/>
                <a:cs typeface="Georgia"/>
              </a:rPr>
              <a:t> applications.</a:t>
            </a:r>
            <a:endParaRPr sz="1700">
              <a:latin typeface="Georgia"/>
              <a:cs typeface="Georgia"/>
            </a:endParaRPr>
          </a:p>
          <a:p>
            <a:pPr marL="299085" indent="-287020">
              <a:lnSpc>
                <a:spcPct val="100000"/>
              </a:lnSpc>
              <a:spcBef>
                <a:spcPts val="590"/>
              </a:spcBef>
              <a:buClr>
                <a:srgbClr val="539E39"/>
              </a:buClr>
              <a:buSzPct val="79411"/>
              <a:buFont typeface="Wingdings"/>
              <a:buChar char=""/>
              <a:tabLst>
                <a:tab pos="299085" algn="l"/>
                <a:tab pos="299720" algn="l"/>
              </a:tabLst>
            </a:pPr>
            <a:r>
              <a:rPr sz="1700" dirty="0">
                <a:solidFill>
                  <a:srgbClr val="404040"/>
                </a:solidFill>
                <a:latin typeface="Georgia"/>
                <a:cs typeface="Georgia"/>
              </a:rPr>
              <a:t>HTML</a:t>
            </a:r>
            <a:r>
              <a:rPr sz="1700" spc="-30" dirty="0">
                <a:solidFill>
                  <a:srgbClr val="404040"/>
                </a:solidFill>
                <a:latin typeface="Georgia"/>
                <a:cs typeface="Georgia"/>
              </a:rPr>
              <a:t> </a:t>
            </a:r>
            <a:r>
              <a:rPr sz="1700" spc="-5" dirty="0">
                <a:solidFill>
                  <a:srgbClr val="404040"/>
                </a:solidFill>
                <a:latin typeface="Georgia"/>
                <a:cs typeface="Georgia"/>
              </a:rPr>
              <a:t>describes</a:t>
            </a:r>
            <a:r>
              <a:rPr sz="1700" spc="5" dirty="0">
                <a:solidFill>
                  <a:srgbClr val="404040"/>
                </a:solidFill>
                <a:latin typeface="Georgia"/>
                <a:cs typeface="Georgia"/>
              </a:rPr>
              <a:t> </a:t>
            </a:r>
            <a:r>
              <a:rPr sz="1700" dirty="0">
                <a:solidFill>
                  <a:srgbClr val="404040"/>
                </a:solidFill>
                <a:latin typeface="Georgia"/>
                <a:cs typeface="Georgia"/>
              </a:rPr>
              <a:t>the</a:t>
            </a:r>
            <a:r>
              <a:rPr sz="1700" spc="-10" dirty="0">
                <a:solidFill>
                  <a:srgbClr val="404040"/>
                </a:solidFill>
                <a:latin typeface="Georgia"/>
                <a:cs typeface="Georgia"/>
              </a:rPr>
              <a:t> </a:t>
            </a:r>
            <a:r>
              <a:rPr sz="1700" dirty="0">
                <a:solidFill>
                  <a:srgbClr val="404040"/>
                </a:solidFill>
                <a:latin typeface="Georgia"/>
                <a:cs typeface="Georgia"/>
              </a:rPr>
              <a:t>structure</a:t>
            </a:r>
            <a:r>
              <a:rPr sz="1700" spc="-35" dirty="0">
                <a:solidFill>
                  <a:srgbClr val="404040"/>
                </a:solidFill>
                <a:latin typeface="Georgia"/>
                <a:cs typeface="Georgia"/>
              </a:rPr>
              <a:t> </a:t>
            </a:r>
            <a:r>
              <a:rPr sz="1700" spc="-5" dirty="0">
                <a:solidFill>
                  <a:srgbClr val="404040"/>
                </a:solidFill>
                <a:latin typeface="Georgia"/>
                <a:cs typeface="Georgia"/>
              </a:rPr>
              <a:t>of </a:t>
            </a:r>
            <a:r>
              <a:rPr sz="1700" dirty="0">
                <a:solidFill>
                  <a:srgbClr val="404040"/>
                </a:solidFill>
                <a:latin typeface="Georgia"/>
                <a:cs typeface="Georgia"/>
              </a:rPr>
              <a:t>a</a:t>
            </a:r>
            <a:r>
              <a:rPr sz="1700" spc="20" dirty="0">
                <a:solidFill>
                  <a:srgbClr val="404040"/>
                </a:solidFill>
                <a:latin typeface="Georgia"/>
                <a:cs typeface="Georgia"/>
              </a:rPr>
              <a:t> </a:t>
            </a:r>
            <a:r>
              <a:rPr sz="1700" spc="-5" dirty="0">
                <a:solidFill>
                  <a:srgbClr val="404040"/>
                </a:solidFill>
                <a:latin typeface="Georgia"/>
                <a:cs typeface="Georgia"/>
              </a:rPr>
              <a:t>web</a:t>
            </a:r>
            <a:r>
              <a:rPr sz="1700" dirty="0">
                <a:solidFill>
                  <a:srgbClr val="404040"/>
                </a:solidFill>
                <a:latin typeface="Georgia"/>
                <a:cs typeface="Georgia"/>
              </a:rPr>
              <a:t> page.</a:t>
            </a:r>
            <a:endParaRPr sz="1700">
              <a:latin typeface="Georgia"/>
              <a:cs typeface="Georgia"/>
            </a:endParaRPr>
          </a:p>
          <a:p>
            <a:pPr marL="299085" indent="-287020">
              <a:lnSpc>
                <a:spcPct val="100000"/>
              </a:lnSpc>
              <a:spcBef>
                <a:spcPts val="605"/>
              </a:spcBef>
              <a:buClr>
                <a:srgbClr val="539E39"/>
              </a:buClr>
              <a:buSzPct val="79411"/>
              <a:buFont typeface="Wingdings"/>
              <a:buChar char=""/>
              <a:tabLst>
                <a:tab pos="299085" algn="l"/>
                <a:tab pos="299720" algn="l"/>
              </a:tabLst>
            </a:pPr>
            <a:r>
              <a:rPr sz="1700" dirty="0">
                <a:solidFill>
                  <a:srgbClr val="404040"/>
                </a:solidFill>
                <a:latin typeface="Georgia"/>
                <a:cs typeface="Georgia"/>
              </a:rPr>
              <a:t>HTML</a:t>
            </a:r>
            <a:r>
              <a:rPr sz="1700" spc="-30" dirty="0">
                <a:solidFill>
                  <a:srgbClr val="404040"/>
                </a:solidFill>
                <a:latin typeface="Georgia"/>
                <a:cs typeface="Georgia"/>
              </a:rPr>
              <a:t> </a:t>
            </a:r>
            <a:r>
              <a:rPr sz="1700" dirty="0">
                <a:solidFill>
                  <a:srgbClr val="404040"/>
                </a:solidFill>
                <a:latin typeface="Georgia"/>
                <a:cs typeface="Georgia"/>
              </a:rPr>
              <a:t>consists</a:t>
            </a:r>
            <a:r>
              <a:rPr sz="1700" spc="-25" dirty="0">
                <a:solidFill>
                  <a:srgbClr val="404040"/>
                </a:solidFill>
                <a:latin typeface="Georgia"/>
                <a:cs typeface="Georgia"/>
              </a:rPr>
              <a:t> </a:t>
            </a:r>
            <a:r>
              <a:rPr sz="1700" spc="-5" dirty="0">
                <a:solidFill>
                  <a:srgbClr val="404040"/>
                </a:solidFill>
                <a:latin typeface="Georgia"/>
                <a:cs typeface="Georgia"/>
              </a:rPr>
              <a:t>of</a:t>
            </a:r>
            <a:r>
              <a:rPr sz="1700" spc="-10" dirty="0">
                <a:solidFill>
                  <a:srgbClr val="404040"/>
                </a:solidFill>
                <a:latin typeface="Georgia"/>
                <a:cs typeface="Georgia"/>
              </a:rPr>
              <a:t> </a:t>
            </a:r>
            <a:r>
              <a:rPr sz="1700" dirty="0">
                <a:solidFill>
                  <a:srgbClr val="404040"/>
                </a:solidFill>
                <a:latin typeface="Georgia"/>
                <a:cs typeface="Georgia"/>
              </a:rPr>
              <a:t>a series</a:t>
            </a:r>
            <a:r>
              <a:rPr sz="1700" spc="-5" dirty="0">
                <a:solidFill>
                  <a:srgbClr val="404040"/>
                </a:solidFill>
                <a:latin typeface="Georgia"/>
                <a:cs typeface="Georgia"/>
              </a:rPr>
              <a:t> of</a:t>
            </a:r>
            <a:r>
              <a:rPr sz="1700" spc="15" dirty="0">
                <a:solidFill>
                  <a:srgbClr val="404040"/>
                </a:solidFill>
                <a:latin typeface="Georgia"/>
                <a:cs typeface="Georgia"/>
              </a:rPr>
              <a:t> </a:t>
            </a:r>
            <a:r>
              <a:rPr sz="1700" spc="-5" dirty="0">
                <a:solidFill>
                  <a:srgbClr val="404040"/>
                </a:solidFill>
                <a:latin typeface="Georgia"/>
                <a:cs typeface="Georgia"/>
              </a:rPr>
              <a:t>elements.</a:t>
            </a:r>
            <a:endParaRPr sz="1700">
              <a:latin typeface="Georgia"/>
              <a:cs typeface="Georgia"/>
            </a:endParaRPr>
          </a:p>
          <a:p>
            <a:pPr marL="299085" indent="-287020">
              <a:lnSpc>
                <a:spcPct val="100000"/>
              </a:lnSpc>
              <a:spcBef>
                <a:spcPts val="600"/>
              </a:spcBef>
              <a:buClr>
                <a:srgbClr val="539E39"/>
              </a:buClr>
              <a:buSzPct val="79411"/>
              <a:buFont typeface="Wingdings"/>
              <a:buChar char=""/>
              <a:tabLst>
                <a:tab pos="299085" algn="l"/>
                <a:tab pos="299720" algn="l"/>
              </a:tabLst>
            </a:pPr>
            <a:r>
              <a:rPr sz="1700" dirty="0">
                <a:solidFill>
                  <a:srgbClr val="404040"/>
                </a:solidFill>
                <a:latin typeface="Georgia"/>
                <a:cs typeface="Georgia"/>
              </a:rPr>
              <a:t>HTML</a:t>
            </a:r>
            <a:r>
              <a:rPr sz="1700" spc="-25" dirty="0">
                <a:solidFill>
                  <a:srgbClr val="404040"/>
                </a:solidFill>
                <a:latin typeface="Georgia"/>
                <a:cs typeface="Georgia"/>
              </a:rPr>
              <a:t> </a:t>
            </a:r>
            <a:r>
              <a:rPr sz="1700" spc="-5" dirty="0">
                <a:solidFill>
                  <a:srgbClr val="404040"/>
                </a:solidFill>
                <a:latin typeface="Georgia"/>
                <a:cs typeface="Georgia"/>
              </a:rPr>
              <a:t>elements</a:t>
            </a:r>
            <a:r>
              <a:rPr sz="1700" spc="10" dirty="0">
                <a:solidFill>
                  <a:srgbClr val="404040"/>
                </a:solidFill>
                <a:latin typeface="Georgia"/>
                <a:cs typeface="Georgia"/>
              </a:rPr>
              <a:t> </a:t>
            </a:r>
            <a:r>
              <a:rPr sz="1700" spc="-5" dirty="0">
                <a:solidFill>
                  <a:srgbClr val="404040"/>
                </a:solidFill>
                <a:latin typeface="Georgia"/>
                <a:cs typeface="Georgia"/>
              </a:rPr>
              <a:t>tell</a:t>
            </a:r>
            <a:r>
              <a:rPr sz="1700" spc="15" dirty="0">
                <a:solidFill>
                  <a:srgbClr val="404040"/>
                </a:solidFill>
                <a:latin typeface="Georgia"/>
                <a:cs typeface="Georgia"/>
              </a:rPr>
              <a:t> </a:t>
            </a:r>
            <a:r>
              <a:rPr sz="1700" dirty="0">
                <a:solidFill>
                  <a:srgbClr val="404040"/>
                </a:solidFill>
                <a:latin typeface="Georgia"/>
                <a:cs typeface="Georgia"/>
              </a:rPr>
              <a:t>the</a:t>
            </a:r>
            <a:r>
              <a:rPr sz="1700" spc="-5" dirty="0">
                <a:solidFill>
                  <a:srgbClr val="404040"/>
                </a:solidFill>
                <a:latin typeface="Georgia"/>
                <a:cs typeface="Georgia"/>
              </a:rPr>
              <a:t> browser</a:t>
            </a:r>
            <a:r>
              <a:rPr sz="1700" dirty="0">
                <a:solidFill>
                  <a:srgbClr val="404040"/>
                </a:solidFill>
                <a:latin typeface="Georgia"/>
                <a:cs typeface="Georgia"/>
              </a:rPr>
              <a:t> </a:t>
            </a:r>
            <a:r>
              <a:rPr sz="1700" spc="-5" dirty="0">
                <a:solidFill>
                  <a:srgbClr val="404040"/>
                </a:solidFill>
                <a:latin typeface="Georgia"/>
                <a:cs typeface="Georgia"/>
              </a:rPr>
              <a:t>how</a:t>
            </a:r>
            <a:r>
              <a:rPr sz="1700" spc="10" dirty="0">
                <a:solidFill>
                  <a:srgbClr val="404040"/>
                </a:solidFill>
                <a:latin typeface="Georgia"/>
                <a:cs typeface="Georgia"/>
              </a:rPr>
              <a:t> </a:t>
            </a:r>
            <a:r>
              <a:rPr sz="1700" spc="5" dirty="0">
                <a:solidFill>
                  <a:srgbClr val="404040"/>
                </a:solidFill>
                <a:latin typeface="Georgia"/>
                <a:cs typeface="Georgia"/>
              </a:rPr>
              <a:t>to</a:t>
            </a:r>
            <a:r>
              <a:rPr sz="1700" spc="-30" dirty="0">
                <a:solidFill>
                  <a:srgbClr val="404040"/>
                </a:solidFill>
                <a:latin typeface="Georgia"/>
                <a:cs typeface="Georgia"/>
              </a:rPr>
              <a:t> </a:t>
            </a:r>
            <a:r>
              <a:rPr sz="1700" dirty="0">
                <a:solidFill>
                  <a:srgbClr val="404040"/>
                </a:solidFill>
                <a:latin typeface="Georgia"/>
                <a:cs typeface="Georgia"/>
              </a:rPr>
              <a:t>display the</a:t>
            </a:r>
            <a:r>
              <a:rPr sz="1700" spc="-5" dirty="0">
                <a:solidFill>
                  <a:srgbClr val="404040"/>
                </a:solidFill>
                <a:latin typeface="Georgia"/>
                <a:cs typeface="Georgia"/>
              </a:rPr>
              <a:t> content.</a:t>
            </a:r>
            <a:endParaRPr sz="1700">
              <a:latin typeface="Georgia"/>
              <a:cs typeface="Georgia"/>
            </a:endParaRPr>
          </a:p>
          <a:p>
            <a:pPr marL="299085" indent="-287020">
              <a:lnSpc>
                <a:spcPts val="1835"/>
              </a:lnSpc>
              <a:spcBef>
                <a:spcPts val="575"/>
              </a:spcBef>
              <a:buClr>
                <a:srgbClr val="539E39"/>
              </a:buClr>
              <a:buSzPct val="79411"/>
              <a:buFont typeface="Wingdings"/>
              <a:buChar char=""/>
              <a:tabLst>
                <a:tab pos="299085" algn="l"/>
                <a:tab pos="299720" algn="l"/>
              </a:tabLst>
            </a:pPr>
            <a:r>
              <a:rPr sz="1700" dirty="0">
                <a:solidFill>
                  <a:srgbClr val="404040"/>
                </a:solidFill>
                <a:latin typeface="Georgia"/>
                <a:cs typeface="Georgia"/>
              </a:rPr>
              <a:t>HTML</a:t>
            </a:r>
            <a:r>
              <a:rPr sz="1700" spc="-20" dirty="0">
                <a:solidFill>
                  <a:srgbClr val="404040"/>
                </a:solidFill>
                <a:latin typeface="Georgia"/>
                <a:cs typeface="Georgia"/>
              </a:rPr>
              <a:t> </a:t>
            </a:r>
            <a:r>
              <a:rPr sz="1700" spc="-5" dirty="0">
                <a:solidFill>
                  <a:srgbClr val="404040"/>
                </a:solidFill>
                <a:latin typeface="Georgia"/>
                <a:cs typeface="Georgia"/>
              </a:rPr>
              <a:t>elements</a:t>
            </a:r>
            <a:r>
              <a:rPr sz="1700" spc="10" dirty="0">
                <a:solidFill>
                  <a:srgbClr val="404040"/>
                </a:solidFill>
                <a:latin typeface="Georgia"/>
                <a:cs typeface="Georgia"/>
              </a:rPr>
              <a:t> </a:t>
            </a:r>
            <a:r>
              <a:rPr sz="1700" spc="-5" dirty="0">
                <a:solidFill>
                  <a:srgbClr val="404040"/>
                </a:solidFill>
                <a:latin typeface="Georgia"/>
                <a:cs typeface="Georgia"/>
              </a:rPr>
              <a:t>label</a:t>
            </a:r>
            <a:r>
              <a:rPr sz="1700" spc="15" dirty="0">
                <a:solidFill>
                  <a:srgbClr val="404040"/>
                </a:solidFill>
                <a:latin typeface="Georgia"/>
                <a:cs typeface="Georgia"/>
              </a:rPr>
              <a:t> </a:t>
            </a:r>
            <a:r>
              <a:rPr sz="1700" spc="-5" dirty="0">
                <a:solidFill>
                  <a:srgbClr val="404040"/>
                </a:solidFill>
                <a:latin typeface="Georgia"/>
                <a:cs typeface="Georgia"/>
              </a:rPr>
              <a:t>pieces</a:t>
            </a:r>
            <a:r>
              <a:rPr sz="1700" spc="15" dirty="0">
                <a:solidFill>
                  <a:srgbClr val="404040"/>
                </a:solidFill>
                <a:latin typeface="Georgia"/>
                <a:cs typeface="Georgia"/>
              </a:rPr>
              <a:t> </a:t>
            </a:r>
            <a:r>
              <a:rPr sz="1700" spc="-5" dirty="0">
                <a:solidFill>
                  <a:srgbClr val="404040"/>
                </a:solidFill>
                <a:latin typeface="Georgia"/>
                <a:cs typeface="Georgia"/>
              </a:rPr>
              <a:t>of</a:t>
            </a:r>
            <a:r>
              <a:rPr sz="1700" dirty="0">
                <a:solidFill>
                  <a:srgbClr val="404040"/>
                </a:solidFill>
                <a:latin typeface="Georgia"/>
                <a:cs typeface="Georgia"/>
              </a:rPr>
              <a:t> </a:t>
            </a:r>
            <a:r>
              <a:rPr sz="1700" spc="-5" dirty="0">
                <a:solidFill>
                  <a:srgbClr val="404040"/>
                </a:solidFill>
                <a:latin typeface="Georgia"/>
                <a:cs typeface="Georgia"/>
              </a:rPr>
              <a:t>content</a:t>
            </a:r>
            <a:r>
              <a:rPr sz="1700" spc="20" dirty="0">
                <a:solidFill>
                  <a:srgbClr val="404040"/>
                </a:solidFill>
                <a:latin typeface="Georgia"/>
                <a:cs typeface="Georgia"/>
              </a:rPr>
              <a:t> </a:t>
            </a:r>
            <a:r>
              <a:rPr sz="1700" spc="-5" dirty="0">
                <a:solidFill>
                  <a:srgbClr val="404040"/>
                </a:solidFill>
                <a:latin typeface="Georgia"/>
                <a:cs typeface="Georgia"/>
              </a:rPr>
              <a:t>such</a:t>
            </a:r>
            <a:r>
              <a:rPr sz="1700" spc="-35" dirty="0">
                <a:solidFill>
                  <a:srgbClr val="404040"/>
                </a:solidFill>
                <a:latin typeface="Georgia"/>
                <a:cs typeface="Georgia"/>
              </a:rPr>
              <a:t> </a:t>
            </a:r>
            <a:r>
              <a:rPr sz="1700" dirty="0">
                <a:solidFill>
                  <a:srgbClr val="404040"/>
                </a:solidFill>
                <a:latin typeface="Georgia"/>
                <a:cs typeface="Georgia"/>
              </a:rPr>
              <a:t>as</a:t>
            </a:r>
            <a:r>
              <a:rPr sz="1700" spc="10" dirty="0">
                <a:solidFill>
                  <a:srgbClr val="404040"/>
                </a:solidFill>
                <a:latin typeface="Georgia"/>
                <a:cs typeface="Georgia"/>
              </a:rPr>
              <a:t> </a:t>
            </a:r>
            <a:r>
              <a:rPr sz="1700" spc="-5" dirty="0">
                <a:solidFill>
                  <a:srgbClr val="404040"/>
                </a:solidFill>
                <a:latin typeface="Georgia"/>
                <a:cs typeface="Georgia"/>
              </a:rPr>
              <a:t>“this</a:t>
            </a:r>
            <a:r>
              <a:rPr sz="1700" spc="15" dirty="0">
                <a:solidFill>
                  <a:srgbClr val="404040"/>
                </a:solidFill>
                <a:latin typeface="Georgia"/>
                <a:cs typeface="Georgia"/>
              </a:rPr>
              <a:t> </a:t>
            </a:r>
            <a:r>
              <a:rPr sz="1700" dirty="0">
                <a:solidFill>
                  <a:srgbClr val="404040"/>
                </a:solidFill>
                <a:latin typeface="Georgia"/>
                <a:cs typeface="Georgia"/>
              </a:rPr>
              <a:t>is</a:t>
            </a:r>
            <a:r>
              <a:rPr sz="1700" spc="15" dirty="0">
                <a:solidFill>
                  <a:srgbClr val="404040"/>
                </a:solidFill>
                <a:latin typeface="Georgia"/>
                <a:cs typeface="Georgia"/>
              </a:rPr>
              <a:t> </a:t>
            </a:r>
            <a:r>
              <a:rPr sz="1700" spc="-5" dirty="0">
                <a:solidFill>
                  <a:srgbClr val="404040"/>
                </a:solidFill>
                <a:latin typeface="Georgia"/>
                <a:cs typeface="Georgia"/>
              </a:rPr>
              <a:t>heading” </a:t>
            </a:r>
            <a:r>
              <a:rPr sz="1700" dirty="0">
                <a:solidFill>
                  <a:srgbClr val="404040"/>
                </a:solidFill>
                <a:latin typeface="Georgia"/>
                <a:cs typeface="Georgia"/>
              </a:rPr>
              <a:t>,</a:t>
            </a:r>
            <a:r>
              <a:rPr sz="1700" spc="-5" dirty="0">
                <a:solidFill>
                  <a:srgbClr val="404040"/>
                </a:solidFill>
                <a:latin typeface="Georgia"/>
                <a:cs typeface="Georgia"/>
              </a:rPr>
              <a:t> ”this</a:t>
            </a:r>
            <a:r>
              <a:rPr sz="1700" spc="20" dirty="0">
                <a:solidFill>
                  <a:srgbClr val="404040"/>
                </a:solidFill>
                <a:latin typeface="Georgia"/>
                <a:cs typeface="Georgia"/>
              </a:rPr>
              <a:t> </a:t>
            </a:r>
            <a:r>
              <a:rPr sz="1700" dirty="0">
                <a:solidFill>
                  <a:srgbClr val="404040"/>
                </a:solidFill>
                <a:latin typeface="Georgia"/>
                <a:cs typeface="Georgia"/>
              </a:rPr>
              <a:t>is</a:t>
            </a:r>
            <a:r>
              <a:rPr sz="1700" spc="-15" dirty="0">
                <a:solidFill>
                  <a:srgbClr val="404040"/>
                </a:solidFill>
                <a:latin typeface="Georgia"/>
                <a:cs typeface="Georgia"/>
              </a:rPr>
              <a:t> </a:t>
            </a:r>
            <a:r>
              <a:rPr sz="1700" dirty="0">
                <a:solidFill>
                  <a:srgbClr val="404040"/>
                </a:solidFill>
                <a:latin typeface="Georgia"/>
                <a:cs typeface="Georgia"/>
              </a:rPr>
              <a:t>a</a:t>
            </a:r>
            <a:endParaRPr sz="1700">
              <a:latin typeface="Georgia"/>
              <a:cs typeface="Georgia"/>
            </a:endParaRPr>
          </a:p>
          <a:p>
            <a:pPr marL="299085">
              <a:lnSpc>
                <a:spcPts val="1835"/>
              </a:lnSpc>
            </a:pPr>
            <a:r>
              <a:rPr sz="1700" dirty="0">
                <a:solidFill>
                  <a:srgbClr val="404040"/>
                </a:solidFill>
                <a:latin typeface="Georgia"/>
                <a:cs typeface="Georgia"/>
              </a:rPr>
              <a:t>paragraph”</a:t>
            </a:r>
            <a:r>
              <a:rPr sz="1700" spc="-10" dirty="0">
                <a:solidFill>
                  <a:srgbClr val="404040"/>
                </a:solidFill>
                <a:latin typeface="Georgia"/>
                <a:cs typeface="Georgia"/>
              </a:rPr>
              <a:t> </a:t>
            </a:r>
            <a:r>
              <a:rPr sz="1700" dirty="0">
                <a:solidFill>
                  <a:srgbClr val="404040"/>
                </a:solidFill>
                <a:latin typeface="Georgia"/>
                <a:cs typeface="Georgia"/>
              </a:rPr>
              <a:t>,</a:t>
            </a:r>
            <a:r>
              <a:rPr sz="1700" spc="-10" dirty="0">
                <a:solidFill>
                  <a:srgbClr val="404040"/>
                </a:solidFill>
                <a:latin typeface="Georgia"/>
                <a:cs typeface="Georgia"/>
              </a:rPr>
              <a:t> </a:t>
            </a:r>
            <a:r>
              <a:rPr sz="1700" spc="-5" dirty="0">
                <a:solidFill>
                  <a:srgbClr val="404040"/>
                </a:solidFill>
                <a:latin typeface="Georgia"/>
                <a:cs typeface="Georgia"/>
              </a:rPr>
              <a:t>“this</a:t>
            </a:r>
            <a:r>
              <a:rPr sz="1700" spc="5" dirty="0">
                <a:solidFill>
                  <a:srgbClr val="404040"/>
                </a:solidFill>
                <a:latin typeface="Georgia"/>
                <a:cs typeface="Georgia"/>
              </a:rPr>
              <a:t> </a:t>
            </a:r>
            <a:r>
              <a:rPr sz="1700" dirty="0">
                <a:solidFill>
                  <a:srgbClr val="404040"/>
                </a:solidFill>
                <a:latin typeface="Georgia"/>
                <a:cs typeface="Georgia"/>
              </a:rPr>
              <a:t>is</a:t>
            </a:r>
            <a:r>
              <a:rPr sz="1700" spc="5" dirty="0">
                <a:solidFill>
                  <a:srgbClr val="404040"/>
                </a:solidFill>
                <a:latin typeface="Georgia"/>
                <a:cs typeface="Georgia"/>
              </a:rPr>
              <a:t> </a:t>
            </a:r>
            <a:r>
              <a:rPr sz="1700" dirty="0">
                <a:solidFill>
                  <a:srgbClr val="404040"/>
                </a:solidFill>
                <a:latin typeface="Georgia"/>
                <a:cs typeface="Georgia"/>
              </a:rPr>
              <a:t>a </a:t>
            </a:r>
            <a:r>
              <a:rPr sz="1700" spc="-5" dirty="0">
                <a:solidFill>
                  <a:srgbClr val="404040"/>
                </a:solidFill>
                <a:latin typeface="Georgia"/>
                <a:cs typeface="Georgia"/>
              </a:rPr>
              <a:t>link” </a:t>
            </a:r>
            <a:r>
              <a:rPr sz="1700" dirty="0">
                <a:solidFill>
                  <a:srgbClr val="404040"/>
                </a:solidFill>
                <a:latin typeface="Georgia"/>
                <a:cs typeface="Georgia"/>
              </a:rPr>
              <a:t>,</a:t>
            </a:r>
            <a:r>
              <a:rPr sz="1700" spc="-10" dirty="0">
                <a:solidFill>
                  <a:srgbClr val="404040"/>
                </a:solidFill>
                <a:latin typeface="Georgia"/>
                <a:cs typeface="Georgia"/>
              </a:rPr>
              <a:t> </a:t>
            </a:r>
            <a:r>
              <a:rPr sz="1700" spc="-5" dirty="0">
                <a:solidFill>
                  <a:srgbClr val="404040"/>
                </a:solidFill>
                <a:latin typeface="Georgia"/>
                <a:cs typeface="Georgia"/>
              </a:rPr>
              <a:t>etc.</a:t>
            </a:r>
            <a:endParaRPr sz="1700">
              <a:latin typeface="Georgia"/>
              <a:cs typeface="Georgia"/>
            </a:endParaRPr>
          </a:p>
          <a:p>
            <a:pPr marL="299085" indent="-287020">
              <a:lnSpc>
                <a:spcPct val="100000"/>
              </a:lnSpc>
              <a:spcBef>
                <a:spcPts val="605"/>
              </a:spcBef>
              <a:buClr>
                <a:srgbClr val="539E39"/>
              </a:buClr>
              <a:buSzPct val="79411"/>
              <a:buFont typeface="Wingdings"/>
              <a:buChar char=""/>
              <a:tabLst>
                <a:tab pos="299085" algn="l"/>
                <a:tab pos="299720" algn="l"/>
              </a:tabLst>
            </a:pPr>
            <a:r>
              <a:rPr sz="1700" dirty="0">
                <a:solidFill>
                  <a:srgbClr val="404040"/>
                </a:solidFill>
                <a:latin typeface="Georgia"/>
                <a:cs typeface="Georgia"/>
              </a:rPr>
              <a:t>A</a:t>
            </a:r>
            <a:r>
              <a:rPr sz="1700" spc="-10" dirty="0">
                <a:solidFill>
                  <a:srgbClr val="404040"/>
                </a:solidFill>
                <a:latin typeface="Georgia"/>
                <a:cs typeface="Georgia"/>
              </a:rPr>
              <a:t> </a:t>
            </a:r>
            <a:r>
              <a:rPr sz="1700" dirty="0">
                <a:solidFill>
                  <a:srgbClr val="404040"/>
                </a:solidFill>
                <a:latin typeface="Georgia"/>
                <a:cs typeface="Georgia"/>
              </a:rPr>
              <a:t>simple</a:t>
            </a:r>
            <a:r>
              <a:rPr sz="1700" spc="-45" dirty="0">
                <a:solidFill>
                  <a:srgbClr val="404040"/>
                </a:solidFill>
                <a:latin typeface="Georgia"/>
                <a:cs typeface="Georgia"/>
              </a:rPr>
              <a:t> </a:t>
            </a:r>
            <a:r>
              <a:rPr sz="1700" dirty="0">
                <a:solidFill>
                  <a:srgbClr val="404040"/>
                </a:solidFill>
                <a:latin typeface="Georgia"/>
                <a:cs typeface="Georgia"/>
              </a:rPr>
              <a:t>HTML</a:t>
            </a:r>
            <a:r>
              <a:rPr sz="1700" spc="-40" dirty="0">
                <a:solidFill>
                  <a:srgbClr val="404040"/>
                </a:solidFill>
                <a:latin typeface="Georgia"/>
                <a:cs typeface="Georgia"/>
              </a:rPr>
              <a:t> </a:t>
            </a:r>
            <a:r>
              <a:rPr sz="1700" dirty="0">
                <a:solidFill>
                  <a:srgbClr val="404040"/>
                </a:solidFill>
                <a:latin typeface="Georgia"/>
                <a:cs typeface="Georgia"/>
              </a:rPr>
              <a:t>Document:-</a:t>
            </a:r>
            <a:endParaRPr sz="1700">
              <a:latin typeface="Georgia"/>
              <a:cs typeface="Georgia"/>
            </a:endParaRPr>
          </a:p>
          <a:p>
            <a:pPr marL="326390">
              <a:lnSpc>
                <a:spcPct val="100000"/>
              </a:lnSpc>
              <a:spcBef>
                <a:spcPts val="900"/>
              </a:spcBef>
            </a:pPr>
            <a:r>
              <a:rPr sz="1400" b="1" spc="-5" dirty="0">
                <a:solidFill>
                  <a:srgbClr val="404040"/>
                </a:solidFill>
                <a:latin typeface="Consolas"/>
                <a:cs typeface="Consolas"/>
              </a:rPr>
              <a:t>&lt;!DOCTYPE</a:t>
            </a:r>
            <a:r>
              <a:rPr sz="1400" b="1" spc="20" dirty="0">
                <a:solidFill>
                  <a:srgbClr val="404040"/>
                </a:solidFill>
                <a:latin typeface="Consolas"/>
                <a:cs typeface="Consolas"/>
              </a:rPr>
              <a:t> </a:t>
            </a:r>
            <a:r>
              <a:rPr sz="1400" b="1" spc="-5" dirty="0">
                <a:solidFill>
                  <a:srgbClr val="404040"/>
                </a:solidFill>
                <a:latin typeface="Consolas"/>
                <a:cs typeface="Consolas"/>
              </a:rPr>
              <a:t>html&gt;</a:t>
            </a:r>
            <a:endParaRPr sz="1400">
              <a:latin typeface="Consolas"/>
              <a:cs typeface="Consolas"/>
            </a:endParaRPr>
          </a:p>
          <a:p>
            <a:pPr marL="402590">
              <a:lnSpc>
                <a:spcPct val="100000"/>
              </a:lnSpc>
              <a:spcBef>
                <a:spcPts val="720"/>
              </a:spcBef>
            </a:pPr>
            <a:r>
              <a:rPr sz="1400" b="1" dirty="0">
                <a:solidFill>
                  <a:srgbClr val="404040"/>
                </a:solidFill>
                <a:latin typeface="Consolas"/>
                <a:cs typeface="Consolas"/>
              </a:rPr>
              <a:t>&lt;html&gt;</a:t>
            </a:r>
            <a:endParaRPr sz="1400">
              <a:latin typeface="Consolas"/>
              <a:cs typeface="Consolas"/>
            </a:endParaRPr>
          </a:p>
          <a:p>
            <a:pPr marL="469900">
              <a:lnSpc>
                <a:spcPct val="100000"/>
              </a:lnSpc>
              <a:spcBef>
                <a:spcPts val="650"/>
              </a:spcBef>
            </a:pPr>
            <a:r>
              <a:rPr sz="1400" b="1" spc="-5" dirty="0">
                <a:solidFill>
                  <a:srgbClr val="404040"/>
                </a:solidFill>
                <a:latin typeface="Consolas"/>
                <a:cs typeface="Consolas"/>
              </a:rPr>
              <a:t>&lt;head&gt;</a:t>
            </a:r>
            <a:endParaRPr sz="1400">
              <a:latin typeface="Consolas"/>
              <a:cs typeface="Consolas"/>
            </a:endParaRPr>
          </a:p>
          <a:p>
            <a:pPr marL="927100">
              <a:lnSpc>
                <a:spcPct val="100000"/>
              </a:lnSpc>
              <a:spcBef>
                <a:spcPts val="675"/>
              </a:spcBef>
            </a:pPr>
            <a:r>
              <a:rPr sz="1400" b="1" dirty="0">
                <a:solidFill>
                  <a:srgbClr val="404040"/>
                </a:solidFill>
                <a:latin typeface="Consolas"/>
                <a:cs typeface="Consolas"/>
              </a:rPr>
              <a:t>&lt;title&gt;WEB DEVELOPMENT&lt;/title&gt;</a:t>
            </a:r>
            <a:endParaRPr sz="1400">
              <a:latin typeface="Consolas"/>
              <a:cs typeface="Consolas"/>
            </a:endParaRPr>
          </a:p>
          <a:p>
            <a:pPr marL="469900">
              <a:lnSpc>
                <a:spcPct val="100000"/>
              </a:lnSpc>
              <a:spcBef>
                <a:spcPts val="670"/>
              </a:spcBef>
            </a:pPr>
            <a:r>
              <a:rPr sz="1400" b="1" spc="-5" dirty="0">
                <a:solidFill>
                  <a:srgbClr val="404040"/>
                </a:solidFill>
                <a:latin typeface="Consolas"/>
                <a:cs typeface="Consolas"/>
              </a:rPr>
              <a:t>&lt;/head&gt;</a:t>
            </a:r>
            <a:endParaRPr sz="1400">
              <a:latin typeface="Consolas"/>
              <a:cs typeface="Consolas"/>
            </a:endParaRPr>
          </a:p>
          <a:p>
            <a:pPr marL="469900">
              <a:lnSpc>
                <a:spcPct val="100000"/>
              </a:lnSpc>
              <a:spcBef>
                <a:spcPts val="650"/>
              </a:spcBef>
            </a:pPr>
            <a:r>
              <a:rPr sz="1400" b="1" spc="-5" dirty="0">
                <a:solidFill>
                  <a:srgbClr val="404040"/>
                </a:solidFill>
                <a:latin typeface="Consolas"/>
                <a:cs typeface="Consolas"/>
              </a:rPr>
              <a:t>&lt;body&gt;</a:t>
            </a:r>
            <a:endParaRPr sz="1400">
              <a:latin typeface="Consolas"/>
              <a:cs typeface="Consolas"/>
            </a:endParaRPr>
          </a:p>
          <a:p>
            <a:pPr marL="927100">
              <a:lnSpc>
                <a:spcPct val="100000"/>
              </a:lnSpc>
              <a:spcBef>
                <a:spcPts val="675"/>
              </a:spcBef>
            </a:pPr>
            <a:r>
              <a:rPr sz="1400" b="1" dirty="0">
                <a:solidFill>
                  <a:srgbClr val="404040"/>
                </a:solidFill>
                <a:latin typeface="Consolas"/>
                <a:cs typeface="Consolas"/>
              </a:rPr>
              <a:t>&lt;h1&gt;Heading&lt;/h1&gt;</a:t>
            </a:r>
            <a:endParaRPr sz="1400">
              <a:latin typeface="Consolas"/>
              <a:cs typeface="Consolas"/>
            </a:endParaRPr>
          </a:p>
          <a:p>
            <a:pPr marL="927100">
              <a:lnSpc>
                <a:spcPct val="100000"/>
              </a:lnSpc>
              <a:spcBef>
                <a:spcPts val="670"/>
              </a:spcBef>
            </a:pPr>
            <a:r>
              <a:rPr sz="1400" b="1" dirty="0">
                <a:solidFill>
                  <a:srgbClr val="404040"/>
                </a:solidFill>
                <a:latin typeface="Consolas"/>
                <a:cs typeface="Consolas"/>
              </a:rPr>
              <a:t>&lt;p&gt;Paragraph&lt;/p&gt;</a:t>
            </a:r>
            <a:endParaRPr sz="1400">
              <a:latin typeface="Consolas"/>
              <a:cs typeface="Consolas"/>
            </a:endParaRPr>
          </a:p>
          <a:p>
            <a:pPr marL="469900">
              <a:lnSpc>
                <a:spcPct val="100000"/>
              </a:lnSpc>
              <a:spcBef>
                <a:spcPts val="650"/>
              </a:spcBef>
            </a:pPr>
            <a:r>
              <a:rPr sz="1400" b="1" spc="-5" dirty="0">
                <a:solidFill>
                  <a:srgbClr val="404040"/>
                </a:solidFill>
                <a:latin typeface="Consolas"/>
                <a:cs typeface="Consolas"/>
              </a:rPr>
              <a:t>&lt;/body&gt;</a:t>
            </a:r>
            <a:endParaRPr sz="1400">
              <a:latin typeface="Consolas"/>
              <a:cs typeface="Consolas"/>
            </a:endParaRPr>
          </a:p>
          <a:p>
            <a:pPr marL="405765">
              <a:lnSpc>
                <a:spcPct val="100000"/>
              </a:lnSpc>
              <a:spcBef>
                <a:spcPts val="675"/>
              </a:spcBef>
            </a:pPr>
            <a:r>
              <a:rPr sz="1400" b="1" spc="-5" dirty="0">
                <a:solidFill>
                  <a:srgbClr val="404040"/>
                </a:solidFill>
                <a:latin typeface="Consolas"/>
                <a:cs typeface="Consolas"/>
              </a:rPr>
              <a:t>&lt;/html&gt;</a:t>
            </a:r>
            <a:endParaRPr sz="1400">
              <a:latin typeface="Consolas"/>
              <a:cs typeface="Consolas"/>
            </a:endParaRPr>
          </a:p>
        </p:txBody>
      </p:sp>
      <p:pic>
        <p:nvPicPr>
          <p:cNvPr id="4" name="object 4"/>
          <p:cNvPicPr/>
          <p:nvPr/>
        </p:nvPicPr>
        <p:blipFill>
          <a:blip r:embed="rId2" cstate="print"/>
          <a:stretch>
            <a:fillRect/>
          </a:stretch>
        </p:blipFill>
        <p:spPr>
          <a:xfrm>
            <a:off x="9451847" y="283463"/>
            <a:ext cx="2625598" cy="29549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641" y="267157"/>
            <a:ext cx="1011555" cy="695325"/>
          </a:xfrm>
          <a:prstGeom prst="rect">
            <a:avLst/>
          </a:prstGeom>
        </p:spPr>
        <p:txBody>
          <a:bodyPr vert="horz" wrap="square" lIns="0" tIns="12065" rIns="0" bIns="0" rtlCol="0">
            <a:spAutoFit/>
          </a:bodyPr>
          <a:lstStyle/>
          <a:p>
            <a:pPr marL="12700">
              <a:lnSpc>
                <a:spcPct val="100000"/>
              </a:lnSpc>
              <a:spcBef>
                <a:spcPts val="95"/>
              </a:spcBef>
            </a:pPr>
            <a:r>
              <a:rPr sz="4400" dirty="0">
                <a:solidFill>
                  <a:srgbClr val="539E39"/>
                </a:solidFill>
              </a:rPr>
              <a:t>C</a:t>
            </a:r>
            <a:r>
              <a:rPr sz="4400" spc="-10" dirty="0">
                <a:solidFill>
                  <a:srgbClr val="539E39"/>
                </a:solidFill>
              </a:rPr>
              <a:t>SS</a:t>
            </a:r>
            <a:endParaRPr sz="4400"/>
          </a:p>
        </p:txBody>
      </p:sp>
      <p:sp>
        <p:nvSpPr>
          <p:cNvPr id="3" name="object 3"/>
          <p:cNvSpPr txBox="1"/>
          <p:nvPr/>
        </p:nvSpPr>
        <p:spPr>
          <a:xfrm>
            <a:off x="271373" y="1285583"/>
            <a:ext cx="8896985" cy="4605020"/>
          </a:xfrm>
          <a:prstGeom prst="rect">
            <a:avLst/>
          </a:prstGeom>
        </p:spPr>
        <p:txBody>
          <a:bodyPr vert="horz" wrap="square" lIns="0" tIns="137160" rIns="0" bIns="0" rtlCol="0">
            <a:spAutoFit/>
          </a:bodyPr>
          <a:lstStyle/>
          <a:p>
            <a:pPr marL="299085" indent="-287020">
              <a:lnSpc>
                <a:spcPct val="100000"/>
              </a:lnSpc>
              <a:spcBef>
                <a:spcPts val="1080"/>
              </a:spcBef>
              <a:buClr>
                <a:srgbClr val="539E39"/>
              </a:buClr>
              <a:buSzPct val="80555"/>
              <a:buFont typeface="Wingdings"/>
              <a:buChar char=""/>
              <a:tabLst>
                <a:tab pos="299085" algn="l"/>
                <a:tab pos="299720" algn="l"/>
              </a:tabLst>
            </a:pPr>
            <a:r>
              <a:rPr sz="1800" spc="-5" dirty="0">
                <a:solidFill>
                  <a:srgbClr val="404040"/>
                </a:solidFill>
                <a:latin typeface="Georgia"/>
                <a:cs typeface="Georgia"/>
              </a:rPr>
              <a:t>CSS</a:t>
            </a:r>
            <a:r>
              <a:rPr sz="1800" dirty="0">
                <a:solidFill>
                  <a:srgbClr val="404040"/>
                </a:solidFill>
                <a:latin typeface="Georgia"/>
                <a:cs typeface="Georgia"/>
              </a:rPr>
              <a:t> </a:t>
            </a:r>
            <a:r>
              <a:rPr sz="1800" spc="-5" dirty="0">
                <a:solidFill>
                  <a:srgbClr val="404040"/>
                </a:solidFill>
                <a:latin typeface="Georgia"/>
                <a:cs typeface="Georgia"/>
              </a:rPr>
              <a:t>stands</a:t>
            </a:r>
            <a:r>
              <a:rPr sz="1800" spc="-10" dirty="0">
                <a:solidFill>
                  <a:srgbClr val="404040"/>
                </a:solidFill>
                <a:latin typeface="Georgia"/>
                <a:cs typeface="Georgia"/>
              </a:rPr>
              <a:t> for</a:t>
            </a:r>
            <a:r>
              <a:rPr sz="1800" spc="5" dirty="0">
                <a:solidFill>
                  <a:srgbClr val="404040"/>
                </a:solidFill>
                <a:latin typeface="Georgia"/>
                <a:cs typeface="Georgia"/>
              </a:rPr>
              <a:t> </a:t>
            </a:r>
            <a:r>
              <a:rPr sz="1800" spc="-5" dirty="0">
                <a:solidFill>
                  <a:srgbClr val="404040"/>
                </a:solidFill>
                <a:latin typeface="Georgia"/>
                <a:cs typeface="Georgia"/>
              </a:rPr>
              <a:t>Cascading Style Sheets.</a:t>
            </a:r>
            <a:endParaRPr sz="1800">
              <a:latin typeface="Georgia"/>
              <a:cs typeface="Georgia"/>
            </a:endParaRPr>
          </a:p>
          <a:p>
            <a:pPr marL="299085" indent="-287020">
              <a:lnSpc>
                <a:spcPct val="100000"/>
              </a:lnSpc>
              <a:spcBef>
                <a:spcPts val="985"/>
              </a:spcBef>
              <a:buClr>
                <a:srgbClr val="539E39"/>
              </a:buClr>
              <a:buSzPct val="80555"/>
              <a:buFont typeface="Wingdings"/>
              <a:buChar char=""/>
              <a:tabLst>
                <a:tab pos="299085" algn="l"/>
                <a:tab pos="299720" algn="l"/>
              </a:tabLst>
            </a:pPr>
            <a:r>
              <a:rPr sz="1800" spc="-5" dirty="0">
                <a:solidFill>
                  <a:srgbClr val="404040"/>
                </a:solidFill>
                <a:latin typeface="Georgia"/>
                <a:cs typeface="Georgia"/>
              </a:rPr>
              <a:t>CSS</a:t>
            </a:r>
            <a:r>
              <a:rPr sz="1800" spc="15" dirty="0">
                <a:solidFill>
                  <a:srgbClr val="404040"/>
                </a:solidFill>
                <a:latin typeface="Georgia"/>
                <a:cs typeface="Georgia"/>
              </a:rPr>
              <a:t> </a:t>
            </a:r>
            <a:r>
              <a:rPr sz="1800" spc="-5" dirty="0">
                <a:solidFill>
                  <a:srgbClr val="404040"/>
                </a:solidFill>
                <a:latin typeface="Georgia"/>
                <a:cs typeface="Georgia"/>
              </a:rPr>
              <a:t>describes</a:t>
            </a:r>
            <a:r>
              <a:rPr sz="1800" spc="5" dirty="0">
                <a:solidFill>
                  <a:srgbClr val="404040"/>
                </a:solidFill>
                <a:latin typeface="Georgia"/>
                <a:cs typeface="Georgia"/>
              </a:rPr>
              <a:t> </a:t>
            </a:r>
            <a:r>
              <a:rPr sz="1800" spc="-5" dirty="0">
                <a:solidFill>
                  <a:srgbClr val="404040"/>
                </a:solidFill>
                <a:latin typeface="Georgia"/>
                <a:cs typeface="Georgia"/>
              </a:rPr>
              <a:t>how</a:t>
            </a:r>
            <a:r>
              <a:rPr sz="1800" spc="10" dirty="0">
                <a:solidFill>
                  <a:srgbClr val="404040"/>
                </a:solidFill>
                <a:latin typeface="Georgia"/>
                <a:cs typeface="Georgia"/>
              </a:rPr>
              <a:t> </a:t>
            </a:r>
            <a:r>
              <a:rPr sz="1800" spc="-5" dirty="0">
                <a:solidFill>
                  <a:srgbClr val="404040"/>
                </a:solidFill>
                <a:latin typeface="Georgia"/>
                <a:cs typeface="Georgia"/>
              </a:rPr>
              <a:t>HTML</a:t>
            </a:r>
            <a:r>
              <a:rPr sz="1800" spc="15" dirty="0">
                <a:solidFill>
                  <a:srgbClr val="404040"/>
                </a:solidFill>
                <a:latin typeface="Georgia"/>
                <a:cs typeface="Georgia"/>
              </a:rPr>
              <a:t> </a:t>
            </a:r>
            <a:r>
              <a:rPr sz="1800" spc="-10" dirty="0">
                <a:solidFill>
                  <a:srgbClr val="404040"/>
                </a:solidFill>
                <a:latin typeface="Georgia"/>
                <a:cs typeface="Georgia"/>
              </a:rPr>
              <a:t>elements</a:t>
            </a:r>
            <a:r>
              <a:rPr sz="1800" spc="30" dirty="0">
                <a:solidFill>
                  <a:srgbClr val="404040"/>
                </a:solidFill>
                <a:latin typeface="Georgia"/>
                <a:cs typeface="Georgia"/>
              </a:rPr>
              <a:t> </a:t>
            </a:r>
            <a:r>
              <a:rPr sz="1800" dirty="0">
                <a:solidFill>
                  <a:srgbClr val="404040"/>
                </a:solidFill>
                <a:latin typeface="Georgia"/>
                <a:cs typeface="Georgia"/>
              </a:rPr>
              <a:t>are</a:t>
            </a:r>
            <a:r>
              <a:rPr sz="1800" spc="15" dirty="0">
                <a:solidFill>
                  <a:srgbClr val="404040"/>
                </a:solidFill>
                <a:latin typeface="Georgia"/>
                <a:cs typeface="Georgia"/>
              </a:rPr>
              <a:t> </a:t>
            </a:r>
            <a:r>
              <a:rPr sz="1800" spc="-5" dirty="0">
                <a:solidFill>
                  <a:srgbClr val="404040"/>
                </a:solidFill>
                <a:latin typeface="Georgia"/>
                <a:cs typeface="Georgia"/>
              </a:rPr>
              <a:t>to</a:t>
            </a:r>
            <a:r>
              <a:rPr sz="1800" spc="10" dirty="0">
                <a:solidFill>
                  <a:srgbClr val="404040"/>
                </a:solidFill>
                <a:latin typeface="Georgia"/>
                <a:cs typeface="Georgia"/>
              </a:rPr>
              <a:t> </a:t>
            </a:r>
            <a:r>
              <a:rPr sz="1800" spc="-5" dirty="0">
                <a:solidFill>
                  <a:srgbClr val="404040"/>
                </a:solidFill>
                <a:latin typeface="Georgia"/>
                <a:cs typeface="Georgia"/>
              </a:rPr>
              <a:t>be displayed</a:t>
            </a:r>
            <a:r>
              <a:rPr sz="1800" spc="45" dirty="0">
                <a:solidFill>
                  <a:srgbClr val="404040"/>
                </a:solidFill>
                <a:latin typeface="Georgia"/>
                <a:cs typeface="Georgia"/>
              </a:rPr>
              <a:t> </a:t>
            </a:r>
            <a:r>
              <a:rPr sz="1800" spc="-10" dirty="0">
                <a:solidFill>
                  <a:srgbClr val="404040"/>
                </a:solidFill>
                <a:latin typeface="Georgia"/>
                <a:cs typeface="Georgia"/>
              </a:rPr>
              <a:t>on</a:t>
            </a:r>
            <a:r>
              <a:rPr sz="1800" spc="10" dirty="0">
                <a:solidFill>
                  <a:srgbClr val="404040"/>
                </a:solidFill>
                <a:latin typeface="Georgia"/>
                <a:cs typeface="Georgia"/>
              </a:rPr>
              <a:t> </a:t>
            </a:r>
            <a:r>
              <a:rPr sz="1800" spc="-10" dirty="0">
                <a:solidFill>
                  <a:srgbClr val="404040"/>
                </a:solidFill>
                <a:latin typeface="Georgia"/>
                <a:cs typeface="Georgia"/>
              </a:rPr>
              <a:t>screen,</a:t>
            </a:r>
            <a:r>
              <a:rPr sz="1800" spc="40" dirty="0">
                <a:solidFill>
                  <a:srgbClr val="404040"/>
                </a:solidFill>
                <a:latin typeface="Georgia"/>
                <a:cs typeface="Georgia"/>
              </a:rPr>
              <a:t> </a:t>
            </a:r>
            <a:r>
              <a:rPr sz="1800" spc="-5" dirty="0">
                <a:solidFill>
                  <a:srgbClr val="404040"/>
                </a:solidFill>
                <a:latin typeface="Georgia"/>
                <a:cs typeface="Georgia"/>
              </a:rPr>
              <a:t>paper,</a:t>
            </a:r>
            <a:r>
              <a:rPr sz="1800" spc="5" dirty="0">
                <a:solidFill>
                  <a:srgbClr val="404040"/>
                </a:solidFill>
                <a:latin typeface="Georgia"/>
                <a:cs typeface="Georgia"/>
              </a:rPr>
              <a:t> </a:t>
            </a:r>
            <a:r>
              <a:rPr sz="1800" spc="-10" dirty="0">
                <a:solidFill>
                  <a:srgbClr val="404040"/>
                </a:solidFill>
                <a:latin typeface="Georgia"/>
                <a:cs typeface="Georgia"/>
              </a:rPr>
              <a:t>or</a:t>
            </a:r>
            <a:r>
              <a:rPr sz="1800" spc="25" dirty="0">
                <a:solidFill>
                  <a:srgbClr val="404040"/>
                </a:solidFill>
                <a:latin typeface="Georgia"/>
                <a:cs typeface="Georgia"/>
              </a:rPr>
              <a:t> </a:t>
            </a:r>
            <a:r>
              <a:rPr sz="1800" dirty="0">
                <a:solidFill>
                  <a:srgbClr val="404040"/>
                </a:solidFill>
                <a:latin typeface="Georgia"/>
                <a:cs typeface="Georgia"/>
              </a:rPr>
              <a:t>in</a:t>
            </a:r>
            <a:r>
              <a:rPr sz="1800" spc="-5" dirty="0">
                <a:solidFill>
                  <a:srgbClr val="404040"/>
                </a:solidFill>
                <a:latin typeface="Georgia"/>
                <a:cs typeface="Georgia"/>
              </a:rPr>
              <a:t> other</a:t>
            </a:r>
            <a:endParaRPr sz="1800">
              <a:latin typeface="Georgia"/>
              <a:cs typeface="Georgia"/>
            </a:endParaRPr>
          </a:p>
          <a:p>
            <a:pPr marL="299085">
              <a:lnSpc>
                <a:spcPct val="100000"/>
              </a:lnSpc>
            </a:pPr>
            <a:r>
              <a:rPr sz="1800" spc="-5" dirty="0">
                <a:solidFill>
                  <a:srgbClr val="404040"/>
                </a:solidFill>
                <a:latin typeface="Georgia"/>
                <a:cs typeface="Georgia"/>
              </a:rPr>
              <a:t>media.</a:t>
            </a:r>
            <a:endParaRPr sz="1800">
              <a:latin typeface="Georgia"/>
              <a:cs typeface="Georgia"/>
            </a:endParaRPr>
          </a:p>
          <a:p>
            <a:pPr marL="299085" marR="687070" indent="-287020">
              <a:lnSpc>
                <a:spcPct val="100000"/>
              </a:lnSpc>
              <a:spcBef>
                <a:spcPts val="1010"/>
              </a:spcBef>
              <a:buClr>
                <a:srgbClr val="539E39"/>
              </a:buClr>
              <a:buSzPct val="80555"/>
              <a:buFont typeface="Wingdings"/>
              <a:buChar char=""/>
              <a:tabLst>
                <a:tab pos="299085" algn="l"/>
                <a:tab pos="299720" algn="l"/>
              </a:tabLst>
            </a:pPr>
            <a:r>
              <a:rPr sz="1800" spc="-5" dirty="0">
                <a:solidFill>
                  <a:srgbClr val="404040"/>
                </a:solidFill>
                <a:latin typeface="Georgia"/>
                <a:cs typeface="Georgia"/>
              </a:rPr>
              <a:t>CSS</a:t>
            </a:r>
            <a:r>
              <a:rPr sz="1800" spc="15" dirty="0">
                <a:solidFill>
                  <a:srgbClr val="404040"/>
                </a:solidFill>
                <a:latin typeface="Georgia"/>
                <a:cs typeface="Georgia"/>
              </a:rPr>
              <a:t> </a:t>
            </a:r>
            <a:r>
              <a:rPr sz="1800" dirty="0">
                <a:solidFill>
                  <a:srgbClr val="404040"/>
                </a:solidFill>
                <a:latin typeface="Georgia"/>
                <a:cs typeface="Georgia"/>
              </a:rPr>
              <a:t>is</a:t>
            </a:r>
            <a:r>
              <a:rPr sz="1800" spc="-5" dirty="0">
                <a:solidFill>
                  <a:srgbClr val="404040"/>
                </a:solidFill>
                <a:latin typeface="Georgia"/>
                <a:cs typeface="Georgia"/>
              </a:rPr>
              <a:t> </a:t>
            </a:r>
            <a:r>
              <a:rPr sz="1800" spc="-10" dirty="0">
                <a:solidFill>
                  <a:srgbClr val="404040"/>
                </a:solidFill>
                <a:latin typeface="Georgia"/>
                <a:cs typeface="Georgia"/>
              </a:rPr>
              <a:t>used</a:t>
            </a:r>
            <a:r>
              <a:rPr sz="1800" spc="20" dirty="0">
                <a:solidFill>
                  <a:srgbClr val="404040"/>
                </a:solidFill>
                <a:latin typeface="Georgia"/>
                <a:cs typeface="Georgia"/>
              </a:rPr>
              <a:t> </a:t>
            </a:r>
            <a:r>
              <a:rPr sz="1800" spc="-5" dirty="0">
                <a:solidFill>
                  <a:srgbClr val="404040"/>
                </a:solidFill>
                <a:latin typeface="Georgia"/>
                <a:cs typeface="Georgia"/>
              </a:rPr>
              <a:t>to</a:t>
            </a:r>
            <a:r>
              <a:rPr sz="1800" spc="10" dirty="0">
                <a:solidFill>
                  <a:srgbClr val="404040"/>
                </a:solidFill>
                <a:latin typeface="Georgia"/>
                <a:cs typeface="Georgia"/>
              </a:rPr>
              <a:t> </a:t>
            </a:r>
            <a:r>
              <a:rPr sz="1800" spc="-10" dirty="0">
                <a:solidFill>
                  <a:srgbClr val="404040"/>
                </a:solidFill>
                <a:latin typeface="Georgia"/>
                <a:cs typeface="Georgia"/>
              </a:rPr>
              <a:t>define</a:t>
            </a:r>
            <a:r>
              <a:rPr sz="1800" spc="40" dirty="0">
                <a:solidFill>
                  <a:srgbClr val="404040"/>
                </a:solidFill>
                <a:latin typeface="Georgia"/>
                <a:cs typeface="Georgia"/>
              </a:rPr>
              <a:t> </a:t>
            </a:r>
            <a:r>
              <a:rPr sz="1800" spc="-10" dirty="0">
                <a:solidFill>
                  <a:srgbClr val="404040"/>
                </a:solidFill>
                <a:latin typeface="Georgia"/>
                <a:cs typeface="Georgia"/>
              </a:rPr>
              <a:t>styles</a:t>
            </a:r>
            <a:r>
              <a:rPr sz="1800" spc="40" dirty="0">
                <a:solidFill>
                  <a:srgbClr val="404040"/>
                </a:solidFill>
                <a:latin typeface="Georgia"/>
                <a:cs typeface="Georgia"/>
              </a:rPr>
              <a:t> </a:t>
            </a:r>
            <a:r>
              <a:rPr sz="1800" spc="-10" dirty="0">
                <a:solidFill>
                  <a:srgbClr val="404040"/>
                </a:solidFill>
                <a:latin typeface="Georgia"/>
                <a:cs typeface="Georgia"/>
              </a:rPr>
              <a:t>for</a:t>
            </a:r>
            <a:r>
              <a:rPr sz="1800" spc="20" dirty="0">
                <a:solidFill>
                  <a:srgbClr val="404040"/>
                </a:solidFill>
                <a:latin typeface="Georgia"/>
                <a:cs typeface="Georgia"/>
              </a:rPr>
              <a:t> </a:t>
            </a:r>
            <a:r>
              <a:rPr sz="1800" spc="-10" dirty="0">
                <a:solidFill>
                  <a:srgbClr val="404040"/>
                </a:solidFill>
                <a:latin typeface="Georgia"/>
                <a:cs typeface="Georgia"/>
              </a:rPr>
              <a:t>our</a:t>
            </a:r>
            <a:r>
              <a:rPr sz="1800" spc="25" dirty="0">
                <a:solidFill>
                  <a:srgbClr val="404040"/>
                </a:solidFill>
                <a:latin typeface="Georgia"/>
                <a:cs typeface="Georgia"/>
              </a:rPr>
              <a:t> </a:t>
            </a:r>
            <a:r>
              <a:rPr sz="1800" spc="-10" dirty="0">
                <a:solidFill>
                  <a:srgbClr val="404040"/>
                </a:solidFill>
                <a:latin typeface="Georgia"/>
                <a:cs typeface="Georgia"/>
              </a:rPr>
              <a:t>web</a:t>
            </a:r>
            <a:r>
              <a:rPr sz="1800" spc="20" dirty="0">
                <a:solidFill>
                  <a:srgbClr val="404040"/>
                </a:solidFill>
                <a:latin typeface="Georgia"/>
                <a:cs typeface="Georgia"/>
              </a:rPr>
              <a:t> </a:t>
            </a:r>
            <a:r>
              <a:rPr sz="1800" spc="-5" dirty="0">
                <a:solidFill>
                  <a:srgbClr val="404040"/>
                </a:solidFill>
                <a:latin typeface="Georgia"/>
                <a:cs typeface="Georgia"/>
              </a:rPr>
              <a:t>pages,</a:t>
            </a:r>
            <a:r>
              <a:rPr sz="1800" spc="10" dirty="0">
                <a:solidFill>
                  <a:srgbClr val="404040"/>
                </a:solidFill>
                <a:latin typeface="Georgia"/>
                <a:cs typeface="Georgia"/>
              </a:rPr>
              <a:t> </a:t>
            </a:r>
            <a:r>
              <a:rPr sz="1800" spc="-10" dirty="0">
                <a:solidFill>
                  <a:srgbClr val="404040"/>
                </a:solidFill>
                <a:latin typeface="Georgia"/>
                <a:cs typeface="Georgia"/>
              </a:rPr>
              <a:t>including</a:t>
            </a:r>
            <a:r>
              <a:rPr sz="1800" spc="15" dirty="0">
                <a:solidFill>
                  <a:srgbClr val="404040"/>
                </a:solidFill>
                <a:latin typeface="Georgia"/>
                <a:cs typeface="Georgia"/>
              </a:rPr>
              <a:t> </a:t>
            </a:r>
            <a:r>
              <a:rPr sz="1800" dirty="0">
                <a:solidFill>
                  <a:srgbClr val="404040"/>
                </a:solidFill>
                <a:latin typeface="Georgia"/>
                <a:cs typeface="Georgia"/>
              </a:rPr>
              <a:t>the</a:t>
            </a:r>
            <a:r>
              <a:rPr sz="1800" spc="15" dirty="0">
                <a:solidFill>
                  <a:srgbClr val="404040"/>
                </a:solidFill>
                <a:latin typeface="Georgia"/>
                <a:cs typeface="Georgia"/>
              </a:rPr>
              <a:t> </a:t>
            </a:r>
            <a:r>
              <a:rPr sz="1800" spc="-10" dirty="0">
                <a:solidFill>
                  <a:srgbClr val="404040"/>
                </a:solidFill>
                <a:latin typeface="Georgia"/>
                <a:cs typeface="Georgia"/>
              </a:rPr>
              <a:t>design,</a:t>
            </a:r>
            <a:r>
              <a:rPr sz="1800" spc="10" dirty="0">
                <a:solidFill>
                  <a:srgbClr val="404040"/>
                </a:solidFill>
                <a:latin typeface="Georgia"/>
                <a:cs typeface="Georgia"/>
              </a:rPr>
              <a:t> </a:t>
            </a:r>
            <a:r>
              <a:rPr sz="1800" spc="-5" dirty="0">
                <a:solidFill>
                  <a:srgbClr val="404040"/>
                </a:solidFill>
                <a:latin typeface="Georgia"/>
                <a:cs typeface="Georgia"/>
              </a:rPr>
              <a:t>layout</a:t>
            </a:r>
            <a:r>
              <a:rPr sz="1800" spc="45" dirty="0">
                <a:solidFill>
                  <a:srgbClr val="404040"/>
                </a:solidFill>
                <a:latin typeface="Georgia"/>
                <a:cs typeface="Georgia"/>
              </a:rPr>
              <a:t> </a:t>
            </a:r>
            <a:r>
              <a:rPr sz="1800" dirty="0">
                <a:solidFill>
                  <a:srgbClr val="404040"/>
                </a:solidFill>
                <a:latin typeface="Georgia"/>
                <a:cs typeface="Georgia"/>
              </a:rPr>
              <a:t>and </a:t>
            </a:r>
            <a:r>
              <a:rPr sz="1800" spc="-420" dirty="0">
                <a:solidFill>
                  <a:srgbClr val="404040"/>
                </a:solidFill>
                <a:latin typeface="Georgia"/>
                <a:cs typeface="Georgia"/>
              </a:rPr>
              <a:t> </a:t>
            </a:r>
            <a:r>
              <a:rPr sz="1800" spc="-5" dirty="0">
                <a:solidFill>
                  <a:srgbClr val="404040"/>
                </a:solidFill>
                <a:latin typeface="Georgia"/>
                <a:cs typeface="Georgia"/>
              </a:rPr>
              <a:t>variations</a:t>
            </a:r>
            <a:r>
              <a:rPr sz="1800" spc="10" dirty="0">
                <a:solidFill>
                  <a:srgbClr val="404040"/>
                </a:solidFill>
                <a:latin typeface="Georgia"/>
                <a:cs typeface="Georgia"/>
              </a:rPr>
              <a:t> </a:t>
            </a:r>
            <a:r>
              <a:rPr sz="1800" dirty="0">
                <a:solidFill>
                  <a:srgbClr val="404040"/>
                </a:solidFill>
                <a:latin typeface="Georgia"/>
                <a:cs typeface="Georgia"/>
              </a:rPr>
              <a:t>in</a:t>
            </a:r>
            <a:r>
              <a:rPr sz="1800" spc="10" dirty="0">
                <a:solidFill>
                  <a:srgbClr val="404040"/>
                </a:solidFill>
                <a:latin typeface="Georgia"/>
                <a:cs typeface="Georgia"/>
              </a:rPr>
              <a:t> </a:t>
            </a:r>
            <a:r>
              <a:rPr sz="1800" spc="-10" dirty="0">
                <a:solidFill>
                  <a:srgbClr val="404040"/>
                </a:solidFill>
                <a:latin typeface="Georgia"/>
                <a:cs typeface="Georgia"/>
              </a:rPr>
              <a:t>display</a:t>
            </a:r>
            <a:r>
              <a:rPr sz="1800" spc="25" dirty="0">
                <a:solidFill>
                  <a:srgbClr val="404040"/>
                </a:solidFill>
                <a:latin typeface="Georgia"/>
                <a:cs typeface="Georgia"/>
              </a:rPr>
              <a:t> </a:t>
            </a:r>
            <a:r>
              <a:rPr sz="1800" spc="-10" dirty="0">
                <a:solidFill>
                  <a:srgbClr val="404040"/>
                </a:solidFill>
                <a:latin typeface="Georgia"/>
                <a:cs typeface="Georgia"/>
              </a:rPr>
              <a:t>for</a:t>
            </a:r>
            <a:r>
              <a:rPr sz="1800" spc="20" dirty="0">
                <a:solidFill>
                  <a:srgbClr val="404040"/>
                </a:solidFill>
                <a:latin typeface="Georgia"/>
                <a:cs typeface="Georgia"/>
              </a:rPr>
              <a:t> </a:t>
            </a:r>
            <a:r>
              <a:rPr sz="1800" spc="-10" dirty="0">
                <a:solidFill>
                  <a:srgbClr val="404040"/>
                </a:solidFill>
                <a:latin typeface="Georgia"/>
                <a:cs typeface="Georgia"/>
              </a:rPr>
              <a:t>different</a:t>
            </a:r>
            <a:r>
              <a:rPr sz="1800" spc="45" dirty="0">
                <a:solidFill>
                  <a:srgbClr val="404040"/>
                </a:solidFill>
                <a:latin typeface="Georgia"/>
                <a:cs typeface="Georgia"/>
              </a:rPr>
              <a:t> </a:t>
            </a:r>
            <a:r>
              <a:rPr sz="1800" spc="-5" dirty="0">
                <a:solidFill>
                  <a:srgbClr val="404040"/>
                </a:solidFill>
                <a:latin typeface="Georgia"/>
                <a:cs typeface="Georgia"/>
              </a:rPr>
              <a:t>devices</a:t>
            </a:r>
            <a:r>
              <a:rPr sz="1800" spc="40" dirty="0">
                <a:solidFill>
                  <a:srgbClr val="404040"/>
                </a:solidFill>
                <a:latin typeface="Georgia"/>
                <a:cs typeface="Georgia"/>
              </a:rPr>
              <a:t> </a:t>
            </a:r>
            <a:r>
              <a:rPr sz="1800" dirty="0">
                <a:solidFill>
                  <a:srgbClr val="404040"/>
                </a:solidFill>
                <a:latin typeface="Georgia"/>
                <a:cs typeface="Georgia"/>
              </a:rPr>
              <a:t>and</a:t>
            </a:r>
            <a:r>
              <a:rPr sz="1800" spc="15" dirty="0">
                <a:solidFill>
                  <a:srgbClr val="404040"/>
                </a:solidFill>
                <a:latin typeface="Georgia"/>
                <a:cs typeface="Georgia"/>
              </a:rPr>
              <a:t> </a:t>
            </a:r>
            <a:r>
              <a:rPr sz="1800" spc="-10" dirty="0">
                <a:solidFill>
                  <a:srgbClr val="404040"/>
                </a:solidFill>
                <a:latin typeface="Georgia"/>
                <a:cs typeface="Georgia"/>
              </a:rPr>
              <a:t>screen</a:t>
            </a:r>
            <a:r>
              <a:rPr sz="1800" spc="10" dirty="0">
                <a:solidFill>
                  <a:srgbClr val="404040"/>
                </a:solidFill>
                <a:latin typeface="Georgia"/>
                <a:cs typeface="Georgia"/>
              </a:rPr>
              <a:t> </a:t>
            </a:r>
            <a:r>
              <a:rPr sz="1800" spc="-10" dirty="0">
                <a:solidFill>
                  <a:srgbClr val="404040"/>
                </a:solidFill>
                <a:latin typeface="Georgia"/>
                <a:cs typeface="Georgia"/>
              </a:rPr>
              <a:t>sizes.</a:t>
            </a:r>
            <a:endParaRPr sz="1800">
              <a:latin typeface="Georgia"/>
              <a:cs typeface="Georgia"/>
            </a:endParaRPr>
          </a:p>
          <a:p>
            <a:pPr marL="299085" marR="5080" indent="-287020">
              <a:lnSpc>
                <a:spcPct val="100000"/>
              </a:lnSpc>
              <a:spcBef>
                <a:spcPts val="1010"/>
              </a:spcBef>
              <a:buClr>
                <a:srgbClr val="539E39"/>
              </a:buClr>
              <a:buSzPct val="80555"/>
              <a:buFont typeface="Wingdings"/>
              <a:buChar char=""/>
              <a:tabLst>
                <a:tab pos="299085" algn="l"/>
                <a:tab pos="299720" algn="l"/>
              </a:tabLst>
            </a:pPr>
            <a:r>
              <a:rPr sz="1800" spc="-5" dirty="0">
                <a:solidFill>
                  <a:srgbClr val="404040"/>
                </a:solidFill>
                <a:latin typeface="Georgia"/>
                <a:cs typeface="Georgia"/>
              </a:rPr>
              <a:t>The</a:t>
            </a:r>
            <a:r>
              <a:rPr sz="1800" spc="10" dirty="0">
                <a:solidFill>
                  <a:srgbClr val="404040"/>
                </a:solidFill>
                <a:latin typeface="Georgia"/>
                <a:cs typeface="Georgia"/>
              </a:rPr>
              <a:t> </a:t>
            </a:r>
            <a:r>
              <a:rPr sz="1800" spc="-10" dirty="0">
                <a:solidFill>
                  <a:srgbClr val="404040"/>
                </a:solidFill>
                <a:latin typeface="Georgia"/>
                <a:cs typeface="Georgia"/>
              </a:rPr>
              <a:t>word</a:t>
            </a:r>
            <a:r>
              <a:rPr sz="1800" spc="20" dirty="0">
                <a:solidFill>
                  <a:srgbClr val="404040"/>
                </a:solidFill>
                <a:latin typeface="Georgia"/>
                <a:cs typeface="Georgia"/>
              </a:rPr>
              <a:t> </a:t>
            </a:r>
            <a:r>
              <a:rPr sz="1800" spc="-5" dirty="0">
                <a:solidFill>
                  <a:srgbClr val="404040"/>
                </a:solidFill>
                <a:latin typeface="Georgia"/>
                <a:cs typeface="Georgia"/>
              </a:rPr>
              <a:t>cascading</a:t>
            </a:r>
            <a:r>
              <a:rPr sz="1800" spc="-10" dirty="0">
                <a:solidFill>
                  <a:srgbClr val="404040"/>
                </a:solidFill>
                <a:latin typeface="Georgia"/>
                <a:cs typeface="Georgia"/>
              </a:rPr>
              <a:t> </a:t>
            </a:r>
            <a:r>
              <a:rPr sz="1800" spc="-5" dirty="0">
                <a:solidFill>
                  <a:srgbClr val="404040"/>
                </a:solidFill>
                <a:latin typeface="Georgia"/>
                <a:cs typeface="Georgia"/>
              </a:rPr>
              <a:t>means</a:t>
            </a:r>
            <a:r>
              <a:rPr sz="1800" spc="35" dirty="0">
                <a:solidFill>
                  <a:srgbClr val="404040"/>
                </a:solidFill>
                <a:latin typeface="Georgia"/>
                <a:cs typeface="Georgia"/>
              </a:rPr>
              <a:t> </a:t>
            </a:r>
            <a:r>
              <a:rPr sz="1800" dirty="0">
                <a:solidFill>
                  <a:srgbClr val="404040"/>
                </a:solidFill>
                <a:latin typeface="Georgia"/>
                <a:cs typeface="Georgia"/>
              </a:rPr>
              <a:t>that</a:t>
            </a:r>
            <a:r>
              <a:rPr sz="1800" spc="5" dirty="0">
                <a:solidFill>
                  <a:srgbClr val="404040"/>
                </a:solidFill>
                <a:latin typeface="Georgia"/>
                <a:cs typeface="Georgia"/>
              </a:rPr>
              <a:t> </a:t>
            </a:r>
            <a:r>
              <a:rPr sz="1800" dirty="0">
                <a:solidFill>
                  <a:srgbClr val="404040"/>
                </a:solidFill>
                <a:latin typeface="Georgia"/>
                <a:cs typeface="Georgia"/>
              </a:rPr>
              <a:t>a</a:t>
            </a:r>
            <a:r>
              <a:rPr sz="1800" spc="5" dirty="0">
                <a:solidFill>
                  <a:srgbClr val="404040"/>
                </a:solidFill>
                <a:latin typeface="Georgia"/>
                <a:cs typeface="Georgia"/>
              </a:rPr>
              <a:t> </a:t>
            </a:r>
            <a:r>
              <a:rPr sz="1800" spc="-10" dirty="0">
                <a:solidFill>
                  <a:srgbClr val="404040"/>
                </a:solidFill>
                <a:latin typeface="Georgia"/>
                <a:cs typeface="Georgia"/>
              </a:rPr>
              <a:t>style</a:t>
            </a:r>
            <a:r>
              <a:rPr sz="1800" spc="35" dirty="0">
                <a:solidFill>
                  <a:srgbClr val="404040"/>
                </a:solidFill>
                <a:latin typeface="Georgia"/>
                <a:cs typeface="Georgia"/>
              </a:rPr>
              <a:t> </a:t>
            </a:r>
            <a:r>
              <a:rPr sz="1800" spc="-5" dirty="0">
                <a:solidFill>
                  <a:srgbClr val="404040"/>
                </a:solidFill>
                <a:latin typeface="Georgia"/>
                <a:cs typeface="Georgia"/>
              </a:rPr>
              <a:t>applied to</a:t>
            </a:r>
            <a:r>
              <a:rPr sz="1800" spc="10" dirty="0">
                <a:solidFill>
                  <a:srgbClr val="404040"/>
                </a:solidFill>
                <a:latin typeface="Georgia"/>
                <a:cs typeface="Georgia"/>
              </a:rPr>
              <a:t> </a:t>
            </a:r>
            <a:r>
              <a:rPr sz="1800" dirty="0">
                <a:solidFill>
                  <a:srgbClr val="404040"/>
                </a:solidFill>
                <a:latin typeface="Georgia"/>
                <a:cs typeface="Georgia"/>
              </a:rPr>
              <a:t>a </a:t>
            </a:r>
            <a:r>
              <a:rPr sz="1800" spc="-5" dirty="0">
                <a:solidFill>
                  <a:srgbClr val="404040"/>
                </a:solidFill>
                <a:latin typeface="Georgia"/>
                <a:cs typeface="Georgia"/>
              </a:rPr>
              <a:t>parent</a:t>
            </a:r>
            <a:r>
              <a:rPr sz="1800" spc="25" dirty="0">
                <a:solidFill>
                  <a:srgbClr val="404040"/>
                </a:solidFill>
                <a:latin typeface="Georgia"/>
                <a:cs typeface="Georgia"/>
              </a:rPr>
              <a:t> </a:t>
            </a:r>
            <a:r>
              <a:rPr sz="1800" spc="-10" dirty="0">
                <a:solidFill>
                  <a:srgbClr val="404040"/>
                </a:solidFill>
                <a:latin typeface="Georgia"/>
                <a:cs typeface="Georgia"/>
              </a:rPr>
              <a:t>element</a:t>
            </a:r>
            <a:r>
              <a:rPr sz="1800" spc="50" dirty="0">
                <a:solidFill>
                  <a:srgbClr val="404040"/>
                </a:solidFill>
                <a:latin typeface="Georgia"/>
                <a:cs typeface="Georgia"/>
              </a:rPr>
              <a:t> </a:t>
            </a:r>
            <a:r>
              <a:rPr sz="1800" spc="-10" dirty="0">
                <a:solidFill>
                  <a:srgbClr val="404040"/>
                </a:solidFill>
                <a:latin typeface="Georgia"/>
                <a:cs typeface="Georgia"/>
              </a:rPr>
              <a:t>will</a:t>
            </a:r>
            <a:r>
              <a:rPr sz="1800" spc="5" dirty="0">
                <a:solidFill>
                  <a:srgbClr val="404040"/>
                </a:solidFill>
                <a:latin typeface="Georgia"/>
                <a:cs typeface="Georgia"/>
              </a:rPr>
              <a:t> </a:t>
            </a:r>
            <a:r>
              <a:rPr sz="1800" spc="-5" dirty="0">
                <a:solidFill>
                  <a:srgbClr val="404040"/>
                </a:solidFill>
                <a:latin typeface="Georgia"/>
                <a:cs typeface="Georgia"/>
              </a:rPr>
              <a:t>also</a:t>
            </a:r>
            <a:r>
              <a:rPr sz="1800" spc="35" dirty="0">
                <a:solidFill>
                  <a:srgbClr val="404040"/>
                </a:solidFill>
                <a:latin typeface="Georgia"/>
                <a:cs typeface="Georgia"/>
              </a:rPr>
              <a:t> </a:t>
            </a:r>
            <a:r>
              <a:rPr sz="1800" spc="-5" dirty="0">
                <a:solidFill>
                  <a:srgbClr val="404040"/>
                </a:solidFill>
                <a:latin typeface="Georgia"/>
                <a:cs typeface="Georgia"/>
              </a:rPr>
              <a:t>apply to </a:t>
            </a:r>
            <a:r>
              <a:rPr sz="1800" dirty="0">
                <a:solidFill>
                  <a:srgbClr val="404040"/>
                </a:solidFill>
                <a:latin typeface="Georgia"/>
                <a:cs typeface="Georgia"/>
              </a:rPr>
              <a:t> </a:t>
            </a:r>
            <a:r>
              <a:rPr sz="1800" spc="-5" dirty="0">
                <a:solidFill>
                  <a:srgbClr val="404040"/>
                </a:solidFill>
                <a:latin typeface="Georgia"/>
                <a:cs typeface="Georgia"/>
              </a:rPr>
              <a:t>all</a:t>
            </a:r>
            <a:r>
              <a:rPr sz="1800" dirty="0">
                <a:solidFill>
                  <a:srgbClr val="404040"/>
                </a:solidFill>
                <a:latin typeface="Georgia"/>
                <a:cs typeface="Georgia"/>
              </a:rPr>
              <a:t> the</a:t>
            </a:r>
            <a:r>
              <a:rPr sz="1800" spc="-10" dirty="0">
                <a:solidFill>
                  <a:srgbClr val="404040"/>
                </a:solidFill>
                <a:latin typeface="Georgia"/>
                <a:cs typeface="Georgia"/>
              </a:rPr>
              <a:t> </a:t>
            </a:r>
            <a:r>
              <a:rPr sz="1800" spc="-5" dirty="0">
                <a:solidFill>
                  <a:srgbClr val="404040"/>
                </a:solidFill>
                <a:latin typeface="Georgia"/>
                <a:cs typeface="Georgia"/>
              </a:rPr>
              <a:t>children</a:t>
            </a:r>
            <a:r>
              <a:rPr sz="1800" spc="10" dirty="0">
                <a:solidFill>
                  <a:srgbClr val="404040"/>
                </a:solidFill>
                <a:latin typeface="Georgia"/>
                <a:cs typeface="Georgia"/>
              </a:rPr>
              <a:t> </a:t>
            </a:r>
            <a:r>
              <a:rPr sz="1800" spc="-10" dirty="0">
                <a:solidFill>
                  <a:srgbClr val="404040"/>
                </a:solidFill>
                <a:latin typeface="Georgia"/>
                <a:cs typeface="Georgia"/>
              </a:rPr>
              <a:t>elements</a:t>
            </a:r>
            <a:r>
              <a:rPr sz="1800" spc="70" dirty="0">
                <a:solidFill>
                  <a:srgbClr val="404040"/>
                </a:solidFill>
                <a:latin typeface="Georgia"/>
                <a:cs typeface="Georgia"/>
              </a:rPr>
              <a:t> </a:t>
            </a:r>
            <a:r>
              <a:rPr sz="1800" dirty="0">
                <a:solidFill>
                  <a:srgbClr val="404040"/>
                </a:solidFill>
                <a:latin typeface="Georgia"/>
                <a:cs typeface="Georgia"/>
              </a:rPr>
              <a:t>within</a:t>
            </a:r>
            <a:r>
              <a:rPr sz="1800" spc="-10" dirty="0">
                <a:solidFill>
                  <a:srgbClr val="404040"/>
                </a:solidFill>
                <a:latin typeface="Georgia"/>
                <a:cs typeface="Georgia"/>
              </a:rPr>
              <a:t> </a:t>
            </a:r>
            <a:r>
              <a:rPr sz="1800" dirty="0">
                <a:solidFill>
                  <a:srgbClr val="404040"/>
                </a:solidFill>
                <a:latin typeface="Georgia"/>
                <a:cs typeface="Georgia"/>
              </a:rPr>
              <a:t>the</a:t>
            </a:r>
            <a:r>
              <a:rPr sz="1800" spc="10" dirty="0">
                <a:solidFill>
                  <a:srgbClr val="404040"/>
                </a:solidFill>
                <a:latin typeface="Georgia"/>
                <a:cs typeface="Georgia"/>
              </a:rPr>
              <a:t> </a:t>
            </a:r>
            <a:r>
              <a:rPr sz="1800" spc="-5" dirty="0">
                <a:solidFill>
                  <a:srgbClr val="404040"/>
                </a:solidFill>
                <a:latin typeface="Georgia"/>
                <a:cs typeface="Georgia"/>
              </a:rPr>
              <a:t>parent.</a:t>
            </a:r>
            <a:r>
              <a:rPr sz="1800" spc="10" dirty="0">
                <a:solidFill>
                  <a:srgbClr val="404040"/>
                </a:solidFill>
                <a:latin typeface="Georgia"/>
                <a:cs typeface="Georgia"/>
              </a:rPr>
              <a:t> </a:t>
            </a:r>
            <a:r>
              <a:rPr sz="1800" spc="-5" dirty="0">
                <a:solidFill>
                  <a:srgbClr val="404040"/>
                </a:solidFill>
                <a:latin typeface="Georgia"/>
                <a:cs typeface="Georgia"/>
              </a:rPr>
              <a:t>So</a:t>
            </a:r>
            <a:r>
              <a:rPr sz="1800" spc="5" dirty="0">
                <a:solidFill>
                  <a:srgbClr val="404040"/>
                </a:solidFill>
                <a:latin typeface="Georgia"/>
                <a:cs typeface="Georgia"/>
              </a:rPr>
              <a:t> </a:t>
            </a:r>
            <a:r>
              <a:rPr sz="1800" dirty="0">
                <a:solidFill>
                  <a:srgbClr val="404040"/>
                </a:solidFill>
                <a:latin typeface="Georgia"/>
                <a:cs typeface="Georgia"/>
              </a:rPr>
              <a:t>if</a:t>
            </a:r>
            <a:r>
              <a:rPr sz="1800" spc="-10" dirty="0">
                <a:solidFill>
                  <a:srgbClr val="404040"/>
                </a:solidFill>
                <a:latin typeface="Georgia"/>
                <a:cs typeface="Georgia"/>
              </a:rPr>
              <a:t> </a:t>
            </a:r>
            <a:r>
              <a:rPr sz="1800" spc="-5" dirty="0">
                <a:solidFill>
                  <a:srgbClr val="404040"/>
                </a:solidFill>
                <a:latin typeface="Georgia"/>
                <a:cs typeface="Georgia"/>
              </a:rPr>
              <a:t>we</a:t>
            </a:r>
            <a:r>
              <a:rPr sz="1800" spc="10" dirty="0">
                <a:solidFill>
                  <a:srgbClr val="404040"/>
                </a:solidFill>
                <a:latin typeface="Georgia"/>
                <a:cs typeface="Georgia"/>
              </a:rPr>
              <a:t> </a:t>
            </a:r>
            <a:r>
              <a:rPr sz="1800" spc="-10" dirty="0">
                <a:solidFill>
                  <a:srgbClr val="404040"/>
                </a:solidFill>
                <a:latin typeface="Georgia"/>
                <a:cs typeface="Georgia"/>
              </a:rPr>
              <a:t>set</a:t>
            </a:r>
            <a:r>
              <a:rPr sz="1800" spc="20" dirty="0">
                <a:solidFill>
                  <a:srgbClr val="404040"/>
                </a:solidFill>
                <a:latin typeface="Georgia"/>
                <a:cs typeface="Georgia"/>
              </a:rPr>
              <a:t> </a:t>
            </a:r>
            <a:r>
              <a:rPr sz="1800" dirty="0">
                <a:solidFill>
                  <a:srgbClr val="404040"/>
                </a:solidFill>
                <a:latin typeface="Georgia"/>
                <a:cs typeface="Georgia"/>
              </a:rPr>
              <a:t>the</a:t>
            </a:r>
            <a:r>
              <a:rPr sz="1800" spc="5" dirty="0">
                <a:solidFill>
                  <a:srgbClr val="404040"/>
                </a:solidFill>
                <a:latin typeface="Georgia"/>
                <a:cs typeface="Georgia"/>
              </a:rPr>
              <a:t> </a:t>
            </a:r>
            <a:r>
              <a:rPr sz="1800" spc="-10" dirty="0">
                <a:solidFill>
                  <a:srgbClr val="404040"/>
                </a:solidFill>
                <a:latin typeface="Georgia"/>
                <a:cs typeface="Georgia"/>
              </a:rPr>
              <a:t>color</a:t>
            </a:r>
            <a:r>
              <a:rPr sz="1800" spc="20" dirty="0">
                <a:solidFill>
                  <a:srgbClr val="404040"/>
                </a:solidFill>
                <a:latin typeface="Georgia"/>
                <a:cs typeface="Georgia"/>
              </a:rPr>
              <a:t> </a:t>
            </a:r>
            <a:r>
              <a:rPr sz="1800" spc="-10" dirty="0">
                <a:solidFill>
                  <a:srgbClr val="404040"/>
                </a:solidFill>
                <a:latin typeface="Georgia"/>
                <a:cs typeface="Georgia"/>
              </a:rPr>
              <a:t>of</a:t>
            </a:r>
            <a:r>
              <a:rPr sz="1800" spc="10" dirty="0">
                <a:solidFill>
                  <a:srgbClr val="404040"/>
                </a:solidFill>
                <a:latin typeface="Georgia"/>
                <a:cs typeface="Georgia"/>
              </a:rPr>
              <a:t> </a:t>
            </a:r>
            <a:r>
              <a:rPr sz="1800" dirty="0">
                <a:solidFill>
                  <a:srgbClr val="404040"/>
                </a:solidFill>
                <a:latin typeface="Georgia"/>
                <a:cs typeface="Georgia"/>
              </a:rPr>
              <a:t>the</a:t>
            </a:r>
            <a:r>
              <a:rPr sz="1800" spc="10" dirty="0">
                <a:solidFill>
                  <a:srgbClr val="404040"/>
                </a:solidFill>
                <a:latin typeface="Georgia"/>
                <a:cs typeface="Georgia"/>
              </a:rPr>
              <a:t> </a:t>
            </a:r>
            <a:r>
              <a:rPr sz="1800" spc="-10" dirty="0">
                <a:solidFill>
                  <a:srgbClr val="404040"/>
                </a:solidFill>
                <a:latin typeface="Georgia"/>
                <a:cs typeface="Georgia"/>
              </a:rPr>
              <a:t>body</a:t>
            </a:r>
            <a:r>
              <a:rPr sz="1800" spc="20" dirty="0">
                <a:solidFill>
                  <a:srgbClr val="404040"/>
                </a:solidFill>
                <a:latin typeface="Georgia"/>
                <a:cs typeface="Georgia"/>
              </a:rPr>
              <a:t> </a:t>
            </a:r>
            <a:r>
              <a:rPr sz="1800" spc="-5" dirty="0">
                <a:solidFill>
                  <a:srgbClr val="404040"/>
                </a:solidFill>
                <a:latin typeface="Georgia"/>
                <a:cs typeface="Georgia"/>
              </a:rPr>
              <a:t>text</a:t>
            </a:r>
            <a:r>
              <a:rPr sz="1800" spc="20" dirty="0">
                <a:solidFill>
                  <a:srgbClr val="404040"/>
                </a:solidFill>
                <a:latin typeface="Georgia"/>
                <a:cs typeface="Georgia"/>
              </a:rPr>
              <a:t> </a:t>
            </a:r>
            <a:r>
              <a:rPr sz="1800" spc="-5" dirty="0">
                <a:solidFill>
                  <a:srgbClr val="404040"/>
                </a:solidFill>
                <a:latin typeface="Georgia"/>
                <a:cs typeface="Georgia"/>
              </a:rPr>
              <a:t>to </a:t>
            </a:r>
            <a:r>
              <a:rPr sz="1800" dirty="0">
                <a:solidFill>
                  <a:srgbClr val="404040"/>
                </a:solidFill>
                <a:latin typeface="Georgia"/>
                <a:cs typeface="Georgia"/>
              </a:rPr>
              <a:t> </a:t>
            </a:r>
            <a:r>
              <a:rPr sz="1800" spc="-10" dirty="0">
                <a:solidFill>
                  <a:srgbClr val="404040"/>
                </a:solidFill>
                <a:latin typeface="Georgia"/>
                <a:cs typeface="Georgia"/>
              </a:rPr>
              <a:t>“blue”,</a:t>
            </a:r>
            <a:r>
              <a:rPr sz="1800" spc="20" dirty="0">
                <a:solidFill>
                  <a:srgbClr val="404040"/>
                </a:solidFill>
                <a:latin typeface="Georgia"/>
                <a:cs typeface="Georgia"/>
              </a:rPr>
              <a:t> </a:t>
            </a:r>
            <a:r>
              <a:rPr sz="1800" spc="-5" dirty="0">
                <a:solidFill>
                  <a:srgbClr val="404040"/>
                </a:solidFill>
                <a:latin typeface="Georgia"/>
                <a:cs typeface="Georgia"/>
              </a:rPr>
              <a:t>all</a:t>
            </a:r>
            <a:r>
              <a:rPr sz="1800" spc="10" dirty="0">
                <a:solidFill>
                  <a:srgbClr val="404040"/>
                </a:solidFill>
                <a:latin typeface="Georgia"/>
                <a:cs typeface="Georgia"/>
              </a:rPr>
              <a:t> </a:t>
            </a:r>
            <a:r>
              <a:rPr sz="1800" spc="-5" dirty="0">
                <a:solidFill>
                  <a:srgbClr val="404040"/>
                </a:solidFill>
                <a:latin typeface="Georgia"/>
                <a:cs typeface="Georgia"/>
              </a:rPr>
              <a:t>headings</a:t>
            </a:r>
            <a:r>
              <a:rPr sz="1800" spc="10" dirty="0">
                <a:solidFill>
                  <a:srgbClr val="404040"/>
                </a:solidFill>
                <a:latin typeface="Georgia"/>
                <a:cs typeface="Georgia"/>
              </a:rPr>
              <a:t> </a:t>
            </a:r>
            <a:r>
              <a:rPr sz="1800" dirty="0">
                <a:solidFill>
                  <a:srgbClr val="404040"/>
                </a:solidFill>
                <a:latin typeface="Georgia"/>
                <a:cs typeface="Georgia"/>
              </a:rPr>
              <a:t>,</a:t>
            </a:r>
            <a:r>
              <a:rPr sz="1800" spc="15" dirty="0">
                <a:solidFill>
                  <a:srgbClr val="404040"/>
                </a:solidFill>
                <a:latin typeface="Georgia"/>
                <a:cs typeface="Georgia"/>
              </a:rPr>
              <a:t> </a:t>
            </a:r>
            <a:r>
              <a:rPr sz="1800" dirty="0">
                <a:solidFill>
                  <a:srgbClr val="404040"/>
                </a:solidFill>
                <a:latin typeface="Georgia"/>
                <a:cs typeface="Georgia"/>
              </a:rPr>
              <a:t>paragraphs</a:t>
            </a:r>
            <a:r>
              <a:rPr sz="1800" spc="-35" dirty="0">
                <a:solidFill>
                  <a:srgbClr val="404040"/>
                </a:solidFill>
                <a:latin typeface="Georgia"/>
                <a:cs typeface="Georgia"/>
              </a:rPr>
              <a:t> </a:t>
            </a:r>
            <a:r>
              <a:rPr sz="1800" spc="-5" dirty="0">
                <a:solidFill>
                  <a:srgbClr val="404040"/>
                </a:solidFill>
                <a:latin typeface="Georgia"/>
                <a:cs typeface="Georgia"/>
              </a:rPr>
              <a:t>and</a:t>
            </a:r>
            <a:r>
              <a:rPr sz="1800" spc="20" dirty="0">
                <a:solidFill>
                  <a:srgbClr val="404040"/>
                </a:solidFill>
                <a:latin typeface="Georgia"/>
                <a:cs typeface="Georgia"/>
              </a:rPr>
              <a:t> </a:t>
            </a:r>
            <a:r>
              <a:rPr sz="1800" spc="-5" dirty="0">
                <a:solidFill>
                  <a:srgbClr val="404040"/>
                </a:solidFill>
                <a:latin typeface="Georgia"/>
                <a:cs typeface="Georgia"/>
              </a:rPr>
              <a:t>other</a:t>
            </a:r>
            <a:r>
              <a:rPr sz="1800" spc="30" dirty="0">
                <a:solidFill>
                  <a:srgbClr val="404040"/>
                </a:solidFill>
                <a:latin typeface="Georgia"/>
                <a:cs typeface="Georgia"/>
              </a:rPr>
              <a:t> </a:t>
            </a:r>
            <a:r>
              <a:rPr sz="1800" spc="-5" dirty="0">
                <a:solidFill>
                  <a:srgbClr val="404040"/>
                </a:solidFill>
                <a:latin typeface="Georgia"/>
                <a:cs typeface="Georgia"/>
              </a:rPr>
              <a:t>text</a:t>
            </a:r>
            <a:r>
              <a:rPr sz="1800" dirty="0">
                <a:solidFill>
                  <a:srgbClr val="404040"/>
                </a:solidFill>
                <a:latin typeface="Georgia"/>
                <a:cs typeface="Georgia"/>
              </a:rPr>
              <a:t> </a:t>
            </a:r>
            <a:r>
              <a:rPr sz="1800" spc="-10" dirty="0">
                <a:solidFill>
                  <a:srgbClr val="404040"/>
                </a:solidFill>
                <a:latin typeface="Georgia"/>
                <a:cs typeface="Georgia"/>
              </a:rPr>
              <a:t>elements</a:t>
            </a:r>
            <a:r>
              <a:rPr sz="1800" spc="60" dirty="0">
                <a:solidFill>
                  <a:srgbClr val="404040"/>
                </a:solidFill>
                <a:latin typeface="Georgia"/>
                <a:cs typeface="Georgia"/>
              </a:rPr>
              <a:t> </a:t>
            </a:r>
            <a:r>
              <a:rPr sz="1800" dirty="0">
                <a:solidFill>
                  <a:srgbClr val="404040"/>
                </a:solidFill>
                <a:latin typeface="Georgia"/>
                <a:cs typeface="Georgia"/>
              </a:rPr>
              <a:t>within</a:t>
            </a:r>
            <a:r>
              <a:rPr sz="1800" spc="-5" dirty="0">
                <a:solidFill>
                  <a:srgbClr val="404040"/>
                </a:solidFill>
                <a:latin typeface="Georgia"/>
                <a:cs typeface="Georgia"/>
              </a:rPr>
              <a:t> </a:t>
            </a:r>
            <a:r>
              <a:rPr sz="1800" dirty="0">
                <a:solidFill>
                  <a:srgbClr val="404040"/>
                </a:solidFill>
                <a:latin typeface="Georgia"/>
                <a:cs typeface="Georgia"/>
              </a:rPr>
              <a:t>the</a:t>
            </a:r>
            <a:r>
              <a:rPr sz="1800" spc="15" dirty="0">
                <a:solidFill>
                  <a:srgbClr val="404040"/>
                </a:solidFill>
                <a:latin typeface="Georgia"/>
                <a:cs typeface="Georgia"/>
              </a:rPr>
              <a:t> </a:t>
            </a:r>
            <a:r>
              <a:rPr sz="1800" spc="-5" dirty="0">
                <a:solidFill>
                  <a:srgbClr val="404040"/>
                </a:solidFill>
                <a:latin typeface="Georgia"/>
                <a:cs typeface="Georgia"/>
              </a:rPr>
              <a:t>body</a:t>
            </a:r>
            <a:r>
              <a:rPr sz="1800" spc="20" dirty="0">
                <a:solidFill>
                  <a:srgbClr val="404040"/>
                </a:solidFill>
                <a:latin typeface="Georgia"/>
                <a:cs typeface="Georgia"/>
              </a:rPr>
              <a:t> </a:t>
            </a:r>
            <a:r>
              <a:rPr sz="1800" spc="-10" dirty="0">
                <a:solidFill>
                  <a:srgbClr val="404040"/>
                </a:solidFill>
                <a:latin typeface="Georgia"/>
                <a:cs typeface="Georgia"/>
              </a:rPr>
              <a:t>will</a:t>
            </a:r>
            <a:r>
              <a:rPr sz="1800" spc="10" dirty="0">
                <a:solidFill>
                  <a:srgbClr val="404040"/>
                </a:solidFill>
                <a:latin typeface="Georgia"/>
                <a:cs typeface="Georgia"/>
              </a:rPr>
              <a:t> </a:t>
            </a:r>
            <a:r>
              <a:rPr sz="1800" spc="-10" dirty="0">
                <a:solidFill>
                  <a:srgbClr val="404040"/>
                </a:solidFill>
                <a:latin typeface="Georgia"/>
                <a:cs typeface="Georgia"/>
              </a:rPr>
              <a:t>also</a:t>
            </a:r>
            <a:r>
              <a:rPr sz="1800" spc="35" dirty="0">
                <a:solidFill>
                  <a:srgbClr val="404040"/>
                </a:solidFill>
                <a:latin typeface="Georgia"/>
                <a:cs typeface="Georgia"/>
              </a:rPr>
              <a:t> </a:t>
            </a:r>
            <a:r>
              <a:rPr sz="1800" spc="-10" dirty="0">
                <a:solidFill>
                  <a:srgbClr val="404040"/>
                </a:solidFill>
                <a:latin typeface="Georgia"/>
                <a:cs typeface="Georgia"/>
              </a:rPr>
              <a:t>get </a:t>
            </a:r>
            <a:r>
              <a:rPr sz="1800" spc="-415" dirty="0">
                <a:solidFill>
                  <a:srgbClr val="404040"/>
                </a:solidFill>
                <a:latin typeface="Georgia"/>
                <a:cs typeface="Georgia"/>
              </a:rPr>
              <a:t> </a:t>
            </a:r>
            <a:r>
              <a:rPr sz="1800" dirty="0">
                <a:solidFill>
                  <a:srgbClr val="404040"/>
                </a:solidFill>
                <a:latin typeface="Georgia"/>
                <a:cs typeface="Georgia"/>
              </a:rPr>
              <a:t>the</a:t>
            </a:r>
            <a:r>
              <a:rPr sz="1800" spc="-15" dirty="0">
                <a:solidFill>
                  <a:srgbClr val="404040"/>
                </a:solidFill>
                <a:latin typeface="Georgia"/>
                <a:cs typeface="Georgia"/>
              </a:rPr>
              <a:t> </a:t>
            </a:r>
            <a:r>
              <a:rPr sz="1800" spc="-5" dirty="0">
                <a:solidFill>
                  <a:srgbClr val="404040"/>
                </a:solidFill>
                <a:latin typeface="Georgia"/>
                <a:cs typeface="Georgia"/>
              </a:rPr>
              <a:t>same</a:t>
            </a:r>
            <a:r>
              <a:rPr sz="1800" spc="40" dirty="0">
                <a:solidFill>
                  <a:srgbClr val="404040"/>
                </a:solidFill>
                <a:latin typeface="Georgia"/>
                <a:cs typeface="Georgia"/>
              </a:rPr>
              <a:t> </a:t>
            </a:r>
            <a:r>
              <a:rPr sz="1800" spc="-10" dirty="0">
                <a:solidFill>
                  <a:srgbClr val="404040"/>
                </a:solidFill>
                <a:latin typeface="Georgia"/>
                <a:cs typeface="Georgia"/>
              </a:rPr>
              <a:t>color(unless</a:t>
            </a:r>
            <a:r>
              <a:rPr sz="1800" spc="55" dirty="0">
                <a:solidFill>
                  <a:srgbClr val="404040"/>
                </a:solidFill>
                <a:latin typeface="Georgia"/>
                <a:cs typeface="Georgia"/>
              </a:rPr>
              <a:t> </a:t>
            </a:r>
            <a:r>
              <a:rPr sz="1800" spc="-5" dirty="0">
                <a:solidFill>
                  <a:srgbClr val="404040"/>
                </a:solidFill>
                <a:latin typeface="Georgia"/>
                <a:cs typeface="Georgia"/>
              </a:rPr>
              <a:t>we</a:t>
            </a:r>
            <a:r>
              <a:rPr sz="1800" spc="10" dirty="0">
                <a:solidFill>
                  <a:srgbClr val="404040"/>
                </a:solidFill>
                <a:latin typeface="Georgia"/>
                <a:cs typeface="Georgia"/>
              </a:rPr>
              <a:t> </a:t>
            </a:r>
            <a:r>
              <a:rPr sz="1800" spc="-10" dirty="0">
                <a:solidFill>
                  <a:srgbClr val="404040"/>
                </a:solidFill>
                <a:latin typeface="Georgia"/>
                <a:cs typeface="Georgia"/>
              </a:rPr>
              <a:t>specify</a:t>
            </a:r>
            <a:r>
              <a:rPr sz="1800" spc="20" dirty="0">
                <a:solidFill>
                  <a:srgbClr val="404040"/>
                </a:solidFill>
                <a:latin typeface="Georgia"/>
                <a:cs typeface="Georgia"/>
              </a:rPr>
              <a:t> </a:t>
            </a:r>
            <a:r>
              <a:rPr sz="1800" spc="-5" dirty="0">
                <a:solidFill>
                  <a:srgbClr val="404040"/>
                </a:solidFill>
                <a:latin typeface="Georgia"/>
                <a:cs typeface="Georgia"/>
              </a:rPr>
              <a:t>something</a:t>
            </a:r>
            <a:r>
              <a:rPr sz="1800" spc="35" dirty="0">
                <a:solidFill>
                  <a:srgbClr val="404040"/>
                </a:solidFill>
                <a:latin typeface="Georgia"/>
                <a:cs typeface="Georgia"/>
              </a:rPr>
              <a:t> </a:t>
            </a:r>
            <a:r>
              <a:rPr sz="1800" spc="-10" dirty="0">
                <a:solidFill>
                  <a:srgbClr val="404040"/>
                </a:solidFill>
                <a:latin typeface="Georgia"/>
                <a:cs typeface="Georgia"/>
              </a:rPr>
              <a:t>else).</a:t>
            </a:r>
            <a:endParaRPr sz="1800">
              <a:latin typeface="Georgia"/>
              <a:cs typeface="Georgia"/>
            </a:endParaRPr>
          </a:p>
          <a:p>
            <a:pPr marL="299085" indent="-287020">
              <a:lnSpc>
                <a:spcPct val="100000"/>
              </a:lnSpc>
              <a:spcBef>
                <a:spcPts val="990"/>
              </a:spcBef>
              <a:buClr>
                <a:srgbClr val="539E39"/>
              </a:buClr>
              <a:buSzPct val="80555"/>
              <a:buFont typeface="Wingdings"/>
              <a:buChar char=""/>
              <a:tabLst>
                <a:tab pos="299085" algn="l"/>
                <a:tab pos="299720" algn="l"/>
              </a:tabLst>
            </a:pPr>
            <a:r>
              <a:rPr sz="1800" spc="-5" dirty="0">
                <a:solidFill>
                  <a:srgbClr val="404040"/>
                </a:solidFill>
                <a:latin typeface="Georgia"/>
                <a:cs typeface="Georgia"/>
              </a:rPr>
              <a:t>CSS</a:t>
            </a:r>
            <a:r>
              <a:rPr sz="1800" spc="15" dirty="0">
                <a:solidFill>
                  <a:srgbClr val="404040"/>
                </a:solidFill>
                <a:latin typeface="Georgia"/>
                <a:cs typeface="Georgia"/>
              </a:rPr>
              <a:t> </a:t>
            </a:r>
            <a:r>
              <a:rPr sz="1800" spc="-5" dirty="0">
                <a:solidFill>
                  <a:srgbClr val="404040"/>
                </a:solidFill>
                <a:latin typeface="Georgia"/>
                <a:cs typeface="Georgia"/>
              </a:rPr>
              <a:t>can</a:t>
            </a:r>
            <a:r>
              <a:rPr sz="1800" spc="-10" dirty="0">
                <a:solidFill>
                  <a:srgbClr val="404040"/>
                </a:solidFill>
                <a:latin typeface="Georgia"/>
                <a:cs typeface="Georgia"/>
              </a:rPr>
              <a:t> </a:t>
            </a:r>
            <a:r>
              <a:rPr sz="1800" spc="-5" dirty="0">
                <a:solidFill>
                  <a:srgbClr val="404040"/>
                </a:solidFill>
                <a:latin typeface="Georgia"/>
                <a:cs typeface="Georgia"/>
              </a:rPr>
              <a:t>be</a:t>
            </a:r>
            <a:r>
              <a:rPr sz="1800" spc="10" dirty="0">
                <a:solidFill>
                  <a:srgbClr val="404040"/>
                </a:solidFill>
                <a:latin typeface="Georgia"/>
                <a:cs typeface="Georgia"/>
              </a:rPr>
              <a:t> </a:t>
            </a:r>
            <a:r>
              <a:rPr sz="1800" spc="-5" dirty="0">
                <a:solidFill>
                  <a:srgbClr val="404040"/>
                </a:solidFill>
                <a:latin typeface="Georgia"/>
                <a:cs typeface="Georgia"/>
              </a:rPr>
              <a:t>added</a:t>
            </a:r>
            <a:r>
              <a:rPr sz="1800" spc="15" dirty="0">
                <a:solidFill>
                  <a:srgbClr val="404040"/>
                </a:solidFill>
                <a:latin typeface="Georgia"/>
                <a:cs typeface="Georgia"/>
              </a:rPr>
              <a:t> </a:t>
            </a:r>
            <a:r>
              <a:rPr sz="1800" spc="-5" dirty="0">
                <a:solidFill>
                  <a:srgbClr val="404040"/>
                </a:solidFill>
                <a:latin typeface="Georgia"/>
                <a:cs typeface="Georgia"/>
              </a:rPr>
              <a:t>to</a:t>
            </a:r>
            <a:r>
              <a:rPr sz="1800" spc="15" dirty="0">
                <a:solidFill>
                  <a:srgbClr val="404040"/>
                </a:solidFill>
                <a:latin typeface="Georgia"/>
                <a:cs typeface="Georgia"/>
              </a:rPr>
              <a:t> </a:t>
            </a:r>
            <a:r>
              <a:rPr sz="1800" spc="-5" dirty="0">
                <a:solidFill>
                  <a:srgbClr val="404040"/>
                </a:solidFill>
                <a:latin typeface="Georgia"/>
                <a:cs typeface="Georgia"/>
              </a:rPr>
              <a:t>HTML</a:t>
            </a:r>
            <a:r>
              <a:rPr sz="1800" spc="10" dirty="0">
                <a:solidFill>
                  <a:srgbClr val="404040"/>
                </a:solidFill>
                <a:latin typeface="Georgia"/>
                <a:cs typeface="Georgia"/>
              </a:rPr>
              <a:t> </a:t>
            </a:r>
            <a:r>
              <a:rPr sz="1800" spc="-10" dirty="0">
                <a:solidFill>
                  <a:srgbClr val="404040"/>
                </a:solidFill>
                <a:latin typeface="Georgia"/>
                <a:cs typeface="Georgia"/>
              </a:rPr>
              <a:t>document</a:t>
            </a:r>
            <a:r>
              <a:rPr sz="1800" spc="50" dirty="0">
                <a:solidFill>
                  <a:srgbClr val="404040"/>
                </a:solidFill>
                <a:latin typeface="Georgia"/>
                <a:cs typeface="Georgia"/>
              </a:rPr>
              <a:t> </a:t>
            </a:r>
            <a:r>
              <a:rPr sz="1800" dirty="0">
                <a:solidFill>
                  <a:srgbClr val="404040"/>
                </a:solidFill>
                <a:latin typeface="Georgia"/>
                <a:cs typeface="Georgia"/>
              </a:rPr>
              <a:t>in</a:t>
            </a:r>
            <a:r>
              <a:rPr sz="1800" spc="-10" dirty="0">
                <a:solidFill>
                  <a:srgbClr val="404040"/>
                </a:solidFill>
                <a:latin typeface="Georgia"/>
                <a:cs typeface="Georgia"/>
              </a:rPr>
              <a:t> </a:t>
            </a:r>
            <a:r>
              <a:rPr sz="1800" dirty="0">
                <a:solidFill>
                  <a:srgbClr val="404040"/>
                </a:solidFill>
                <a:latin typeface="Georgia"/>
                <a:cs typeface="Georgia"/>
              </a:rPr>
              <a:t>3</a:t>
            </a:r>
            <a:r>
              <a:rPr sz="1800" spc="5" dirty="0">
                <a:solidFill>
                  <a:srgbClr val="404040"/>
                </a:solidFill>
                <a:latin typeface="Georgia"/>
                <a:cs typeface="Georgia"/>
              </a:rPr>
              <a:t> </a:t>
            </a:r>
            <a:r>
              <a:rPr sz="1800" spc="-5" dirty="0">
                <a:solidFill>
                  <a:srgbClr val="404040"/>
                </a:solidFill>
                <a:latin typeface="Georgia"/>
                <a:cs typeface="Georgia"/>
              </a:rPr>
              <a:t>ways:-</a:t>
            </a:r>
            <a:endParaRPr sz="1800">
              <a:latin typeface="Georgia"/>
              <a:cs typeface="Georgia"/>
            </a:endParaRPr>
          </a:p>
          <a:p>
            <a:pPr marL="356870" indent="-344805">
              <a:lnSpc>
                <a:spcPct val="100000"/>
              </a:lnSpc>
              <a:spcBef>
                <a:spcPts val="1010"/>
              </a:spcBef>
              <a:buClr>
                <a:srgbClr val="539E39"/>
              </a:buClr>
              <a:buSzPct val="80555"/>
              <a:buAutoNum type="arabicPeriod"/>
              <a:tabLst>
                <a:tab pos="356870" algn="l"/>
                <a:tab pos="357505" algn="l"/>
              </a:tabLst>
            </a:pPr>
            <a:r>
              <a:rPr sz="1800" spc="-5" dirty="0">
                <a:solidFill>
                  <a:srgbClr val="404040"/>
                </a:solidFill>
                <a:latin typeface="Georgia"/>
                <a:cs typeface="Georgia"/>
              </a:rPr>
              <a:t>INLINE:-by </a:t>
            </a:r>
            <a:r>
              <a:rPr sz="1800" spc="-10" dirty="0">
                <a:solidFill>
                  <a:srgbClr val="404040"/>
                </a:solidFill>
                <a:latin typeface="Georgia"/>
                <a:cs typeface="Georgia"/>
              </a:rPr>
              <a:t>using</a:t>
            </a:r>
            <a:r>
              <a:rPr sz="1800" spc="10" dirty="0">
                <a:solidFill>
                  <a:srgbClr val="404040"/>
                </a:solidFill>
                <a:latin typeface="Georgia"/>
                <a:cs typeface="Georgia"/>
              </a:rPr>
              <a:t> </a:t>
            </a:r>
            <a:r>
              <a:rPr sz="1800" dirty="0">
                <a:solidFill>
                  <a:srgbClr val="404040"/>
                </a:solidFill>
                <a:latin typeface="Georgia"/>
                <a:cs typeface="Georgia"/>
              </a:rPr>
              <a:t>the</a:t>
            </a:r>
            <a:r>
              <a:rPr sz="1800" spc="10" dirty="0">
                <a:solidFill>
                  <a:srgbClr val="404040"/>
                </a:solidFill>
                <a:latin typeface="Georgia"/>
                <a:cs typeface="Georgia"/>
              </a:rPr>
              <a:t> </a:t>
            </a:r>
            <a:r>
              <a:rPr sz="1800" spc="-10" dirty="0">
                <a:solidFill>
                  <a:srgbClr val="404040"/>
                </a:solidFill>
                <a:latin typeface="Georgia"/>
                <a:cs typeface="Georgia"/>
              </a:rPr>
              <a:t>style</a:t>
            </a:r>
            <a:r>
              <a:rPr sz="1800" spc="10" dirty="0">
                <a:solidFill>
                  <a:srgbClr val="404040"/>
                </a:solidFill>
                <a:latin typeface="Georgia"/>
                <a:cs typeface="Georgia"/>
              </a:rPr>
              <a:t> </a:t>
            </a:r>
            <a:r>
              <a:rPr sz="1800" dirty="0">
                <a:solidFill>
                  <a:srgbClr val="404040"/>
                </a:solidFill>
                <a:latin typeface="Georgia"/>
                <a:cs typeface="Georgia"/>
              </a:rPr>
              <a:t>attribute</a:t>
            </a:r>
            <a:r>
              <a:rPr sz="1800" spc="20" dirty="0">
                <a:solidFill>
                  <a:srgbClr val="404040"/>
                </a:solidFill>
                <a:latin typeface="Georgia"/>
                <a:cs typeface="Georgia"/>
              </a:rPr>
              <a:t> </a:t>
            </a:r>
            <a:r>
              <a:rPr sz="1800" spc="-5" dirty="0">
                <a:solidFill>
                  <a:srgbClr val="404040"/>
                </a:solidFill>
                <a:latin typeface="Georgia"/>
                <a:cs typeface="Georgia"/>
              </a:rPr>
              <a:t>inside</a:t>
            </a:r>
            <a:r>
              <a:rPr sz="1800" spc="10" dirty="0">
                <a:solidFill>
                  <a:srgbClr val="404040"/>
                </a:solidFill>
                <a:latin typeface="Georgia"/>
                <a:cs typeface="Georgia"/>
              </a:rPr>
              <a:t> </a:t>
            </a:r>
            <a:r>
              <a:rPr sz="1800" spc="-5" dirty="0">
                <a:solidFill>
                  <a:srgbClr val="404040"/>
                </a:solidFill>
                <a:latin typeface="Georgia"/>
                <a:cs typeface="Georgia"/>
              </a:rPr>
              <a:t>html</a:t>
            </a:r>
            <a:r>
              <a:rPr sz="1800" spc="10" dirty="0">
                <a:solidFill>
                  <a:srgbClr val="404040"/>
                </a:solidFill>
                <a:latin typeface="Georgia"/>
                <a:cs typeface="Georgia"/>
              </a:rPr>
              <a:t> </a:t>
            </a:r>
            <a:r>
              <a:rPr sz="1800" spc="-10" dirty="0">
                <a:solidFill>
                  <a:srgbClr val="404040"/>
                </a:solidFill>
                <a:latin typeface="Georgia"/>
                <a:cs typeface="Georgia"/>
              </a:rPr>
              <a:t>elements.</a:t>
            </a:r>
            <a:endParaRPr sz="1800">
              <a:latin typeface="Georgia"/>
              <a:cs typeface="Georgia"/>
            </a:endParaRPr>
          </a:p>
          <a:p>
            <a:pPr marL="356870" indent="-344805">
              <a:lnSpc>
                <a:spcPct val="100000"/>
              </a:lnSpc>
              <a:spcBef>
                <a:spcPts val="1010"/>
              </a:spcBef>
              <a:buClr>
                <a:srgbClr val="539E39"/>
              </a:buClr>
              <a:buSzPct val="80555"/>
              <a:buAutoNum type="arabicPeriod"/>
              <a:tabLst>
                <a:tab pos="356870" algn="l"/>
                <a:tab pos="357505" algn="l"/>
              </a:tabLst>
            </a:pPr>
            <a:r>
              <a:rPr sz="1800" spc="-5" dirty="0">
                <a:solidFill>
                  <a:srgbClr val="404040"/>
                </a:solidFill>
                <a:latin typeface="Georgia"/>
                <a:cs typeface="Georgia"/>
              </a:rPr>
              <a:t>INTERNAL:-by </a:t>
            </a:r>
            <a:r>
              <a:rPr sz="1800" spc="-10" dirty="0">
                <a:solidFill>
                  <a:srgbClr val="404040"/>
                </a:solidFill>
                <a:latin typeface="Georgia"/>
                <a:cs typeface="Georgia"/>
              </a:rPr>
              <a:t>using</a:t>
            </a:r>
            <a:r>
              <a:rPr sz="1800" spc="10" dirty="0">
                <a:solidFill>
                  <a:srgbClr val="404040"/>
                </a:solidFill>
                <a:latin typeface="Georgia"/>
                <a:cs typeface="Georgia"/>
              </a:rPr>
              <a:t> </a:t>
            </a:r>
            <a:r>
              <a:rPr sz="1800" dirty="0">
                <a:solidFill>
                  <a:srgbClr val="404040"/>
                </a:solidFill>
                <a:latin typeface="Georgia"/>
                <a:cs typeface="Georgia"/>
              </a:rPr>
              <a:t>a</a:t>
            </a:r>
            <a:r>
              <a:rPr sz="1800" spc="25" dirty="0">
                <a:solidFill>
                  <a:srgbClr val="404040"/>
                </a:solidFill>
                <a:latin typeface="Georgia"/>
                <a:cs typeface="Georgia"/>
              </a:rPr>
              <a:t> </a:t>
            </a:r>
            <a:r>
              <a:rPr sz="1800" spc="-10" dirty="0">
                <a:solidFill>
                  <a:srgbClr val="404040"/>
                </a:solidFill>
                <a:latin typeface="Georgia"/>
                <a:cs typeface="Georgia"/>
              </a:rPr>
              <a:t>&lt;style&gt;</a:t>
            </a:r>
            <a:r>
              <a:rPr sz="1800" spc="35" dirty="0">
                <a:solidFill>
                  <a:srgbClr val="404040"/>
                </a:solidFill>
                <a:latin typeface="Georgia"/>
                <a:cs typeface="Georgia"/>
              </a:rPr>
              <a:t> </a:t>
            </a:r>
            <a:r>
              <a:rPr sz="1800" spc="-10" dirty="0">
                <a:solidFill>
                  <a:srgbClr val="404040"/>
                </a:solidFill>
                <a:latin typeface="Georgia"/>
                <a:cs typeface="Georgia"/>
              </a:rPr>
              <a:t>element</a:t>
            </a:r>
            <a:r>
              <a:rPr sz="1800" spc="45" dirty="0">
                <a:solidFill>
                  <a:srgbClr val="404040"/>
                </a:solidFill>
                <a:latin typeface="Georgia"/>
                <a:cs typeface="Georgia"/>
              </a:rPr>
              <a:t> </a:t>
            </a:r>
            <a:r>
              <a:rPr sz="1800" dirty="0">
                <a:solidFill>
                  <a:srgbClr val="404040"/>
                </a:solidFill>
                <a:latin typeface="Georgia"/>
                <a:cs typeface="Georgia"/>
              </a:rPr>
              <a:t>is</a:t>
            </a:r>
            <a:r>
              <a:rPr sz="1800" spc="10" dirty="0">
                <a:solidFill>
                  <a:srgbClr val="404040"/>
                </a:solidFill>
                <a:latin typeface="Georgia"/>
                <a:cs typeface="Georgia"/>
              </a:rPr>
              <a:t> </a:t>
            </a:r>
            <a:r>
              <a:rPr sz="1800" spc="-5" dirty="0">
                <a:solidFill>
                  <a:srgbClr val="404040"/>
                </a:solidFill>
                <a:latin typeface="Georgia"/>
                <a:cs typeface="Georgia"/>
              </a:rPr>
              <a:t>&lt;head&gt;</a:t>
            </a:r>
            <a:r>
              <a:rPr sz="1800" spc="25" dirty="0">
                <a:solidFill>
                  <a:srgbClr val="404040"/>
                </a:solidFill>
                <a:latin typeface="Georgia"/>
                <a:cs typeface="Georgia"/>
              </a:rPr>
              <a:t> </a:t>
            </a:r>
            <a:r>
              <a:rPr sz="1800" spc="-10" dirty="0">
                <a:solidFill>
                  <a:srgbClr val="404040"/>
                </a:solidFill>
                <a:latin typeface="Georgia"/>
                <a:cs typeface="Georgia"/>
              </a:rPr>
              <a:t>section.</a:t>
            </a:r>
            <a:endParaRPr sz="1800">
              <a:latin typeface="Georgia"/>
              <a:cs typeface="Georgia"/>
            </a:endParaRPr>
          </a:p>
          <a:p>
            <a:pPr marL="356870" indent="-344805">
              <a:lnSpc>
                <a:spcPct val="100000"/>
              </a:lnSpc>
              <a:spcBef>
                <a:spcPts val="980"/>
              </a:spcBef>
              <a:buClr>
                <a:srgbClr val="539E39"/>
              </a:buClr>
              <a:buSzPct val="80555"/>
              <a:buAutoNum type="arabicPeriod"/>
              <a:tabLst>
                <a:tab pos="356870" algn="l"/>
                <a:tab pos="357505" algn="l"/>
              </a:tabLst>
            </a:pPr>
            <a:r>
              <a:rPr sz="1800" spc="-5" dirty="0">
                <a:solidFill>
                  <a:srgbClr val="404040"/>
                </a:solidFill>
                <a:latin typeface="Georgia"/>
                <a:cs typeface="Georgia"/>
              </a:rPr>
              <a:t>EXTERNAL:-by</a:t>
            </a:r>
            <a:r>
              <a:rPr sz="1800" spc="15" dirty="0">
                <a:solidFill>
                  <a:srgbClr val="404040"/>
                </a:solidFill>
                <a:latin typeface="Georgia"/>
                <a:cs typeface="Georgia"/>
              </a:rPr>
              <a:t> </a:t>
            </a:r>
            <a:r>
              <a:rPr sz="1800" spc="-5" dirty="0">
                <a:solidFill>
                  <a:srgbClr val="404040"/>
                </a:solidFill>
                <a:latin typeface="Georgia"/>
                <a:cs typeface="Georgia"/>
              </a:rPr>
              <a:t>using</a:t>
            </a:r>
            <a:r>
              <a:rPr sz="1800" spc="15" dirty="0">
                <a:solidFill>
                  <a:srgbClr val="404040"/>
                </a:solidFill>
                <a:latin typeface="Georgia"/>
                <a:cs typeface="Georgia"/>
              </a:rPr>
              <a:t> </a:t>
            </a:r>
            <a:r>
              <a:rPr sz="1800" dirty="0">
                <a:solidFill>
                  <a:srgbClr val="404040"/>
                </a:solidFill>
                <a:latin typeface="Georgia"/>
                <a:cs typeface="Georgia"/>
              </a:rPr>
              <a:t>a </a:t>
            </a:r>
            <a:r>
              <a:rPr sz="1800" spc="-10" dirty="0">
                <a:solidFill>
                  <a:srgbClr val="404040"/>
                </a:solidFill>
                <a:latin typeface="Georgia"/>
                <a:cs typeface="Georgia"/>
              </a:rPr>
              <a:t>&lt;link&gt;</a:t>
            </a:r>
            <a:r>
              <a:rPr sz="1800" spc="40" dirty="0">
                <a:solidFill>
                  <a:srgbClr val="404040"/>
                </a:solidFill>
                <a:latin typeface="Georgia"/>
                <a:cs typeface="Georgia"/>
              </a:rPr>
              <a:t> </a:t>
            </a:r>
            <a:r>
              <a:rPr sz="1800" spc="-10" dirty="0">
                <a:solidFill>
                  <a:srgbClr val="404040"/>
                </a:solidFill>
                <a:latin typeface="Georgia"/>
                <a:cs typeface="Georgia"/>
              </a:rPr>
              <a:t>element</a:t>
            </a:r>
            <a:r>
              <a:rPr sz="1800" spc="45" dirty="0">
                <a:solidFill>
                  <a:srgbClr val="404040"/>
                </a:solidFill>
                <a:latin typeface="Georgia"/>
                <a:cs typeface="Georgia"/>
              </a:rPr>
              <a:t> </a:t>
            </a:r>
            <a:r>
              <a:rPr sz="1800" spc="-5" dirty="0">
                <a:solidFill>
                  <a:srgbClr val="404040"/>
                </a:solidFill>
                <a:latin typeface="Georgia"/>
                <a:cs typeface="Georgia"/>
              </a:rPr>
              <a:t>to</a:t>
            </a:r>
            <a:r>
              <a:rPr sz="1800" spc="15" dirty="0">
                <a:solidFill>
                  <a:srgbClr val="404040"/>
                </a:solidFill>
                <a:latin typeface="Georgia"/>
                <a:cs typeface="Georgia"/>
              </a:rPr>
              <a:t> </a:t>
            </a:r>
            <a:r>
              <a:rPr sz="1800" spc="-10" dirty="0">
                <a:solidFill>
                  <a:srgbClr val="404040"/>
                </a:solidFill>
                <a:latin typeface="Georgia"/>
                <a:cs typeface="Georgia"/>
              </a:rPr>
              <a:t>link</a:t>
            </a:r>
            <a:r>
              <a:rPr sz="1800" spc="15" dirty="0">
                <a:solidFill>
                  <a:srgbClr val="404040"/>
                </a:solidFill>
                <a:latin typeface="Georgia"/>
                <a:cs typeface="Georgia"/>
              </a:rPr>
              <a:t> </a:t>
            </a:r>
            <a:r>
              <a:rPr sz="1800" spc="-5" dirty="0">
                <a:solidFill>
                  <a:srgbClr val="404040"/>
                </a:solidFill>
                <a:latin typeface="Georgia"/>
                <a:cs typeface="Georgia"/>
              </a:rPr>
              <a:t>to</a:t>
            </a:r>
            <a:r>
              <a:rPr sz="1800" spc="15" dirty="0">
                <a:solidFill>
                  <a:srgbClr val="404040"/>
                </a:solidFill>
                <a:latin typeface="Georgia"/>
                <a:cs typeface="Georgia"/>
              </a:rPr>
              <a:t> </a:t>
            </a:r>
            <a:r>
              <a:rPr sz="1800" dirty="0">
                <a:solidFill>
                  <a:srgbClr val="404040"/>
                </a:solidFill>
                <a:latin typeface="Georgia"/>
                <a:cs typeface="Georgia"/>
              </a:rPr>
              <a:t>an</a:t>
            </a:r>
            <a:r>
              <a:rPr sz="1800" spc="10" dirty="0">
                <a:solidFill>
                  <a:srgbClr val="404040"/>
                </a:solidFill>
                <a:latin typeface="Georgia"/>
                <a:cs typeface="Georgia"/>
              </a:rPr>
              <a:t> </a:t>
            </a:r>
            <a:r>
              <a:rPr sz="1800" spc="-5" dirty="0">
                <a:solidFill>
                  <a:srgbClr val="404040"/>
                </a:solidFill>
                <a:latin typeface="Georgia"/>
                <a:cs typeface="Georgia"/>
              </a:rPr>
              <a:t>External</a:t>
            </a:r>
            <a:r>
              <a:rPr sz="1800" spc="15" dirty="0">
                <a:solidFill>
                  <a:srgbClr val="404040"/>
                </a:solidFill>
                <a:latin typeface="Georgia"/>
                <a:cs typeface="Georgia"/>
              </a:rPr>
              <a:t> </a:t>
            </a:r>
            <a:r>
              <a:rPr sz="1800" spc="-5" dirty="0">
                <a:solidFill>
                  <a:srgbClr val="404040"/>
                </a:solidFill>
                <a:latin typeface="Georgia"/>
                <a:cs typeface="Georgia"/>
              </a:rPr>
              <a:t>CSS</a:t>
            </a:r>
            <a:r>
              <a:rPr sz="1800" spc="-10" dirty="0">
                <a:solidFill>
                  <a:srgbClr val="404040"/>
                </a:solidFill>
                <a:latin typeface="Georgia"/>
                <a:cs typeface="Georgia"/>
              </a:rPr>
              <a:t> file.</a:t>
            </a:r>
            <a:endParaRPr sz="1800">
              <a:latin typeface="Georgia"/>
              <a:cs typeface="Georgia"/>
            </a:endParaRPr>
          </a:p>
        </p:txBody>
      </p:sp>
      <p:pic>
        <p:nvPicPr>
          <p:cNvPr id="4" name="object 4"/>
          <p:cNvPicPr/>
          <p:nvPr/>
        </p:nvPicPr>
        <p:blipFill>
          <a:blip r:embed="rId2" cstate="print"/>
          <a:stretch>
            <a:fillRect/>
          </a:stretch>
        </p:blipFill>
        <p:spPr>
          <a:xfrm>
            <a:off x="9131807" y="67056"/>
            <a:ext cx="2674366" cy="29395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2393950" cy="636905"/>
          </a:xfrm>
          <a:prstGeom prst="rect">
            <a:avLst/>
          </a:prstGeom>
        </p:spPr>
        <p:txBody>
          <a:bodyPr vert="horz" wrap="square" lIns="0" tIns="13970" rIns="0" bIns="0" rtlCol="0">
            <a:spAutoFit/>
          </a:bodyPr>
          <a:lstStyle/>
          <a:p>
            <a:pPr marL="12700">
              <a:lnSpc>
                <a:spcPct val="100000"/>
              </a:lnSpc>
              <a:spcBef>
                <a:spcPts val="110"/>
              </a:spcBef>
            </a:pPr>
            <a:r>
              <a:rPr sz="4000" spc="-10" dirty="0">
                <a:solidFill>
                  <a:srgbClr val="539E39"/>
                </a:solidFill>
              </a:rPr>
              <a:t>J</a:t>
            </a:r>
            <a:r>
              <a:rPr sz="4000" spc="5" dirty="0">
                <a:solidFill>
                  <a:srgbClr val="539E39"/>
                </a:solidFill>
              </a:rPr>
              <a:t>avaSc</a:t>
            </a:r>
            <a:r>
              <a:rPr sz="4000" spc="-20" dirty="0">
                <a:solidFill>
                  <a:srgbClr val="539E39"/>
                </a:solidFill>
              </a:rPr>
              <a:t>r</a:t>
            </a:r>
            <a:r>
              <a:rPr sz="4000" dirty="0">
                <a:solidFill>
                  <a:srgbClr val="539E39"/>
                </a:solidFill>
              </a:rPr>
              <a:t>ipt</a:t>
            </a:r>
            <a:endParaRPr sz="4000"/>
          </a:p>
        </p:txBody>
      </p:sp>
      <p:sp>
        <p:nvSpPr>
          <p:cNvPr id="3" name="object 3"/>
          <p:cNvSpPr txBox="1"/>
          <p:nvPr/>
        </p:nvSpPr>
        <p:spPr>
          <a:xfrm>
            <a:off x="673100" y="1384808"/>
            <a:ext cx="8364220" cy="2855595"/>
          </a:xfrm>
          <a:prstGeom prst="rect">
            <a:avLst/>
          </a:prstGeom>
        </p:spPr>
        <p:txBody>
          <a:bodyPr vert="horz" wrap="square" lIns="0" tIns="12700" rIns="0" bIns="0" rtlCol="0">
            <a:spAutoFit/>
          </a:bodyPr>
          <a:lstStyle/>
          <a:p>
            <a:pPr marL="299085" indent="-287020">
              <a:lnSpc>
                <a:spcPct val="100000"/>
              </a:lnSpc>
              <a:spcBef>
                <a:spcPts val="100"/>
              </a:spcBef>
              <a:buClr>
                <a:srgbClr val="539E39"/>
              </a:buClr>
              <a:buSzPct val="80555"/>
              <a:buFont typeface="Wingdings"/>
              <a:buChar char=""/>
              <a:tabLst>
                <a:tab pos="299085" algn="l"/>
                <a:tab pos="299720" algn="l"/>
              </a:tabLst>
            </a:pPr>
            <a:r>
              <a:rPr sz="1800" dirty="0">
                <a:solidFill>
                  <a:srgbClr val="404040"/>
                </a:solidFill>
                <a:latin typeface="Georgia"/>
                <a:cs typeface="Georgia"/>
              </a:rPr>
              <a:t>JavaScript is a </a:t>
            </a:r>
            <a:r>
              <a:rPr sz="1800" spc="-5" dirty="0">
                <a:solidFill>
                  <a:srgbClr val="404040"/>
                </a:solidFill>
                <a:latin typeface="Georgia"/>
                <a:cs typeface="Georgia"/>
              </a:rPr>
              <a:t>programming</a:t>
            </a:r>
            <a:r>
              <a:rPr sz="1800" spc="-10" dirty="0">
                <a:solidFill>
                  <a:srgbClr val="404040"/>
                </a:solidFill>
                <a:latin typeface="Georgia"/>
                <a:cs typeface="Georgia"/>
              </a:rPr>
              <a:t> </a:t>
            </a:r>
            <a:r>
              <a:rPr sz="1800" spc="-5" dirty="0">
                <a:solidFill>
                  <a:srgbClr val="404040"/>
                </a:solidFill>
                <a:latin typeface="Georgia"/>
                <a:cs typeface="Georgia"/>
              </a:rPr>
              <a:t>language</a:t>
            </a:r>
            <a:r>
              <a:rPr sz="1800" spc="30" dirty="0">
                <a:solidFill>
                  <a:srgbClr val="404040"/>
                </a:solidFill>
                <a:latin typeface="Georgia"/>
                <a:cs typeface="Georgia"/>
              </a:rPr>
              <a:t> </a:t>
            </a:r>
            <a:r>
              <a:rPr sz="1800" dirty="0">
                <a:solidFill>
                  <a:srgbClr val="404040"/>
                </a:solidFill>
                <a:latin typeface="Georgia"/>
                <a:cs typeface="Georgia"/>
              </a:rPr>
              <a:t>that is</a:t>
            </a:r>
            <a:r>
              <a:rPr sz="1800" spc="5" dirty="0">
                <a:solidFill>
                  <a:srgbClr val="404040"/>
                </a:solidFill>
                <a:latin typeface="Georgia"/>
                <a:cs typeface="Georgia"/>
              </a:rPr>
              <a:t> </a:t>
            </a:r>
            <a:r>
              <a:rPr sz="1800" spc="-10" dirty="0">
                <a:solidFill>
                  <a:srgbClr val="404040"/>
                </a:solidFill>
                <a:latin typeface="Georgia"/>
                <a:cs typeface="Georgia"/>
              </a:rPr>
              <a:t>one</a:t>
            </a:r>
            <a:r>
              <a:rPr sz="1800" spc="5" dirty="0">
                <a:solidFill>
                  <a:srgbClr val="404040"/>
                </a:solidFill>
                <a:latin typeface="Georgia"/>
                <a:cs typeface="Georgia"/>
              </a:rPr>
              <a:t> </a:t>
            </a:r>
            <a:r>
              <a:rPr sz="1800" spc="-10" dirty="0">
                <a:solidFill>
                  <a:srgbClr val="404040"/>
                </a:solidFill>
                <a:latin typeface="Georgia"/>
                <a:cs typeface="Georgia"/>
              </a:rPr>
              <a:t>of</a:t>
            </a:r>
            <a:r>
              <a:rPr sz="1800" spc="10" dirty="0">
                <a:solidFill>
                  <a:srgbClr val="404040"/>
                </a:solidFill>
                <a:latin typeface="Georgia"/>
                <a:cs typeface="Georgia"/>
              </a:rPr>
              <a:t> </a:t>
            </a:r>
            <a:r>
              <a:rPr sz="1800" dirty="0">
                <a:solidFill>
                  <a:srgbClr val="404040"/>
                </a:solidFill>
                <a:latin typeface="Georgia"/>
                <a:cs typeface="Georgia"/>
              </a:rPr>
              <a:t>the</a:t>
            </a:r>
            <a:r>
              <a:rPr sz="1800" spc="5" dirty="0">
                <a:solidFill>
                  <a:srgbClr val="404040"/>
                </a:solidFill>
                <a:latin typeface="Georgia"/>
                <a:cs typeface="Georgia"/>
              </a:rPr>
              <a:t> </a:t>
            </a:r>
            <a:r>
              <a:rPr sz="1800" spc="-5" dirty="0">
                <a:solidFill>
                  <a:srgbClr val="404040"/>
                </a:solidFill>
                <a:latin typeface="Georgia"/>
                <a:cs typeface="Georgia"/>
              </a:rPr>
              <a:t>core</a:t>
            </a:r>
            <a:r>
              <a:rPr sz="1800" spc="10" dirty="0">
                <a:solidFill>
                  <a:srgbClr val="404040"/>
                </a:solidFill>
                <a:latin typeface="Georgia"/>
                <a:cs typeface="Georgia"/>
              </a:rPr>
              <a:t> </a:t>
            </a:r>
            <a:r>
              <a:rPr sz="1800" spc="-10" dirty="0">
                <a:solidFill>
                  <a:srgbClr val="404040"/>
                </a:solidFill>
                <a:latin typeface="Georgia"/>
                <a:cs typeface="Georgia"/>
              </a:rPr>
              <a:t>technologies</a:t>
            </a:r>
            <a:r>
              <a:rPr sz="1800" spc="50" dirty="0">
                <a:solidFill>
                  <a:srgbClr val="404040"/>
                </a:solidFill>
                <a:latin typeface="Georgia"/>
                <a:cs typeface="Georgia"/>
              </a:rPr>
              <a:t> </a:t>
            </a:r>
            <a:r>
              <a:rPr sz="1800" spc="-10" dirty="0">
                <a:solidFill>
                  <a:srgbClr val="404040"/>
                </a:solidFill>
                <a:latin typeface="Georgia"/>
                <a:cs typeface="Georgia"/>
              </a:rPr>
              <a:t>of</a:t>
            </a:r>
            <a:r>
              <a:rPr sz="1800" spc="10" dirty="0">
                <a:solidFill>
                  <a:srgbClr val="404040"/>
                </a:solidFill>
                <a:latin typeface="Georgia"/>
                <a:cs typeface="Georgia"/>
              </a:rPr>
              <a:t> </a:t>
            </a:r>
            <a:r>
              <a:rPr sz="1800" dirty="0">
                <a:solidFill>
                  <a:srgbClr val="404040"/>
                </a:solidFill>
                <a:latin typeface="Georgia"/>
                <a:cs typeface="Georgia"/>
              </a:rPr>
              <a:t>the</a:t>
            </a:r>
            <a:endParaRPr sz="1800" dirty="0">
              <a:latin typeface="Georgia"/>
              <a:cs typeface="Georgia"/>
            </a:endParaRPr>
          </a:p>
          <a:p>
            <a:pPr marL="299085">
              <a:lnSpc>
                <a:spcPct val="100000"/>
              </a:lnSpc>
            </a:pPr>
            <a:r>
              <a:rPr sz="1800" spc="-5" dirty="0">
                <a:solidFill>
                  <a:srgbClr val="404040"/>
                </a:solidFill>
                <a:latin typeface="Georgia"/>
                <a:cs typeface="Georgia"/>
              </a:rPr>
              <a:t>World</a:t>
            </a:r>
            <a:r>
              <a:rPr sz="1800" spc="10" dirty="0">
                <a:solidFill>
                  <a:srgbClr val="404040"/>
                </a:solidFill>
                <a:latin typeface="Georgia"/>
                <a:cs typeface="Georgia"/>
              </a:rPr>
              <a:t> </a:t>
            </a:r>
            <a:r>
              <a:rPr sz="1800" spc="-5" dirty="0">
                <a:solidFill>
                  <a:srgbClr val="404040"/>
                </a:solidFill>
                <a:latin typeface="Georgia"/>
                <a:cs typeface="Georgia"/>
              </a:rPr>
              <a:t>Wide</a:t>
            </a:r>
            <a:r>
              <a:rPr sz="1800" spc="5" dirty="0">
                <a:solidFill>
                  <a:srgbClr val="404040"/>
                </a:solidFill>
                <a:latin typeface="Georgia"/>
                <a:cs typeface="Georgia"/>
              </a:rPr>
              <a:t> </a:t>
            </a:r>
            <a:r>
              <a:rPr sz="1800" spc="-5" dirty="0">
                <a:solidFill>
                  <a:srgbClr val="404040"/>
                </a:solidFill>
                <a:latin typeface="Georgia"/>
                <a:cs typeface="Georgia"/>
              </a:rPr>
              <a:t>Web,</a:t>
            </a:r>
            <a:r>
              <a:rPr sz="1800" spc="10" dirty="0">
                <a:solidFill>
                  <a:srgbClr val="404040"/>
                </a:solidFill>
                <a:latin typeface="Georgia"/>
                <a:cs typeface="Georgia"/>
              </a:rPr>
              <a:t> </a:t>
            </a:r>
            <a:r>
              <a:rPr sz="1800" spc="-10" dirty="0">
                <a:solidFill>
                  <a:srgbClr val="404040"/>
                </a:solidFill>
                <a:latin typeface="Georgia"/>
                <a:cs typeface="Georgia"/>
              </a:rPr>
              <a:t>alongside</a:t>
            </a:r>
            <a:r>
              <a:rPr sz="1800" spc="25" dirty="0">
                <a:solidFill>
                  <a:srgbClr val="404040"/>
                </a:solidFill>
                <a:latin typeface="Georgia"/>
                <a:cs typeface="Georgia"/>
              </a:rPr>
              <a:t> </a:t>
            </a:r>
            <a:r>
              <a:rPr sz="1800" spc="-5" dirty="0">
                <a:solidFill>
                  <a:srgbClr val="404040"/>
                </a:solidFill>
                <a:latin typeface="Georgia"/>
                <a:cs typeface="Georgia"/>
              </a:rPr>
              <a:t>HTML</a:t>
            </a:r>
            <a:r>
              <a:rPr sz="1800" spc="5" dirty="0">
                <a:solidFill>
                  <a:srgbClr val="404040"/>
                </a:solidFill>
                <a:latin typeface="Georgia"/>
                <a:cs typeface="Georgia"/>
              </a:rPr>
              <a:t> </a:t>
            </a:r>
            <a:r>
              <a:rPr sz="1800" dirty="0">
                <a:solidFill>
                  <a:srgbClr val="404040"/>
                </a:solidFill>
                <a:latin typeface="Georgia"/>
                <a:cs typeface="Georgia"/>
              </a:rPr>
              <a:t>&amp;</a:t>
            </a:r>
            <a:r>
              <a:rPr sz="1800" spc="-10" dirty="0">
                <a:solidFill>
                  <a:srgbClr val="404040"/>
                </a:solidFill>
                <a:latin typeface="Georgia"/>
                <a:cs typeface="Georgia"/>
              </a:rPr>
              <a:t> </a:t>
            </a:r>
            <a:r>
              <a:rPr sz="1800" spc="-5" dirty="0">
                <a:solidFill>
                  <a:srgbClr val="404040"/>
                </a:solidFill>
                <a:latin typeface="Georgia"/>
                <a:cs typeface="Georgia"/>
              </a:rPr>
              <a:t>CSS.</a:t>
            </a:r>
            <a:endParaRPr sz="1800" dirty="0">
              <a:latin typeface="Georgia"/>
              <a:cs typeface="Georgia"/>
            </a:endParaRPr>
          </a:p>
          <a:p>
            <a:pPr marL="299085" indent="-287020">
              <a:lnSpc>
                <a:spcPct val="100000"/>
              </a:lnSpc>
              <a:spcBef>
                <a:spcPts val="985"/>
              </a:spcBef>
              <a:buClr>
                <a:srgbClr val="539E39"/>
              </a:buClr>
              <a:buSzPct val="80555"/>
              <a:buFont typeface="Wingdings"/>
              <a:buChar char=""/>
              <a:tabLst>
                <a:tab pos="299085" algn="l"/>
                <a:tab pos="299720" algn="l"/>
              </a:tabLst>
            </a:pPr>
            <a:r>
              <a:rPr sz="1800" dirty="0">
                <a:solidFill>
                  <a:srgbClr val="404040"/>
                </a:solidFill>
                <a:latin typeface="Georgia"/>
                <a:cs typeface="Georgia"/>
              </a:rPr>
              <a:t>JavaScript is</a:t>
            </a:r>
            <a:r>
              <a:rPr sz="1800" spc="5" dirty="0">
                <a:solidFill>
                  <a:srgbClr val="404040"/>
                </a:solidFill>
                <a:latin typeface="Georgia"/>
                <a:cs typeface="Georgia"/>
              </a:rPr>
              <a:t> </a:t>
            </a:r>
            <a:r>
              <a:rPr sz="1800" spc="-10" dirty="0">
                <a:solidFill>
                  <a:srgbClr val="404040"/>
                </a:solidFill>
                <a:latin typeface="Georgia"/>
                <a:cs typeface="Georgia"/>
              </a:rPr>
              <a:t>used</a:t>
            </a:r>
            <a:r>
              <a:rPr sz="1800" spc="15" dirty="0">
                <a:solidFill>
                  <a:srgbClr val="404040"/>
                </a:solidFill>
                <a:latin typeface="Georgia"/>
                <a:cs typeface="Georgia"/>
              </a:rPr>
              <a:t> </a:t>
            </a:r>
            <a:r>
              <a:rPr sz="1800" spc="-5" dirty="0">
                <a:solidFill>
                  <a:srgbClr val="404040"/>
                </a:solidFill>
                <a:latin typeface="Georgia"/>
                <a:cs typeface="Georgia"/>
              </a:rPr>
              <a:t>to</a:t>
            </a:r>
            <a:r>
              <a:rPr sz="1800" spc="10" dirty="0">
                <a:solidFill>
                  <a:srgbClr val="404040"/>
                </a:solidFill>
                <a:latin typeface="Georgia"/>
                <a:cs typeface="Georgia"/>
              </a:rPr>
              <a:t> </a:t>
            </a:r>
            <a:r>
              <a:rPr sz="1800" spc="-5" dirty="0">
                <a:solidFill>
                  <a:srgbClr val="404040"/>
                </a:solidFill>
                <a:latin typeface="Georgia"/>
                <a:cs typeface="Georgia"/>
              </a:rPr>
              <a:t>create</a:t>
            </a:r>
            <a:r>
              <a:rPr sz="1800" spc="10" dirty="0">
                <a:solidFill>
                  <a:srgbClr val="404040"/>
                </a:solidFill>
                <a:latin typeface="Georgia"/>
                <a:cs typeface="Georgia"/>
              </a:rPr>
              <a:t> </a:t>
            </a:r>
            <a:r>
              <a:rPr sz="1800" spc="-5" dirty="0">
                <a:solidFill>
                  <a:srgbClr val="404040"/>
                </a:solidFill>
                <a:latin typeface="Georgia"/>
                <a:cs typeface="Georgia"/>
              </a:rPr>
              <a:t>dynamic and</a:t>
            </a:r>
            <a:r>
              <a:rPr sz="1800" spc="15" dirty="0">
                <a:solidFill>
                  <a:srgbClr val="404040"/>
                </a:solidFill>
                <a:latin typeface="Georgia"/>
                <a:cs typeface="Georgia"/>
              </a:rPr>
              <a:t> </a:t>
            </a:r>
            <a:r>
              <a:rPr sz="1800" spc="-5" dirty="0">
                <a:solidFill>
                  <a:srgbClr val="404040"/>
                </a:solidFill>
                <a:latin typeface="Georgia"/>
                <a:cs typeface="Georgia"/>
              </a:rPr>
              <a:t>interactive</a:t>
            </a:r>
            <a:r>
              <a:rPr sz="1800" spc="10" dirty="0">
                <a:solidFill>
                  <a:srgbClr val="404040"/>
                </a:solidFill>
                <a:latin typeface="Georgia"/>
                <a:cs typeface="Georgia"/>
              </a:rPr>
              <a:t> </a:t>
            </a:r>
            <a:r>
              <a:rPr sz="1800" spc="-10" dirty="0">
                <a:solidFill>
                  <a:srgbClr val="404040"/>
                </a:solidFill>
                <a:latin typeface="Georgia"/>
                <a:cs typeface="Georgia"/>
              </a:rPr>
              <a:t>web</a:t>
            </a:r>
            <a:r>
              <a:rPr sz="1800" spc="40" dirty="0">
                <a:solidFill>
                  <a:srgbClr val="404040"/>
                </a:solidFill>
                <a:latin typeface="Georgia"/>
                <a:cs typeface="Georgia"/>
              </a:rPr>
              <a:t> </a:t>
            </a:r>
            <a:r>
              <a:rPr sz="1800" spc="-10" dirty="0">
                <a:solidFill>
                  <a:srgbClr val="404040"/>
                </a:solidFill>
                <a:latin typeface="Georgia"/>
                <a:cs typeface="Georgia"/>
              </a:rPr>
              <a:t>content</a:t>
            </a:r>
            <a:r>
              <a:rPr sz="1800" spc="20" dirty="0">
                <a:solidFill>
                  <a:srgbClr val="404040"/>
                </a:solidFill>
                <a:latin typeface="Georgia"/>
                <a:cs typeface="Georgia"/>
              </a:rPr>
              <a:t> </a:t>
            </a:r>
            <a:r>
              <a:rPr sz="1800" spc="-5" dirty="0">
                <a:solidFill>
                  <a:srgbClr val="404040"/>
                </a:solidFill>
                <a:latin typeface="Georgia"/>
                <a:cs typeface="Georgia"/>
              </a:rPr>
              <a:t>like</a:t>
            </a:r>
            <a:endParaRPr sz="1800" dirty="0">
              <a:latin typeface="Georgia"/>
              <a:cs typeface="Georgia"/>
            </a:endParaRPr>
          </a:p>
          <a:p>
            <a:pPr marL="299085">
              <a:lnSpc>
                <a:spcPct val="100000"/>
              </a:lnSpc>
            </a:pPr>
            <a:r>
              <a:rPr sz="1800" spc="-5" dirty="0">
                <a:solidFill>
                  <a:srgbClr val="404040"/>
                </a:solidFill>
                <a:latin typeface="Georgia"/>
                <a:cs typeface="Georgia"/>
              </a:rPr>
              <a:t>applications</a:t>
            </a:r>
            <a:r>
              <a:rPr sz="1800" dirty="0">
                <a:solidFill>
                  <a:srgbClr val="404040"/>
                </a:solidFill>
                <a:latin typeface="Georgia"/>
                <a:cs typeface="Georgia"/>
              </a:rPr>
              <a:t> </a:t>
            </a:r>
            <a:r>
              <a:rPr sz="1800" spc="-5" dirty="0">
                <a:solidFill>
                  <a:srgbClr val="404040"/>
                </a:solidFill>
                <a:latin typeface="Georgia"/>
                <a:cs typeface="Georgia"/>
              </a:rPr>
              <a:t>and</a:t>
            </a:r>
            <a:r>
              <a:rPr sz="1800" spc="15" dirty="0">
                <a:solidFill>
                  <a:srgbClr val="404040"/>
                </a:solidFill>
                <a:latin typeface="Georgia"/>
                <a:cs typeface="Georgia"/>
              </a:rPr>
              <a:t> </a:t>
            </a:r>
            <a:r>
              <a:rPr sz="1800" spc="-10" dirty="0">
                <a:solidFill>
                  <a:srgbClr val="404040"/>
                </a:solidFill>
                <a:latin typeface="Georgia"/>
                <a:cs typeface="Georgia"/>
              </a:rPr>
              <a:t>browsers.</a:t>
            </a:r>
            <a:endParaRPr sz="1800" dirty="0">
              <a:latin typeface="Georgia"/>
              <a:cs typeface="Georgia"/>
            </a:endParaRPr>
          </a:p>
          <a:p>
            <a:pPr marL="299085" indent="-287020">
              <a:lnSpc>
                <a:spcPct val="100000"/>
              </a:lnSpc>
              <a:spcBef>
                <a:spcPts val="1010"/>
              </a:spcBef>
              <a:buClr>
                <a:srgbClr val="539E39"/>
              </a:buClr>
              <a:buSzPct val="80555"/>
              <a:buFont typeface="Wingdings"/>
              <a:buChar char=""/>
              <a:tabLst>
                <a:tab pos="299085" algn="l"/>
                <a:tab pos="299720" algn="l"/>
              </a:tabLst>
            </a:pPr>
            <a:r>
              <a:rPr sz="1800" spc="-5" dirty="0">
                <a:solidFill>
                  <a:srgbClr val="404040"/>
                </a:solidFill>
                <a:latin typeface="Georgia"/>
                <a:cs typeface="Georgia"/>
              </a:rPr>
              <a:t>Some</a:t>
            </a:r>
            <a:r>
              <a:rPr sz="1800" spc="25" dirty="0">
                <a:solidFill>
                  <a:srgbClr val="404040"/>
                </a:solidFill>
                <a:latin typeface="Georgia"/>
                <a:cs typeface="Georgia"/>
              </a:rPr>
              <a:t> </a:t>
            </a:r>
            <a:r>
              <a:rPr sz="1800" spc="-5" dirty="0">
                <a:solidFill>
                  <a:srgbClr val="404040"/>
                </a:solidFill>
                <a:latin typeface="Georgia"/>
                <a:cs typeface="Georgia"/>
              </a:rPr>
              <a:t>examples</a:t>
            </a:r>
            <a:r>
              <a:rPr sz="1800" dirty="0">
                <a:solidFill>
                  <a:srgbClr val="404040"/>
                </a:solidFill>
                <a:latin typeface="Georgia"/>
                <a:cs typeface="Georgia"/>
              </a:rPr>
              <a:t> </a:t>
            </a:r>
            <a:r>
              <a:rPr sz="1800" spc="-10" dirty="0">
                <a:solidFill>
                  <a:srgbClr val="404040"/>
                </a:solidFill>
                <a:latin typeface="Georgia"/>
                <a:cs typeface="Georgia"/>
              </a:rPr>
              <a:t>of</a:t>
            </a:r>
            <a:r>
              <a:rPr sz="1800" spc="30" dirty="0">
                <a:solidFill>
                  <a:srgbClr val="404040"/>
                </a:solidFill>
                <a:latin typeface="Georgia"/>
                <a:cs typeface="Georgia"/>
              </a:rPr>
              <a:t> </a:t>
            </a:r>
            <a:r>
              <a:rPr sz="1800" dirty="0">
                <a:solidFill>
                  <a:srgbClr val="404040"/>
                </a:solidFill>
                <a:latin typeface="Georgia"/>
                <a:cs typeface="Georgia"/>
              </a:rPr>
              <a:t>JavaScript</a:t>
            </a:r>
            <a:r>
              <a:rPr sz="1800" spc="-5" dirty="0">
                <a:solidFill>
                  <a:srgbClr val="404040"/>
                </a:solidFill>
                <a:latin typeface="Georgia"/>
                <a:cs typeface="Georgia"/>
              </a:rPr>
              <a:t> applications:-</a:t>
            </a:r>
            <a:endParaRPr sz="1800" dirty="0">
              <a:latin typeface="Georgia"/>
              <a:cs typeface="Georgia"/>
            </a:endParaRPr>
          </a:p>
          <a:p>
            <a:pPr marL="356870" indent="-344805">
              <a:lnSpc>
                <a:spcPct val="100000"/>
              </a:lnSpc>
              <a:spcBef>
                <a:spcPts val="1010"/>
              </a:spcBef>
              <a:buClr>
                <a:srgbClr val="539E39"/>
              </a:buClr>
              <a:buSzPct val="80555"/>
              <a:buAutoNum type="arabicPeriod"/>
              <a:tabLst>
                <a:tab pos="356870" algn="l"/>
                <a:tab pos="357505" algn="l"/>
              </a:tabLst>
            </a:pPr>
            <a:r>
              <a:rPr sz="1800" spc="-5" dirty="0">
                <a:solidFill>
                  <a:srgbClr val="404040"/>
                </a:solidFill>
                <a:latin typeface="Georgia"/>
                <a:cs typeface="Georgia"/>
              </a:rPr>
              <a:t>Web </a:t>
            </a:r>
            <a:r>
              <a:rPr sz="1800" spc="-10" dirty="0">
                <a:solidFill>
                  <a:srgbClr val="404040"/>
                </a:solidFill>
                <a:latin typeface="Georgia"/>
                <a:cs typeface="Georgia"/>
              </a:rPr>
              <a:t>And</a:t>
            </a:r>
            <a:r>
              <a:rPr sz="1800" dirty="0">
                <a:solidFill>
                  <a:srgbClr val="404040"/>
                </a:solidFill>
                <a:latin typeface="Georgia"/>
                <a:cs typeface="Georgia"/>
              </a:rPr>
              <a:t> </a:t>
            </a:r>
            <a:r>
              <a:rPr sz="1800" spc="-5" dirty="0">
                <a:solidFill>
                  <a:srgbClr val="404040"/>
                </a:solidFill>
                <a:latin typeface="Georgia"/>
                <a:cs typeface="Georgia"/>
              </a:rPr>
              <a:t>Mobile</a:t>
            </a:r>
            <a:r>
              <a:rPr sz="1800" spc="20" dirty="0">
                <a:solidFill>
                  <a:srgbClr val="404040"/>
                </a:solidFill>
                <a:latin typeface="Georgia"/>
                <a:cs typeface="Georgia"/>
              </a:rPr>
              <a:t> </a:t>
            </a:r>
            <a:r>
              <a:rPr sz="1800" spc="-5" dirty="0">
                <a:solidFill>
                  <a:srgbClr val="404040"/>
                </a:solidFill>
                <a:latin typeface="Georgia"/>
                <a:cs typeface="Georgia"/>
              </a:rPr>
              <a:t>Apps</a:t>
            </a:r>
            <a:endParaRPr sz="1800" dirty="0">
              <a:latin typeface="Georgia"/>
              <a:cs typeface="Georgia"/>
            </a:endParaRPr>
          </a:p>
          <a:p>
            <a:pPr marL="356870" indent="-344805">
              <a:lnSpc>
                <a:spcPct val="100000"/>
              </a:lnSpc>
              <a:spcBef>
                <a:spcPts val="985"/>
              </a:spcBef>
              <a:buClr>
                <a:srgbClr val="539E39"/>
              </a:buClr>
              <a:buSzPct val="80555"/>
              <a:buAutoNum type="arabicPeriod"/>
              <a:tabLst>
                <a:tab pos="356870" algn="l"/>
                <a:tab pos="357505" algn="l"/>
              </a:tabLst>
            </a:pPr>
            <a:r>
              <a:rPr sz="1800" spc="-5" dirty="0">
                <a:solidFill>
                  <a:srgbClr val="404040"/>
                </a:solidFill>
                <a:latin typeface="Georgia"/>
                <a:cs typeface="Georgia"/>
              </a:rPr>
              <a:t>Game</a:t>
            </a:r>
            <a:r>
              <a:rPr sz="1800" spc="-55" dirty="0">
                <a:solidFill>
                  <a:srgbClr val="404040"/>
                </a:solidFill>
                <a:latin typeface="Georgia"/>
                <a:cs typeface="Georgia"/>
              </a:rPr>
              <a:t> </a:t>
            </a:r>
            <a:r>
              <a:rPr sz="1800" spc="-10" dirty="0">
                <a:solidFill>
                  <a:srgbClr val="404040"/>
                </a:solidFill>
                <a:latin typeface="Georgia"/>
                <a:cs typeface="Georgia"/>
              </a:rPr>
              <a:t>Development</a:t>
            </a:r>
            <a:endParaRPr sz="1800" dirty="0">
              <a:latin typeface="Georgia"/>
              <a:cs typeface="Georgia"/>
            </a:endParaRPr>
          </a:p>
          <a:p>
            <a:pPr marL="356870" indent="-344805">
              <a:lnSpc>
                <a:spcPct val="100000"/>
              </a:lnSpc>
              <a:spcBef>
                <a:spcPts val="1010"/>
              </a:spcBef>
              <a:buClr>
                <a:srgbClr val="539E39"/>
              </a:buClr>
              <a:buSzPct val="80555"/>
              <a:buAutoNum type="arabicPeriod"/>
              <a:tabLst>
                <a:tab pos="356870" algn="l"/>
                <a:tab pos="357505" algn="l"/>
              </a:tabLst>
            </a:pPr>
            <a:r>
              <a:rPr sz="1800" spc="-10" dirty="0">
                <a:solidFill>
                  <a:srgbClr val="404040"/>
                </a:solidFill>
                <a:latin typeface="Georgia"/>
                <a:cs typeface="Georgia"/>
              </a:rPr>
              <a:t>Server</a:t>
            </a:r>
            <a:r>
              <a:rPr sz="1800" spc="-35" dirty="0">
                <a:solidFill>
                  <a:srgbClr val="404040"/>
                </a:solidFill>
                <a:latin typeface="Georgia"/>
                <a:cs typeface="Georgia"/>
              </a:rPr>
              <a:t> </a:t>
            </a:r>
            <a:r>
              <a:rPr sz="1800" spc="-5" dirty="0">
                <a:solidFill>
                  <a:srgbClr val="404040"/>
                </a:solidFill>
                <a:latin typeface="Georgia"/>
                <a:cs typeface="Georgia"/>
              </a:rPr>
              <a:t>Applications</a:t>
            </a:r>
            <a:endParaRPr sz="1800" dirty="0">
              <a:latin typeface="Georgia"/>
              <a:cs typeface="Georgia"/>
            </a:endParaRPr>
          </a:p>
        </p:txBody>
      </p:sp>
      <p:pic>
        <p:nvPicPr>
          <p:cNvPr id="4" name="object 4"/>
          <p:cNvPicPr/>
          <p:nvPr/>
        </p:nvPicPr>
        <p:blipFill>
          <a:blip r:embed="rId2" cstate="print"/>
          <a:stretch>
            <a:fillRect/>
          </a:stretch>
        </p:blipFill>
        <p:spPr>
          <a:xfrm>
            <a:off x="9424416" y="505968"/>
            <a:ext cx="2512822" cy="26926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5175" cy="6868159"/>
            <a:chOff x="0" y="0"/>
            <a:chExt cx="12195175" cy="6868159"/>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9371076" y="1524"/>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5" name="object 5"/>
            <p:cNvSpPr/>
            <p:nvPr/>
          </p:nvSpPr>
          <p:spPr>
            <a:xfrm>
              <a:off x="7426452" y="3683508"/>
              <a:ext cx="4763770" cy="3176905"/>
            </a:xfrm>
            <a:custGeom>
              <a:avLst/>
              <a:gdLst/>
              <a:ahLst/>
              <a:cxnLst/>
              <a:rect l="l" t="t" r="r" b="b"/>
              <a:pathLst>
                <a:path w="4763770" h="3176904">
                  <a:moveTo>
                    <a:pt x="4763516" y="0"/>
                  </a:moveTo>
                  <a:lnTo>
                    <a:pt x="0" y="3176586"/>
                  </a:lnTo>
                </a:path>
              </a:pathLst>
            </a:custGeom>
            <a:ln w="9143">
              <a:solidFill>
                <a:srgbClr val="D9D9D9"/>
              </a:solidFill>
            </a:ln>
          </p:spPr>
          <p:txBody>
            <a:bodyPr wrap="square" lIns="0" tIns="0" rIns="0" bIns="0" rtlCol="0"/>
            <a:lstStyle/>
            <a:p>
              <a:endParaRPr/>
            </a:p>
          </p:txBody>
        </p:sp>
        <p:sp>
          <p:nvSpPr>
            <p:cNvPr id="6" name="object 6"/>
            <p:cNvSpPr/>
            <p:nvPr/>
          </p:nvSpPr>
          <p:spPr>
            <a:xfrm>
              <a:off x="9180576" y="0"/>
              <a:ext cx="3008630" cy="6858000"/>
            </a:xfrm>
            <a:custGeom>
              <a:avLst/>
              <a:gdLst/>
              <a:ahLst/>
              <a:cxnLst/>
              <a:rect l="l" t="t" r="r" b="b"/>
              <a:pathLst>
                <a:path w="3008629" h="6858000">
                  <a:moveTo>
                    <a:pt x="3008374" y="0"/>
                  </a:moveTo>
                  <a:lnTo>
                    <a:pt x="2043498" y="0"/>
                  </a:lnTo>
                  <a:lnTo>
                    <a:pt x="0" y="6857996"/>
                  </a:lnTo>
                  <a:lnTo>
                    <a:pt x="3008374" y="6857996"/>
                  </a:lnTo>
                  <a:lnTo>
                    <a:pt x="3008374" y="0"/>
                  </a:lnTo>
                  <a:close/>
                </a:path>
              </a:pathLst>
            </a:custGeom>
            <a:solidFill>
              <a:srgbClr val="539E39">
                <a:alpha val="30195"/>
              </a:srgbClr>
            </a:solidFill>
          </p:spPr>
          <p:txBody>
            <a:bodyPr wrap="square" lIns="0" tIns="0" rIns="0" bIns="0" rtlCol="0"/>
            <a:lstStyle/>
            <a:p>
              <a:endParaRPr/>
            </a:p>
          </p:txBody>
        </p:sp>
        <p:sp>
          <p:nvSpPr>
            <p:cNvPr id="7" name="object 7"/>
            <p:cNvSpPr/>
            <p:nvPr/>
          </p:nvSpPr>
          <p:spPr>
            <a:xfrm>
              <a:off x="9605857" y="0"/>
              <a:ext cx="2586355" cy="6858000"/>
            </a:xfrm>
            <a:custGeom>
              <a:avLst/>
              <a:gdLst/>
              <a:ahLst/>
              <a:cxnLst/>
              <a:rect l="l" t="t" r="r" b="b"/>
              <a:pathLst>
                <a:path w="2586354" h="6858000">
                  <a:moveTo>
                    <a:pt x="2586141" y="0"/>
                  </a:moveTo>
                  <a:lnTo>
                    <a:pt x="0" y="0"/>
                  </a:lnTo>
                  <a:lnTo>
                    <a:pt x="1207429" y="6857996"/>
                  </a:lnTo>
                  <a:lnTo>
                    <a:pt x="2586141" y="6857996"/>
                  </a:lnTo>
                  <a:lnTo>
                    <a:pt x="2586141" y="0"/>
                  </a:lnTo>
                  <a:close/>
                </a:path>
              </a:pathLst>
            </a:custGeom>
            <a:solidFill>
              <a:srgbClr val="539E39">
                <a:alpha val="19999"/>
              </a:srgbClr>
            </a:solidFill>
          </p:spPr>
          <p:txBody>
            <a:bodyPr wrap="square" lIns="0" tIns="0" rIns="0" bIns="0" rtlCol="0"/>
            <a:lstStyle/>
            <a:p>
              <a:endParaRPr/>
            </a:p>
          </p:txBody>
        </p:sp>
        <p:sp>
          <p:nvSpPr>
            <p:cNvPr id="8" name="object 8"/>
            <p:cNvSpPr/>
            <p:nvPr/>
          </p:nvSpPr>
          <p:spPr>
            <a:xfrm>
              <a:off x="8933688" y="3048000"/>
              <a:ext cx="3258820" cy="3810000"/>
            </a:xfrm>
            <a:custGeom>
              <a:avLst/>
              <a:gdLst/>
              <a:ahLst/>
              <a:cxnLst/>
              <a:rect l="l" t="t" r="r" b="b"/>
              <a:pathLst>
                <a:path w="3258820" h="3810000">
                  <a:moveTo>
                    <a:pt x="3258311" y="0"/>
                  </a:moveTo>
                  <a:lnTo>
                    <a:pt x="0" y="3809999"/>
                  </a:lnTo>
                  <a:lnTo>
                    <a:pt x="3258311" y="3809999"/>
                  </a:lnTo>
                  <a:lnTo>
                    <a:pt x="3258311" y="0"/>
                  </a:lnTo>
                  <a:close/>
                </a:path>
              </a:pathLst>
            </a:custGeom>
            <a:solidFill>
              <a:srgbClr val="89B833">
                <a:alpha val="72155"/>
              </a:srgbClr>
            </a:solidFill>
          </p:spPr>
          <p:txBody>
            <a:bodyPr wrap="square" lIns="0" tIns="0" rIns="0" bIns="0" rtlCol="0"/>
            <a:lstStyle/>
            <a:p>
              <a:endParaRPr/>
            </a:p>
          </p:txBody>
        </p:sp>
        <p:sp>
          <p:nvSpPr>
            <p:cNvPr id="9" name="object 9"/>
            <p:cNvSpPr/>
            <p:nvPr/>
          </p:nvSpPr>
          <p:spPr>
            <a:xfrm>
              <a:off x="9339312" y="0"/>
              <a:ext cx="2849880" cy="6858000"/>
            </a:xfrm>
            <a:custGeom>
              <a:avLst/>
              <a:gdLst/>
              <a:ahLst/>
              <a:cxnLst/>
              <a:rect l="l" t="t" r="r" b="b"/>
              <a:pathLst>
                <a:path w="2849879" h="6858000">
                  <a:moveTo>
                    <a:pt x="2849639" y="0"/>
                  </a:moveTo>
                  <a:lnTo>
                    <a:pt x="0" y="0"/>
                  </a:lnTo>
                  <a:lnTo>
                    <a:pt x="2466225" y="6857996"/>
                  </a:lnTo>
                  <a:lnTo>
                    <a:pt x="2849639" y="6857996"/>
                  </a:lnTo>
                  <a:lnTo>
                    <a:pt x="2849639" y="0"/>
                  </a:lnTo>
                  <a:close/>
                </a:path>
              </a:pathLst>
            </a:custGeom>
            <a:solidFill>
              <a:srgbClr val="688925">
                <a:alpha val="70195"/>
              </a:srgbClr>
            </a:solidFill>
          </p:spPr>
          <p:txBody>
            <a:bodyPr wrap="square" lIns="0" tIns="0" rIns="0" bIns="0" rtlCol="0"/>
            <a:lstStyle/>
            <a:p>
              <a:endParaRPr/>
            </a:p>
          </p:txBody>
        </p:sp>
        <p:sp>
          <p:nvSpPr>
            <p:cNvPr id="10" name="object 10"/>
            <p:cNvSpPr/>
            <p:nvPr/>
          </p:nvSpPr>
          <p:spPr>
            <a:xfrm>
              <a:off x="10899648" y="0"/>
              <a:ext cx="1289685" cy="6858000"/>
            </a:xfrm>
            <a:custGeom>
              <a:avLst/>
              <a:gdLst/>
              <a:ahLst/>
              <a:cxnLst/>
              <a:rect l="l" t="t" r="r" b="b"/>
              <a:pathLst>
                <a:path w="1289684" h="6858000">
                  <a:moveTo>
                    <a:pt x="1289303" y="0"/>
                  </a:moveTo>
                  <a:lnTo>
                    <a:pt x="1017690" y="0"/>
                  </a:lnTo>
                  <a:lnTo>
                    <a:pt x="0" y="6857996"/>
                  </a:lnTo>
                  <a:lnTo>
                    <a:pt x="1289303" y="6857996"/>
                  </a:lnTo>
                  <a:lnTo>
                    <a:pt x="1289303" y="0"/>
                  </a:lnTo>
                  <a:close/>
                </a:path>
              </a:pathLst>
            </a:custGeom>
            <a:solidFill>
              <a:srgbClr val="92D07C">
                <a:alpha val="70195"/>
              </a:srgbClr>
            </a:solidFill>
          </p:spPr>
          <p:txBody>
            <a:bodyPr wrap="square" lIns="0" tIns="0" rIns="0" bIns="0" rtlCol="0"/>
            <a:lstStyle/>
            <a:p>
              <a:endParaRPr/>
            </a:p>
          </p:txBody>
        </p:sp>
        <p:sp>
          <p:nvSpPr>
            <p:cNvPr id="11" name="object 11"/>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539E39">
                <a:alpha val="65097"/>
              </a:srgbClr>
            </a:solidFill>
          </p:spPr>
          <p:txBody>
            <a:bodyPr wrap="square" lIns="0" tIns="0" rIns="0" bIns="0" rtlCol="0"/>
            <a:lstStyle/>
            <a:p>
              <a:endParaRPr/>
            </a:p>
          </p:txBody>
        </p:sp>
        <p:sp>
          <p:nvSpPr>
            <p:cNvPr id="12" name="object 12"/>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539E39">
                <a:alpha val="79998"/>
              </a:srgbClr>
            </a:solidFill>
          </p:spPr>
          <p:txBody>
            <a:bodyPr wrap="square" lIns="0" tIns="0" rIns="0" bIns="0" rtlCol="0"/>
            <a:lstStyle/>
            <a:p>
              <a:endParaRPr/>
            </a:p>
          </p:txBody>
        </p:sp>
        <p:sp>
          <p:nvSpPr>
            <p:cNvPr id="13" name="object 13"/>
            <p:cNvSpPr/>
            <p:nvPr/>
          </p:nvSpPr>
          <p:spPr>
            <a:xfrm>
              <a:off x="0" y="4014215"/>
              <a:ext cx="448309" cy="2844165"/>
            </a:xfrm>
            <a:custGeom>
              <a:avLst/>
              <a:gdLst/>
              <a:ahLst/>
              <a:cxnLst/>
              <a:rect l="l" t="t" r="r" b="b"/>
              <a:pathLst>
                <a:path w="448309" h="2844165">
                  <a:moveTo>
                    <a:pt x="0" y="0"/>
                  </a:moveTo>
                  <a:lnTo>
                    <a:pt x="0" y="2843783"/>
                  </a:lnTo>
                  <a:lnTo>
                    <a:pt x="448056" y="2843783"/>
                  </a:lnTo>
                  <a:lnTo>
                    <a:pt x="0" y="0"/>
                  </a:lnTo>
                  <a:close/>
                </a:path>
              </a:pathLst>
            </a:custGeom>
            <a:solidFill>
              <a:srgbClr val="539E39">
                <a:alpha val="85096"/>
              </a:srgbClr>
            </a:solidFill>
          </p:spPr>
          <p:txBody>
            <a:bodyPr wrap="square" lIns="0" tIns="0" rIns="0" bIns="0" rtlCol="0"/>
            <a:lstStyle/>
            <a:p>
              <a:endParaRPr/>
            </a:p>
          </p:txBody>
        </p:sp>
      </p:grpSp>
      <p:sp>
        <p:nvSpPr>
          <p:cNvPr id="14" name="object 14"/>
          <p:cNvSpPr txBox="1">
            <a:spLocks noGrp="1"/>
          </p:cNvSpPr>
          <p:nvPr>
            <p:ph type="title"/>
          </p:nvPr>
        </p:nvSpPr>
        <p:spPr>
          <a:xfrm>
            <a:off x="756310" y="628015"/>
            <a:ext cx="230378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539E39"/>
                </a:solidFill>
              </a:rPr>
              <a:t>Diff</a:t>
            </a:r>
            <a:r>
              <a:rPr sz="3600" spc="10" dirty="0">
                <a:solidFill>
                  <a:srgbClr val="539E39"/>
                </a:solidFill>
              </a:rPr>
              <a:t>e</a:t>
            </a:r>
            <a:r>
              <a:rPr sz="3600" spc="-10" dirty="0">
                <a:solidFill>
                  <a:srgbClr val="539E39"/>
                </a:solidFill>
              </a:rPr>
              <a:t>r</a:t>
            </a:r>
            <a:r>
              <a:rPr sz="3600" spc="5" dirty="0">
                <a:solidFill>
                  <a:srgbClr val="539E39"/>
                </a:solidFill>
              </a:rPr>
              <a:t>e</a:t>
            </a:r>
            <a:r>
              <a:rPr sz="3600" dirty="0">
                <a:solidFill>
                  <a:srgbClr val="539E39"/>
                </a:solidFill>
              </a:rPr>
              <a:t>nc</a:t>
            </a:r>
            <a:r>
              <a:rPr sz="3600" spc="20" dirty="0">
                <a:solidFill>
                  <a:srgbClr val="539E39"/>
                </a:solidFill>
              </a:rPr>
              <a:t>e</a:t>
            </a:r>
            <a:r>
              <a:rPr sz="3600" dirty="0">
                <a:solidFill>
                  <a:srgbClr val="539E39"/>
                </a:solidFill>
              </a:rPr>
              <a:t>-</a:t>
            </a:r>
            <a:endParaRPr sz="3600"/>
          </a:p>
        </p:txBody>
      </p:sp>
      <p:pic>
        <p:nvPicPr>
          <p:cNvPr id="15" name="object 15"/>
          <p:cNvPicPr/>
          <p:nvPr/>
        </p:nvPicPr>
        <p:blipFill>
          <a:blip r:embed="rId3" cstate="print"/>
          <a:stretch>
            <a:fillRect/>
          </a:stretch>
        </p:blipFill>
        <p:spPr>
          <a:xfrm>
            <a:off x="399288" y="1252727"/>
            <a:ext cx="8589264" cy="48310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879" y="126314"/>
            <a:ext cx="2449195" cy="695325"/>
          </a:xfrm>
          <a:prstGeom prst="rect">
            <a:avLst/>
          </a:prstGeom>
        </p:spPr>
        <p:txBody>
          <a:bodyPr vert="horz" wrap="square" lIns="0" tIns="12065" rIns="0" bIns="0" rtlCol="0">
            <a:spAutoFit/>
          </a:bodyPr>
          <a:lstStyle/>
          <a:p>
            <a:pPr marL="12700">
              <a:lnSpc>
                <a:spcPct val="100000"/>
              </a:lnSpc>
              <a:spcBef>
                <a:spcPts val="95"/>
              </a:spcBef>
            </a:pPr>
            <a:r>
              <a:rPr sz="4400" spc="-10" dirty="0">
                <a:solidFill>
                  <a:srgbClr val="539E39"/>
                </a:solidFill>
              </a:rPr>
              <a:t>Bootstrap</a:t>
            </a:r>
            <a:endParaRPr sz="4400"/>
          </a:p>
        </p:txBody>
      </p:sp>
      <p:sp>
        <p:nvSpPr>
          <p:cNvPr id="3" name="object 3"/>
          <p:cNvSpPr txBox="1"/>
          <p:nvPr/>
        </p:nvSpPr>
        <p:spPr>
          <a:xfrm>
            <a:off x="525272" y="1172172"/>
            <a:ext cx="8284209" cy="4458970"/>
          </a:xfrm>
          <a:prstGeom prst="rect">
            <a:avLst/>
          </a:prstGeom>
        </p:spPr>
        <p:txBody>
          <a:bodyPr vert="horz" wrap="square" lIns="0" tIns="137160" rIns="0" bIns="0" rtlCol="0">
            <a:spAutoFit/>
          </a:bodyPr>
          <a:lstStyle/>
          <a:p>
            <a:pPr marL="299085" indent="-287020">
              <a:lnSpc>
                <a:spcPct val="100000"/>
              </a:lnSpc>
              <a:spcBef>
                <a:spcPts val="1080"/>
              </a:spcBef>
              <a:buClr>
                <a:srgbClr val="539E39"/>
              </a:buClr>
              <a:buSzPct val="80555"/>
              <a:buFont typeface="Wingdings"/>
              <a:buChar char=""/>
              <a:tabLst>
                <a:tab pos="299085" algn="l"/>
                <a:tab pos="299720" algn="l"/>
              </a:tabLst>
            </a:pPr>
            <a:r>
              <a:rPr sz="1800" spc="-5" dirty="0">
                <a:solidFill>
                  <a:srgbClr val="404040"/>
                </a:solidFill>
                <a:latin typeface="Georgia"/>
                <a:cs typeface="Georgia"/>
              </a:rPr>
              <a:t>Bootstrap</a:t>
            </a:r>
            <a:r>
              <a:rPr sz="1800" spc="20" dirty="0">
                <a:solidFill>
                  <a:srgbClr val="404040"/>
                </a:solidFill>
                <a:latin typeface="Georgia"/>
                <a:cs typeface="Georgia"/>
              </a:rPr>
              <a:t> </a:t>
            </a:r>
            <a:r>
              <a:rPr sz="1800" dirty="0">
                <a:solidFill>
                  <a:srgbClr val="404040"/>
                </a:solidFill>
                <a:latin typeface="Georgia"/>
                <a:cs typeface="Georgia"/>
              </a:rPr>
              <a:t>is</a:t>
            </a:r>
            <a:r>
              <a:rPr sz="1800" spc="5" dirty="0">
                <a:solidFill>
                  <a:srgbClr val="404040"/>
                </a:solidFill>
                <a:latin typeface="Georgia"/>
                <a:cs typeface="Georgia"/>
              </a:rPr>
              <a:t> </a:t>
            </a:r>
            <a:r>
              <a:rPr sz="1800" dirty="0">
                <a:solidFill>
                  <a:srgbClr val="404040"/>
                </a:solidFill>
                <a:latin typeface="Georgia"/>
                <a:cs typeface="Georgia"/>
              </a:rPr>
              <a:t>a</a:t>
            </a:r>
            <a:r>
              <a:rPr sz="1800" spc="-5" dirty="0">
                <a:solidFill>
                  <a:srgbClr val="404040"/>
                </a:solidFill>
                <a:latin typeface="Georgia"/>
                <a:cs typeface="Georgia"/>
              </a:rPr>
              <a:t> free</a:t>
            </a:r>
            <a:r>
              <a:rPr sz="1800" spc="10" dirty="0">
                <a:solidFill>
                  <a:srgbClr val="404040"/>
                </a:solidFill>
                <a:latin typeface="Georgia"/>
                <a:cs typeface="Georgia"/>
              </a:rPr>
              <a:t> </a:t>
            </a:r>
            <a:r>
              <a:rPr sz="1800" spc="-5" dirty="0">
                <a:solidFill>
                  <a:srgbClr val="404040"/>
                </a:solidFill>
                <a:latin typeface="Georgia"/>
                <a:cs typeface="Georgia"/>
              </a:rPr>
              <a:t>front-end</a:t>
            </a:r>
            <a:r>
              <a:rPr sz="1800" spc="60" dirty="0">
                <a:solidFill>
                  <a:srgbClr val="404040"/>
                </a:solidFill>
                <a:latin typeface="Georgia"/>
                <a:cs typeface="Georgia"/>
              </a:rPr>
              <a:t> </a:t>
            </a:r>
            <a:r>
              <a:rPr sz="1800" spc="-5" dirty="0">
                <a:solidFill>
                  <a:srgbClr val="404040"/>
                </a:solidFill>
                <a:latin typeface="Georgia"/>
                <a:cs typeface="Georgia"/>
              </a:rPr>
              <a:t>framework</a:t>
            </a:r>
            <a:r>
              <a:rPr sz="1800" spc="10" dirty="0">
                <a:solidFill>
                  <a:srgbClr val="404040"/>
                </a:solidFill>
                <a:latin typeface="Georgia"/>
                <a:cs typeface="Georgia"/>
              </a:rPr>
              <a:t> </a:t>
            </a:r>
            <a:r>
              <a:rPr sz="1800" spc="-10" dirty="0">
                <a:solidFill>
                  <a:srgbClr val="404040"/>
                </a:solidFill>
                <a:latin typeface="Georgia"/>
                <a:cs typeface="Georgia"/>
              </a:rPr>
              <a:t>for</a:t>
            </a:r>
            <a:r>
              <a:rPr sz="1800" spc="45" dirty="0">
                <a:solidFill>
                  <a:srgbClr val="404040"/>
                </a:solidFill>
                <a:latin typeface="Georgia"/>
                <a:cs typeface="Georgia"/>
              </a:rPr>
              <a:t> </a:t>
            </a:r>
            <a:r>
              <a:rPr sz="1800" spc="-5" dirty="0">
                <a:solidFill>
                  <a:srgbClr val="404040"/>
                </a:solidFill>
                <a:latin typeface="Georgia"/>
                <a:cs typeface="Georgia"/>
              </a:rPr>
              <a:t>faster</a:t>
            </a:r>
            <a:r>
              <a:rPr sz="1800" spc="15" dirty="0">
                <a:solidFill>
                  <a:srgbClr val="404040"/>
                </a:solidFill>
                <a:latin typeface="Georgia"/>
                <a:cs typeface="Georgia"/>
              </a:rPr>
              <a:t> </a:t>
            </a:r>
            <a:r>
              <a:rPr sz="1800" dirty="0">
                <a:solidFill>
                  <a:srgbClr val="404040"/>
                </a:solidFill>
                <a:latin typeface="Georgia"/>
                <a:cs typeface="Georgia"/>
              </a:rPr>
              <a:t>and</a:t>
            </a:r>
            <a:r>
              <a:rPr sz="1800" spc="10" dirty="0">
                <a:solidFill>
                  <a:srgbClr val="404040"/>
                </a:solidFill>
                <a:latin typeface="Georgia"/>
                <a:cs typeface="Georgia"/>
              </a:rPr>
              <a:t> </a:t>
            </a:r>
            <a:r>
              <a:rPr sz="1800" spc="-5" dirty="0">
                <a:solidFill>
                  <a:srgbClr val="404040"/>
                </a:solidFill>
                <a:latin typeface="Georgia"/>
                <a:cs typeface="Georgia"/>
              </a:rPr>
              <a:t>easier</a:t>
            </a:r>
            <a:r>
              <a:rPr sz="1800" spc="20" dirty="0">
                <a:solidFill>
                  <a:srgbClr val="404040"/>
                </a:solidFill>
                <a:latin typeface="Georgia"/>
                <a:cs typeface="Georgia"/>
              </a:rPr>
              <a:t> </a:t>
            </a:r>
            <a:r>
              <a:rPr sz="1800" spc="-10" dirty="0">
                <a:solidFill>
                  <a:srgbClr val="404040"/>
                </a:solidFill>
                <a:latin typeface="Georgia"/>
                <a:cs typeface="Georgia"/>
              </a:rPr>
              <a:t>web</a:t>
            </a:r>
            <a:r>
              <a:rPr sz="1800" spc="10" dirty="0">
                <a:solidFill>
                  <a:srgbClr val="404040"/>
                </a:solidFill>
                <a:latin typeface="Georgia"/>
                <a:cs typeface="Georgia"/>
              </a:rPr>
              <a:t> </a:t>
            </a:r>
            <a:r>
              <a:rPr sz="1800" spc="-10" dirty="0">
                <a:solidFill>
                  <a:srgbClr val="404040"/>
                </a:solidFill>
                <a:latin typeface="Georgia"/>
                <a:cs typeface="Georgia"/>
              </a:rPr>
              <a:t>development.</a:t>
            </a:r>
            <a:endParaRPr sz="1800" dirty="0">
              <a:latin typeface="Georgia"/>
              <a:cs typeface="Georgia"/>
            </a:endParaRPr>
          </a:p>
          <a:p>
            <a:pPr marL="299085" marR="5080" indent="-287020">
              <a:lnSpc>
                <a:spcPct val="100000"/>
              </a:lnSpc>
              <a:spcBef>
                <a:spcPts val="985"/>
              </a:spcBef>
              <a:buClr>
                <a:srgbClr val="539E39"/>
              </a:buClr>
              <a:buSzPct val="80555"/>
              <a:buFont typeface="Wingdings"/>
              <a:buChar char=""/>
              <a:tabLst>
                <a:tab pos="299085" algn="l"/>
                <a:tab pos="299720" algn="l"/>
              </a:tabLst>
            </a:pPr>
            <a:r>
              <a:rPr sz="1800" spc="-5" dirty="0">
                <a:solidFill>
                  <a:srgbClr val="404040"/>
                </a:solidFill>
                <a:latin typeface="Georgia"/>
                <a:cs typeface="Georgia"/>
              </a:rPr>
              <a:t>Bootstrap</a:t>
            </a:r>
            <a:r>
              <a:rPr sz="1800" spc="25" dirty="0">
                <a:solidFill>
                  <a:srgbClr val="404040"/>
                </a:solidFill>
                <a:latin typeface="Georgia"/>
                <a:cs typeface="Georgia"/>
              </a:rPr>
              <a:t> </a:t>
            </a:r>
            <a:r>
              <a:rPr sz="1800" spc="-10" dirty="0">
                <a:solidFill>
                  <a:srgbClr val="404040"/>
                </a:solidFill>
                <a:latin typeface="Georgia"/>
                <a:cs typeface="Georgia"/>
              </a:rPr>
              <a:t>includes</a:t>
            </a:r>
            <a:r>
              <a:rPr sz="1800" spc="35" dirty="0">
                <a:solidFill>
                  <a:srgbClr val="404040"/>
                </a:solidFill>
                <a:latin typeface="Georgia"/>
                <a:cs typeface="Georgia"/>
              </a:rPr>
              <a:t> </a:t>
            </a:r>
            <a:r>
              <a:rPr sz="1800" spc="-5" dirty="0">
                <a:solidFill>
                  <a:srgbClr val="404040"/>
                </a:solidFill>
                <a:latin typeface="Georgia"/>
                <a:cs typeface="Georgia"/>
              </a:rPr>
              <a:t>HTML</a:t>
            </a:r>
            <a:r>
              <a:rPr sz="1800" spc="15" dirty="0">
                <a:solidFill>
                  <a:srgbClr val="404040"/>
                </a:solidFill>
                <a:latin typeface="Georgia"/>
                <a:cs typeface="Georgia"/>
              </a:rPr>
              <a:t> </a:t>
            </a:r>
            <a:r>
              <a:rPr sz="1800" spc="-5" dirty="0">
                <a:solidFill>
                  <a:srgbClr val="404040"/>
                </a:solidFill>
                <a:latin typeface="Georgia"/>
                <a:cs typeface="Georgia"/>
              </a:rPr>
              <a:t>and </a:t>
            </a:r>
            <a:r>
              <a:rPr sz="1800" spc="-10" dirty="0">
                <a:solidFill>
                  <a:srgbClr val="404040"/>
                </a:solidFill>
                <a:latin typeface="Georgia"/>
                <a:cs typeface="Georgia"/>
              </a:rPr>
              <a:t>CSS</a:t>
            </a:r>
            <a:r>
              <a:rPr sz="1800" spc="15" dirty="0">
                <a:solidFill>
                  <a:srgbClr val="404040"/>
                </a:solidFill>
                <a:latin typeface="Georgia"/>
                <a:cs typeface="Georgia"/>
              </a:rPr>
              <a:t> </a:t>
            </a:r>
            <a:r>
              <a:rPr sz="1800" spc="-5" dirty="0">
                <a:solidFill>
                  <a:srgbClr val="404040"/>
                </a:solidFill>
                <a:latin typeface="Georgia"/>
                <a:cs typeface="Georgia"/>
              </a:rPr>
              <a:t>based</a:t>
            </a:r>
            <a:r>
              <a:rPr sz="1800" spc="20" dirty="0">
                <a:solidFill>
                  <a:srgbClr val="404040"/>
                </a:solidFill>
                <a:latin typeface="Georgia"/>
                <a:cs typeface="Georgia"/>
              </a:rPr>
              <a:t> </a:t>
            </a:r>
            <a:r>
              <a:rPr sz="1800" spc="-10" dirty="0">
                <a:solidFill>
                  <a:srgbClr val="404040"/>
                </a:solidFill>
                <a:latin typeface="Georgia"/>
                <a:cs typeface="Georgia"/>
              </a:rPr>
              <a:t>design</a:t>
            </a:r>
            <a:r>
              <a:rPr sz="1800" spc="30" dirty="0">
                <a:solidFill>
                  <a:srgbClr val="404040"/>
                </a:solidFill>
                <a:latin typeface="Georgia"/>
                <a:cs typeface="Georgia"/>
              </a:rPr>
              <a:t> </a:t>
            </a:r>
            <a:r>
              <a:rPr sz="1800" spc="-5" dirty="0">
                <a:solidFill>
                  <a:srgbClr val="404040"/>
                </a:solidFill>
                <a:latin typeface="Georgia"/>
                <a:cs typeface="Georgia"/>
              </a:rPr>
              <a:t>templates</a:t>
            </a:r>
            <a:r>
              <a:rPr sz="1800" spc="35" dirty="0">
                <a:solidFill>
                  <a:srgbClr val="404040"/>
                </a:solidFill>
                <a:latin typeface="Georgia"/>
                <a:cs typeface="Georgia"/>
              </a:rPr>
              <a:t> </a:t>
            </a:r>
            <a:r>
              <a:rPr sz="1800" spc="-10" dirty="0">
                <a:solidFill>
                  <a:srgbClr val="404040"/>
                </a:solidFill>
                <a:latin typeface="Georgia"/>
                <a:cs typeface="Georgia"/>
              </a:rPr>
              <a:t>for</a:t>
            </a:r>
            <a:r>
              <a:rPr sz="1800" spc="30" dirty="0">
                <a:solidFill>
                  <a:srgbClr val="404040"/>
                </a:solidFill>
                <a:latin typeface="Georgia"/>
                <a:cs typeface="Georgia"/>
              </a:rPr>
              <a:t> </a:t>
            </a:r>
            <a:r>
              <a:rPr sz="1800" spc="-5" dirty="0">
                <a:solidFill>
                  <a:srgbClr val="404040"/>
                </a:solidFill>
                <a:latin typeface="Georgia"/>
                <a:cs typeface="Georgia"/>
              </a:rPr>
              <a:t>typography</a:t>
            </a:r>
            <a:r>
              <a:rPr sz="1800" spc="-30" dirty="0">
                <a:solidFill>
                  <a:srgbClr val="404040"/>
                </a:solidFill>
                <a:latin typeface="Georgia"/>
                <a:cs typeface="Georgia"/>
              </a:rPr>
              <a:t> </a:t>
            </a:r>
            <a:r>
              <a:rPr sz="1800" dirty="0">
                <a:solidFill>
                  <a:srgbClr val="404040"/>
                </a:solidFill>
                <a:latin typeface="Georgia"/>
                <a:cs typeface="Georgia"/>
              </a:rPr>
              <a:t>, </a:t>
            </a:r>
            <a:r>
              <a:rPr sz="1800" spc="5" dirty="0">
                <a:solidFill>
                  <a:srgbClr val="404040"/>
                </a:solidFill>
                <a:latin typeface="Georgia"/>
                <a:cs typeface="Georgia"/>
              </a:rPr>
              <a:t> </a:t>
            </a:r>
            <a:r>
              <a:rPr sz="1800" spc="-5" dirty="0">
                <a:solidFill>
                  <a:srgbClr val="404040"/>
                </a:solidFill>
                <a:latin typeface="Georgia"/>
                <a:cs typeface="Georgia"/>
              </a:rPr>
              <a:t>forms</a:t>
            </a:r>
            <a:r>
              <a:rPr sz="1800" spc="35" dirty="0">
                <a:solidFill>
                  <a:srgbClr val="404040"/>
                </a:solidFill>
                <a:latin typeface="Georgia"/>
                <a:cs typeface="Georgia"/>
              </a:rPr>
              <a:t> </a:t>
            </a:r>
            <a:r>
              <a:rPr sz="1800" dirty="0">
                <a:solidFill>
                  <a:srgbClr val="404040"/>
                </a:solidFill>
                <a:latin typeface="Georgia"/>
                <a:cs typeface="Georgia"/>
              </a:rPr>
              <a:t>,</a:t>
            </a:r>
            <a:r>
              <a:rPr sz="1800" spc="-5" dirty="0">
                <a:solidFill>
                  <a:srgbClr val="404040"/>
                </a:solidFill>
                <a:latin typeface="Georgia"/>
                <a:cs typeface="Georgia"/>
              </a:rPr>
              <a:t> </a:t>
            </a:r>
            <a:r>
              <a:rPr sz="1800" spc="-10" dirty="0">
                <a:solidFill>
                  <a:srgbClr val="404040"/>
                </a:solidFill>
                <a:latin typeface="Georgia"/>
                <a:cs typeface="Georgia"/>
              </a:rPr>
              <a:t>buttons</a:t>
            </a:r>
            <a:r>
              <a:rPr sz="1800" spc="35" dirty="0">
                <a:solidFill>
                  <a:srgbClr val="404040"/>
                </a:solidFill>
                <a:latin typeface="Georgia"/>
                <a:cs typeface="Georgia"/>
              </a:rPr>
              <a:t> </a:t>
            </a:r>
            <a:r>
              <a:rPr sz="1800" dirty="0">
                <a:solidFill>
                  <a:srgbClr val="404040"/>
                </a:solidFill>
                <a:latin typeface="Georgia"/>
                <a:cs typeface="Georgia"/>
              </a:rPr>
              <a:t>,</a:t>
            </a:r>
            <a:r>
              <a:rPr sz="1800" spc="10" dirty="0">
                <a:solidFill>
                  <a:srgbClr val="404040"/>
                </a:solidFill>
                <a:latin typeface="Georgia"/>
                <a:cs typeface="Georgia"/>
              </a:rPr>
              <a:t> </a:t>
            </a:r>
            <a:r>
              <a:rPr sz="1800" spc="-5" dirty="0">
                <a:solidFill>
                  <a:srgbClr val="404040"/>
                </a:solidFill>
                <a:latin typeface="Georgia"/>
                <a:cs typeface="Georgia"/>
              </a:rPr>
              <a:t>tables</a:t>
            </a:r>
            <a:r>
              <a:rPr sz="1800" spc="10" dirty="0">
                <a:solidFill>
                  <a:srgbClr val="404040"/>
                </a:solidFill>
                <a:latin typeface="Georgia"/>
                <a:cs typeface="Georgia"/>
              </a:rPr>
              <a:t> </a:t>
            </a:r>
            <a:r>
              <a:rPr sz="1800" dirty="0">
                <a:solidFill>
                  <a:srgbClr val="404040"/>
                </a:solidFill>
                <a:latin typeface="Georgia"/>
                <a:cs typeface="Georgia"/>
              </a:rPr>
              <a:t>,</a:t>
            </a:r>
            <a:r>
              <a:rPr sz="1800" spc="10" dirty="0">
                <a:solidFill>
                  <a:srgbClr val="404040"/>
                </a:solidFill>
                <a:latin typeface="Georgia"/>
                <a:cs typeface="Georgia"/>
              </a:rPr>
              <a:t> </a:t>
            </a:r>
            <a:r>
              <a:rPr sz="1800" spc="-5" dirty="0">
                <a:solidFill>
                  <a:srgbClr val="404040"/>
                </a:solidFill>
                <a:latin typeface="Georgia"/>
                <a:cs typeface="Georgia"/>
              </a:rPr>
              <a:t>navigation</a:t>
            </a:r>
            <a:r>
              <a:rPr sz="1800" spc="10" dirty="0">
                <a:solidFill>
                  <a:srgbClr val="404040"/>
                </a:solidFill>
                <a:latin typeface="Georgia"/>
                <a:cs typeface="Georgia"/>
              </a:rPr>
              <a:t> </a:t>
            </a:r>
            <a:r>
              <a:rPr sz="1800" spc="-10" dirty="0">
                <a:solidFill>
                  <a:srgbClr val="404040"/>
                </a:solidFill>
                <a:latin typeface="Georgia"/>
                <a:cs typeface="Georgia"/>
              </a:rPr>
              <a:t>models</a:t>
            </a:r>
            <a:r>
              <a:rPr sz="1800" spc="60" dirty="0">
                <a:solidFill>
                  <a:srgbClr val="404040"/>
                </a:solidFill>
                <a:latin typeface="Georgia"/>
                <a:cs typeface="Georgia"/>
              </a:rPr>
              <a:t> </a:t>
            </a:r>
            <a:r>
              <a:rPr sz="1800" dirty="0">
                <a:solidFill>
                  <a:srgbClr val="404040"/>
                </a:solidFill>
                <a:latin typeface="Georgia"/>
                <a:cs typeface="Georgia"/>
              </a:rPr>
              <a:t>,</a:t>
            </a:r>
            <a:r>
              <a:rPr sz="1800" spc="-5" dirty="0">
                <a:solidFill>
                  <a:srgbClr val="404040"/>
                </a:solidFill>
                <a:latin typeface="Georgia"/>
                <a:cs typeface="Georgia"/>
              </a:rPr>
              <a:t> </a:t>
            </a:r>
            <a:r>
              <a:rPr sz="1800" dirty="0">
                <a:solidFill>
                  <a:srgbClr val="404040"/>
                </a:solidFill>
                <a:latin typeface="Georgia"/>
                <a:cs typeface="Georgia"/>
              </a:rPr>
              <a:t>image</a:t>
            </a:r>
            <a:r>
              <a:rPr sz="1800" spc="10" dirty="0">
                <a:solidFill>
                  <a:srgbClr val="404040"/>
                </a:solidFill>
                <a:latin typeface="Georgia"/>
                <a:cs typeface="Georgia"/>
              </a:rPr>
              <a:t> </a:t>
            </a:r>
            <a:r>
              <a:rPr sz="1800" spc="-10" dirty="0">
                <a:solidFill>
                  <a:srgbClr val="404040"/>
                </a:solidFill>
                <a:latin typeface="Georgia"/>
                <a:cs typeface="Georgia"/>
              </a:rPr>
              <a:t>carousels</a:t>
            </a:r>
            <a:r>
              <a:rPr sz="1800" spc="35" dirty="0">
                <a:solidFill>
                  <a:srgbClr val="404040"/>
                </a:solidFill>
                <a:latin typeface="Georgia"/>
                <a:cs typeface="Georgia"/>
              </a:rPr>
              <a:t> </a:t>
            </a:r>
            <a:r>
              <a:rPr sz="1800" dirty="0">
                <a:solidFill>
                  <a:srgbClr val="404040"/>
                </a:solidFill>
                <a:latin typeface="Georgia"/>
                <a:cs typeface="Georgia"/>
              </a:rPr>
              <a:t>and</a:t>
            </a:r>
            <a:r>
              <a:rPr sz="1800" spc="15" dirty="0">
                <a:solidFill>
                  <a:srgbClr val="404040"/>
                </a:solidFill>
                <a:latin typeface="Georgia"/>
                <a:cs typeface="Georgia"/>
              </a:rPr>
              <a:t> </a:t>
            </a:r>
            <a:r>
              <a:rPr sz="1800" dirty="0">
                <a:solidFill>
                  <a:srgbClr val="404040"/>
                </a:solidFill>
                <a:latin typeface="Georgia"/>
                <a:cs typeface="Georgia"/>
              </a:rPr>
              <a:t>may</a:t>
            </a:r>
            <a:r>
              <a:rPr sz="1800" spc="-5" dirty="0">
                <a:solidFill>
                  <a:srgbClr val="404040"/>
                </a:solidFill>
                <a:latin typeface="Georgia"/>
                <a:cs typeface="Georgia"/>
              </a:rPr>
              <a:t> other,</a:t>
            </a:r>
            <a:r>
              <a:rPr sz="1800" spc="10" dirty="0">
                <a:solidFill>
                  <a:srgbClr val="404040"/>
                </a:solidFill>
                <a:latin typeface="Georgia"/>
                <a:cs typeface="Georgia"/>
              </a:rPr>
              <a:t> </a:t>
            </a:r>
            <a:r>
              <a:rPr sz="1800" dirty="0">
                <a:solidFill>
                  <a:srgbClr val="404040"/>
                </a:solidFill>
                <a:latin typeface="Georgia"/>
                <a:cs typeface="Georgia"/>
              </a:rPr>
              <a:t>as </a:t>
            </a:r>
            <a:r>
              <a:rPr sz="1800" spc="-415" dirty="0">
                <a:solidFill>
                  <a:srgbClr val="404040"/>
                </a:solidFill>
                <a:latin typeface="Georgia"/>
                <a:cs typeface="Georgia"/>
              </a:rPr>
              <a:t> </a:t>
            </a:r>
            <a:r>
              <a:rPr sz="1800" spc="-10" dirty="0">
                <a:solidFill>
                  <a:srgbClr val="404040"/>
                </a:solidFill>
                <a:latin typeface="Georgia"/>
                <a:cs typeface="Georgia"/>
              </a:rPr>
              <a:t>well</a:t>
            </a:r>
            <a:r>
              <a:rPr sz="1800" spc="25" dirty="0">
                <a:solidFill>
                  <a:srgbClr val="404040"/>
                </a:solidFill>
                <a:latin typeface="Georgia"/>
                <a:cs typeface="Georgia"/>
              </a:rPr>
              <a:t> </a:t>
            </a:r>
            <a:r>
              <a:rPr sz="1800" dirty="0">
                <a:solidFill>
                  <a:srgbClr val="404040"/>
                </a:solidFill>
                <a:latin typeface="Georgia"/>
                <a:cs typeface="Georgia"/>
              </a:rPr>
              <a:t>as</a:t>
            </a:r>
            <a:r>
              <a:rPr sz="1800" spc="-10" dirty="0">
                <a:solidFill>
                  <a:srgbClr val="404040"/>
                </a:solidFill>
                <a:latin typeface="Georgia"/>
                <a:cs typeface="Georgia"/>
              </a:rPr>
              <a:t> optional</a:t>
            </a:r>
            <a:r>
              <a:rPr sz="1800" spc="35" dirty="0">
                <a:solidFill>
                  <a:srgbClr val="404040"/>
                </a:solidFill>
                <a:latin typeface="Georgia"/>
                <a:cs typeface="Georgia"/>
              </a:rPr>
              <a:t> </a:t>
            </a:r>
            <a:r>
              <a:rPr sz="1800" dirty="0">
                <a:solidFill>
                  <a:srgbClr val="404040"/>
                </a:solidFill>
                <a:latin typeface="Georgia"/>
                <a:cs typeface="Georgia"/>
              </a:rPr>
              <a:t>JavaScript</a:t>
            </a:r>
            <a:r>
              <a:rPr sz="1800" spc="-5" dirty="0">
                <a:solidFill>
                  <a:srgbClr val="404040"/>
                </a:solidFill>
                <a:latin typeface="Georgia"/>
                <a:cs typeface="Georgia"/>
              </a:rPr>
              <a:t> </a:t>
            </a:r>
            <a:r>
              <a:rPr sz="1800" spc="-10" dirty="0">
                <a:solidFill>
                  <a:srgbClr val="404040"/>
                </a:solidFill>
                <a:latin typeface="Georgia"/>
                <a:cs typeface="Georgia"/>
              </a:rPr>
              <a:t>plugins.</a:t>
            </a:r>
            <a:endParaRPr sz="1800" dirty="0">
              <a:latin typeface="Georgia"/>
              <a:cs typeface="Georgia"/>
            </a:endParaRPr>
          </a:p>
          <a:p>
            <a:pPr marL="299085" indent="-287020">
              <a:lnSpc>
                <a:spcPct val="100000"/>
              </a:lnSpc>
              <a:spcBef>
                <a:spcPts val="1010"/>
              </a:spcBef>
              <a:buClr>
                <a:srgbClr val="539E39"/>
              </a:buClr>
              <a:buSzPct val="80555"/>
              <a:buFont typeface="Wingdings"/>
              <a:buChar char=""/>
              <a:tabLst>
                <a:tab pos="299085" algn="l"/>
                <a:tab pos="299720" algn="l"/>
              </a:tabLst>
            </a:pPr>
            <a:r>
              <a:rPr sz="1800" spc="-5" dirty="0">
                <a:solidFill>
                  <a:srgbClr val="404040"/>
                </a:solidFill>
                <a:latin typeface="Georgia"/>
                <a:cs typeface="Georgia"/>
              </a:rPr>
              <a:t>Bootstrap</a:t>
            </a:r>
            <a:r>
              <a:rPr sz="1800" spc="25" dirty="0">
                <a:solidFill>
                  <a:srgbClr val="404040"/>
                </a:solidFill>
                <a:latin typeface="Georgia"/>
                <a:cs typeface="Georgia"/>
              </a:rPr>
              <a:t> </a:t>
            </a:r>
            <a:r>
              <a:rPr sz="1800" spc="-5" dirty="0">
                <a:solidFill>
                  <a:srgbClr val="404040"/>
                </a:solidFill>
                <a:latin typeface="Georgia"/>
                <a:cs typeface="Georgia"/>
              </a:rPr>
              <a:t>also</a:t>
            </a:r>
            <a:r>
              <a:rPr sz="1800" spc="35" dirty="0">
                <a:solidFill>
                  <a:srgbClr val="404040"/>
                </a:solidFill>
                <a:latin typeface="Georgia"/>
                <a:cs typeface="Georgia"/>
              </a:rPr>
              <a:t> </a:t>
            </a:r>
            <a:r>
              <a:rPr sz="1800" spc="-10" dirty="0">
                <a:solidFill>
                  <a:srgbClr val="404040"/>
                </a:solidFill>
                <a:latin typeface="Georgia"/>
                <a:cs typeface="Georgia"/>
              </a:rPr>
              <a:t>gives</a:t>
            </a:r>
            <a:r>
              <a:rPr sz="1800" spc="10" dirty="0">
                <a:solidFill>
                  <a:srgbClr val="404040"/>
                </a:solidFill>
                <a:latin typeface="Georgia"/>
                <a:cs typeface="Georgia"/>
              </a:rPr>
              <a:t> </a:t>
            </a:r>
            <a:r>
              <a:rPr sz="1800" spc="-5" dirty="0">
                <a:solidFill>
                  <a:srgbClr val="404040"/>
                </a:solidFill>
                <a:latin typeface="Georgia"/>
                <a:cs typeface="Georgia"/>
              </a:rPr>
              <a:t>us</a:t>
            </a:r>
            <a:r>
              <a:rPr sz="1800" spc="20" dirty="0">
                <a:solidFill>
                  <a:srgbClr val="404040"/>
                </a:solidFill>
                <a:latin typeface="Georgia"/>
                <a:cs typeface="Georgia"/>
              </a:rPr>
              <a:t> </a:t>
            </a:r>
            <a:r>
              <a:rPr sz="1800" dirty="0">
                <a:solidFill>
                  <a:srgbClr val="404040"/>
                </a:solidFill>
                <a:latin typeface="Georgia"/>
                <a:cs typeface="Georgia"/>
              </a:rPr>
              <a:t>the</a:t>
            </a:r>
            <a:r>
              <a:rPr sz="1800" spc="15" dirty="0">
                <a:solidFill>
                  <a:srgbClr val="404040"/>
                </a:solidFill>
                <a:latin typeface="Georgia"/>
                <a:cs typeface="Georgia"/>
              </a:rPr>
              <a:t> </a:t>
            </a:r>
            <a:r>
              <a:rPr sz="1800" spc="-5" dirty="0">
                <a:solidFill>
                  <a:srgbClr val="404040"/>
                </a:solidFill>
                <a:latin typeface="Georgia"/>
                <a:cs typeface="Georgia"/>
              </a:rPr>
              <a:t>ability</a:t>
            </a:r>
            <a:r>
              <a:rPr sz="1800" dirty="0">
                <a:solidFill>
                  <a:srgbClr val="404040"/>
                </a:solidFill>
                <a:latin typeface="Georgia"/>
                <a:cs typeface="Georgia"/>
              </a:rPr>
              <a:t> </a:t>
            </a:r>
            <a:r>
              <a:rPr sz="1800" spc="-5" dirty="0">
                <a:solidFill>
                  <a:srgbClr val="404040"/>
                </a:solidFill>
                <a:latin typeface="Georgia"/>
                <a:cs typeface="Georgia"/>
              </a:rPr>
              <a:t>to</a:t>
            </a:r>
            <a:r>
              <a:rPr sz="1800" spc="15" dirty="0">
                <a:solidFill>
                  <a:srgbClr val="404040"/>
                </a:solidFill>
                <a:latin typeface="Georgia"/>
                <a:cs typeface="Georgia"/>
              </a:rPr>
              <a:t> </a:t>
            </a:r>
            <a:r>
              <a:rPr sz="1800" spc="-5" dirty="0">
                <a:solidFill>
                  <a:srgbClr val="404040"/>
                </a:solidFill>
                <a:latin typeface="Georgia"/>
                <a:cs typeface="Georgia"/>
              </a:rPr>
              <a:t>easily</a:t>
            </a:r>
            <a:r>
              <a:rPr sz="1800" spc="20" dirty="0">
                <a:solidFill>
                  <a:srgbClr val="404040"/>
                </a:solidFill>
                <a:latin typeface="Georgia"/>
                <a:cs typeface="Georgia"/>
              </a:rPr>
              <a:t> </a:t>
            </a:r>
            <a:r>
              <a:rPr sz="1800" spc="-5" dirty="0">
                <a:solidFill>
                  <a:srgbClr val="404040"/>
                </a:solidFill>
                <a:latin typeface="Georgia"/>
                <a:cs typeface="Georgia"/>
              </a:rPr>
              <a:t>creative</a:t>
            </a:r>
            <a:r>
              <a:rPr sz="1800" spc="15" dirty="0">
                <a:solidFill>
                  <a:srgbClr val="404040"/>
                </a:solidFill>
                <a:latin typeface="Georgia"/>
                <a:cs typeface="Georgia"/>
              </a:rPr>
              <a:t> </a:t>
            </a:r>
            <a:r>
              <a:rPr sz="1800" spc="-10" dirty="0">
                <a:solidFill>
                  <a:srgbClr val="404040"/>
                </a:solidFill>
                <a:latin typeface="Georgia"/>
                <a:cs typeface="Georgia"/>
              </a:rPr>
              <a:t>responsive</a:t>
            </a:r>
            <a:r>
              <a:rPr sz="1800" spc="65" dirty="0">
                <a:solidFill>
                  <a:srgbClr val="404040"/>
                </a:solidFill>
                <a:latin typeface="Georgia"/>
                <a:cs typeface="Georgia"/>
              </a:rPr>
              <a:t> </a:t>
            </a:r>
            <a:r>
              <a:rPr sz="1800" spc="-10" dirty="0">
                <a:solidFill>
                  <a:srgbClr val="404040"/>
                </a:solidFill>
                <a:latin typeface="Georgia"/>
                <a:cs typeface="Georgia"/>
              </a:rPr>
              <a:t>designs.</a:t>
            </a:r>
            <a:endParaRPr sz="1800" dirty="0">
              <a:latin typeface="Georgia"/>
              <a:cs typeface="Georgia"/>
            </a:endParaRPr>
          </a:p>
          <a:p>
            <a:pPr marL="299085" indent="-287020">
              <a:lnSpc>
                <a:spcPct val="100000"/>
              </a:lnSpc>
              <a:spcBef>
                <a:spcPts val="1010"/>
              </a:spcBef>
              <a:buClr>
                <a:srgbClr val="539E39"/>
              </a:buClr>
              <a:buSzPct val="80555"/>
              <a:buFont typeface="Wingdings"/>
              <a:buChar char=""/>
              <a:tabLst>
                <a:tab pos="299085" algn="l"/>
                <a:tab pos="299720" algn="l"/>
              </a:tabLst>
            </a:pPr>
            <a:r>
              <a:rPr sz="1800" spc="-10" dirty="0">
                <a:solidFill>
                  <a:srgbClr val="404040"/>
                </a:solidFill>
                <a:latin typeface="Georgia"/>
                <a:cs typeface="Georgia"/>
              </a:rPr>
              <a:t>Responsive</a:t>
            </a:r>
            <a:r>
              <a:rPr sz="1800" spc="40" dirty="0">
                <a:solidFill>
                  <a:srgbClr val="404040"/>
                </a:solidFill>
                <a:latin typeface="Georgia"/>
                <a:cs typeface="Georgia"/>
              </a:rPr>
              <a:t> </a:t>
            </a:r>
            <a:r>
              <a:rPr sz="1800" spc="-10" dirty="0">
                <a:solidFill>
                  <a:srgbClr val="404040"/>
                </a:solidFill>
                <a:latin typeface="Georgia"/>
                <a:cs typeface="Georgia"/>
              </a:rPr>
              <a:t>web</a:t>
            </a:r>
            <a:r>
              <a:rPr sz="1800" spc="20" dirty="0">
                <a:solidFill>
                  <a:srgbClr val="404040"/>
                </a:solidFill>
                <a:latin typeface="Georgia"/>
                <a:cs typeface="Georgia"/>
              </a:rPr>
              <a:t> </a:t>
            </a:r>
            <a:r>
              <a:rPr sz="1800" spc="-10" dirty="0">
                <a:solidFill>
                  <a:srgbClr val="404040"/>
                </a:solidFill>
                <a:latin typeface="Georgia"/>
                <a:cs typeface="Georgia"/>
              </a:rPr>
              <a:t>design</a:t>
            </a:r>
            <a:r>
              <a:rPr sz="1800" spc="35" dirty="0">
                <a:solidFill>
                  <a:srgbClr val="404040"/>
                </a:solidFill>
                <a:latin typeface="Georgia"/>
                <a:cs typeface="Georgia"/>
              </a:rPr>
              <a:t> </a:t>
            </a:r>
            <a:r>
              <a:rPr sz="1800" dirty="0">
                <a:solidFill>
                  <a:srgbClr val="404040"/>
                </a:solidFill>
                <a:latin typeface="Georgia"/>
                <a:cs typeface="Georgia"/>
              </a:rPr>
              <a:t>is</a:t>
            </a:r>
            <a:r>
              <a:rPr sz="1800" spc="-10" dirty="0">
                <a:solidFill>
                  <a:srgbClr val="404040"/>
                </a:solidFill>
                <a:latin typeface="Georgia"/>
                <a:cs typeface="Georgia"/>
              </a:rPr>
              <a:t> </a:t>
            </a:r>
            <a:r>
              <a:rPr sz="1800" spc="-5" dirty="0">
                <a:solidFill>
                  <a:srgbClr val="404040"/>
                </a:solidFill>
                <a:latin typeface="Georgia"/>
                <a:cs typeface="Georgia"/>
              </a:rPr>
              <a:t>about</a:t>
            </a:r>
            <a:r>
              <a:rPr sz="1800" spc="45" dirty="0">
                <a:solidFill>
                  <a:srgbClr val="404040"/>
                </a:solidFill>
                <a:latin typeface="Georgia"/>
                <a:cs typeface="Georgia"/>
              </a:rPr>
              <a:t> </a:t>
            </a:r>
            <a:r>
              <a:rPr sz="1800" spc="-5" dirty="0">
                <a:solidFill>
                  <a:srgbClr val="404040"/>
                </a:solidFill>
                <a:latin typeface="Georgia"/>
                <a:cs typeface="Georgia"/>
              </a:rPr>
              <a:t>creating websites</a:t>
            </a:r>
            <a:r>
              <a:rPr sz="1800" spc="30" dirty="0">
                <a:solidFill>
                  <a:srgbClr val="404040"/>
                </a:solidFill>
                <a:latin typeface="Georgia"/>
                <a:cs typeface="Georgia"/>
              </a:rPr>
              <a:t> </a:t>
            </a:r>
            <a:r>
              <a:rPr sz="1800" dirty="0">
                <a:solidFill>
                  <a:srgbClr val="404040"/>
                </a:solidFill>
                <a:latin typeface="Georgia"/>
                <a:cs typeface="Georgia"/>
              </a:rPr>
              <a:t>which</a:t>
            </a:r>
            <a:r>
              <a:rPr sz="1800" spc="5" dirty="0">
                <a:solidFill>
                  <a:srgbClr val="404040"/>
                </a:solidFill>
                <a:latin typeface="Georgia"/>
                <a:cs typeface="Georgia"/>
              </a:rPr>
              <a:t> </a:t>
            </a:r>
            <a:r>
              <a:rPr sz="1800" spc="-5" dirty="0">
                <a:solidFill>
                  <a:srgbClr val="404040"/>
                </a:solidFill>
                <a:latin typeface="Georgia"/>
                <a:cs typeface="Georgia"/>
              </a:rPr>
              <a:t>automatically</a:t>
            </a:r>
            <a:r>
              <a:rPr sz="1800" spc="45" dirty="0">
                <a:solidFill>
                  <a:srgbClr val="404040"/>
                </a:solidFill>
                <a:latin typeface="Georgia"/>
                <a:cs typeface="Georgia"/>
              </a:rPr>
              <a:t> </a:t>
            </a:r>
            <a:r>
              <a:rPr sz="1800" spc="-5" dirty="0">
                <a:solidFill>
                  <a:srgbClr val="404040"/>
                </a:solidFill>
                <a:latin typeface="Georgia"/>
                <a:cs typeface="Georgia"/>
              </a:rPr>
              <a:t>adjust</a:t>
            </a:r>
            <a:endParaRPr sz="1800" dirty="0">
              <a:latin typeface="Georgia"/>
              <a:cs typeface="Georgia"/>
            </a:endParaRPr>
          </a:p>
          <a:p>
            <a:pPr marL="299085">
              <a:lnSpc>
                <a:spcPct val="100000"/>
              </a:lnSpc>
            </a:pPr>
            <a:r>
              <a:rPr sz="1800" spc="-10" dirty="0">
                <a:solidFill>
                  <a:srgbClr val="404040"/>
                </a:solidFill>
                <a:latin typeface="Georgia"/>
                <a:cs typeface="Georgia"/>
              </a:rPr>
              <a:t>themselves</a:t>
            </a:r>
            <a:r>
              <a:rPr sz="1800" spc="60" dirty="0">
                <a:solidFill>
                  <a:srgbClr val="404040"/>
                </a:solidFill>
                <a:latin typeface="Georgia"/>
                <a:cs typeface="Georgia"/>
              </a:rPr>
              <a:t> </a:t>
            </a:r>
            <a:r>
              <a:rPr sz="1800" spc="-5" dirty="0">
                <a:solidFill>
                  <a:srgbClr val="404040"/>
                </a:solidFill>
                <a:latin typeface="Georgia"/>
                <a:cs typeface="Georgia"/>
              </a:rPr>
              <a:t>to</a:t>
            </a:r>
            <a:r>
              <a:rPr sz="1800" spc="15" dirty="0">
                <a:solidFill>
                  <a:srgbClr val="404040"/>
                </a:solidFill>
                <a:latin typeface="Georgia"/>
                <a:cs typeface="Georgia"/>
              </a:rPr>
              <a:t> </a:t>
            </a:r>
            <a:r>
              <a:rPr sz="1800" spc="-15" dirty="0">
                <a:solidFill>
                  <a:srgbClr val="404040"/>
                </a:solidFill>
                <a:latin typeface="Georgia"/>
                <a:cs typeface="Georgia"/>
              </a:rPr>
              <a:t>look</a:t>
            </a:r>
            <a:r>
              <a:rPr sz="1800" spc="45" dirty="0">
                <a:solidFill>
                  <a:srgbClr val="404040"/>
                </a:solidFill>
                <a:latin typeface="Georgia"/>
                <a:cs typeface="Georgia"/>
              </a:rPr>
              <a:t> </a:t>
            </a:r>
            <a:r>
              <a:rPr sz="1800" spc="-10" dirty="0">
                <a:solidFill>
                  <a:srgbClr val="404040"/>
                </a:solidFill>
                <a:latin typeface="Georgia"/>
                <a:cs typeface="Georgia"/>
              </a:rPr>
              <a:t>good</a:t>
            </a:r>
            <a:r>
              <a:rPr sz="1800" spc="45" dirty="0">
                <a:solidFill>
                  <a:srgbClr val="404040"/>
                </a:solidFill>
                <a:latin typeface="Georgia"/>
                <a:cs typeface="Georgia"/>
              </a:rPr>
              <a:t> </a:t>
            </a:r>
            <a:r>
              <a:rPr sz="1800" spc="-10" dirty="0">
                <a:solidFill>
                  <a:srgbClr val="404040"/>
                </a:solidFill>
                <a:latin typeface="Georgia"/>
                <a:cs typeface="Georgia"/>
              </a:rPr>
              <a:t>on</a:t>
            </a:r>
            <a:r>
              <a:rPr sz="1800" spc="10" dirty="0">
                <a:solidFill>
                  <a:srgbClr val="404040"/>
                </a:solidFill>
                <a:latin typeface="Georgia"/>
                <a:cs typeface="Georgia"/>
              </a:rPr>
              <a:t> </a:t>
            </a:r>
            <a:r>
              <a:rPr sz="1800" spc="-5" dirty="0">
                <a:solidFill>
                  <a:srgbClr val="404040"/>
                </a:solidFill>
                <a:latin typeface="Georgia"/>
                <a:cs typeface="Georgia"/>
              </a:rPr>
              <a:t>all</a:t>
            </a:r>
            <a:r>
              <a:rPr sz="1800" spc="10" dirty="0">
                <a:solidFill>
                  <a:srgbClr val="404040"/>
                </a:solidFill>
                <a:latin typeface="Georgia"/>
                <a:cs typeface="Georgia"/>
              </a:rPr>
              <a:t> </a:t>
            </a:r>
            <a:r>
              <a:rPr sz="1800" spc="-10" dirty="0">
                <a:solidFill>
                  <a:srgbClr val="404040"/>
                </a:solidFill>
                <a:latin typeface="Georgia"/>
                <a:cs typeface="Georgia"/>
              </a:rPr>
              <a:t>devices,</a:t>
            </a:r>
            <a:r>
              <a:rPr sz="1800" spc="45" dirty="0">
                <a:solidFill>
                  <a:srgbClr val="404040"/>
                </a:solidFill>
                <a:latin typeface="Georgia"/>
                <a:cs typeface="Georgia"/>
              </a:rPr>
              <a:t> </a:t>
            </a:r>
            <a:r>
              <a:rPr sz="1800" spc="-10" dirty="0">
                <a:solidFill>
                  <a:srgbClr val="404040"/>
                </a:solidFill>
                <a:latin typeface="Georgia"/>
                <a:cs typeface="Georgia"/>
              </a:rPr>
              <a:t>from</a:t>
            </a:r>
            <a:r>
              <a:rPr sz="1800" spc="25" dirty="0">
                <a:solidFill>
                  <a:srgbClr val="404040"/>
                </a:solidFill>
                <a:latin typeface="Georgia"/>
                <a:cs typeface="Georgia"/>
              </a:rPr>
              <a:t> </a:t>
            </a:r>
            <a:r>
              <a:rPr sz="1800" spc="-5" dirty="0">
                <a:solidFill>
                  <a:srgbClr val="404040"/>
                </a:solidFill>
                <a:latin typeface="Georgia"/>
                <a:cs typeface="Georgia"/>
              </a:rPr>
              <a:t>small</a:t>
            </a:r>
            <a:r>
              <a:rPr sz="1800" spc="10" dirty="0">
                <a:solidFill>
                  <a:srgbClr val="404040"/>
                </a:solidFill>
                <a:latin typeface="Georgia"/>
                <a:cs typeface="Georgia"/>
              </a:rPr>
              <a:t> </a:t>
            </a:r>
            <a:r>
              <a:rPr sz="1800" spc="-5" dirty="0">
                <a:solidFill>
                  <a:srgbClr val="404040"/>
                </a:solidFill>
                <a:latin typeface="Georgia"/>
                <a:cs typeface="Georgia"/>
              </a:rPr>
              <a:t>phones</a:t>
            </a:r>
            <a:r>
              <a:rPr sz="1800" spc="40" dirty="0">
                <a:solidFill>
                  <a:srgbClr val="404040"/>
                </a:solidFill>
                <a:latin typeface="Georgia"/>
                <a:cs typeface="Georgia"/>
              </a:rPr>
              <a:t> </a:t>
            </a:r>
            <a:r>
              <a:rPr sz="1800" spc="-5" dirty="0">
                <a:solidFill>
                  <a:srgbClr val="404040"/>
                </a:solidFill>
                <a:latin typeface="Georgia"/>
                <a:cs typeface="Georgia"/>
              </a:rPr>
              <a:t>to</a:t>
            </a:r>
            <a:r>
              <a:rPr sz="1800" spc="15" dirty="0">
                <a:solidFill>
                  <a:srgbClr val="404040"/>
                </a:solidFill>
                <a:latin typeface="Georgia"/>
                <a:cs typeface="Georgia"/>
              </a:rPr>
              <a:t> </a:t>
            </a:r>
            <a:r>
              <a:rPr sz="1800" spc="-5" dirty="0">
                <a:solidFill>
                  <a:srgbClr val="404040"/>
                </a:solidFill>
                <a:latin typeface="Georgia"/>
                <a:cs typeface="Georgia"/>
              </a:rPr>
              <a:t>large </a:t>
            </a:r>
            <a:r>
              <a:rPr sz="1800" spc="-10" dirty="0">
                <a:solidFill>
                  <a:srgbClr val="404040"/>
                </a:solidFill>
                <a:latin typeface="Georgia"/>
                <a:cs typeface="Georgia"/>
              </a:rPr>
              <a:t>desktop.</a:t>
            </a:r>
            <a:endParaRPr sz="1800" dirty="0">
              <a:latin typeface="Georgia"/>
              <a:cs typeface="Georgia"/>
            </a:endParaRPr>
          </a:p>
          <a:p>
            <a:pPr marL="299085" indent="-287020">
              <a:lnSpc>
                <a:spcPct val="100000"/>
              </a:lnSpc>
              <a:spcBef>
                <a:spcPts val="985"/>
              </a:spcBef>
              <a:buClr>
                <a:srgbClr val="539E39"/>
              </a:buClr>
              <a:buSzPct val="80555"/>
              <a:buFont typeface="Wingdings"/>
              <a:buChar char=""/>
              <a:tabLst>
                <a:tab pos="299085" algn="l"/>
                <a:tab pos="299720" algn="l"/>
              </a:tabLst>
            </a:pPr>
            <a:r>
              <a:rPr sz="1800" spc="-10" dirty="0">
                <a:solidFill>
                  <a:srgbClr val="404040"/>
                </a:solidFill>
                <a:latin typeface="Georgia"/>
                <a:cs typeface="Georgia"/>
              </a:rPr>
              <a:t>Advantages</a:t>
            </a:r>
            <a:r>
              <a:rPr sz="1800" spc="45" dirty="0">
                <a:solidFill>
                  <a:srgbClr val="404040"/>
                </a:solidFill>
                <a:latin typeface="Georgia"/>
                <a:cs typeface="Georgia"/>
              </a:rPr>
              <a:t> </a:t>
            </a:r>
            <a:r>
              <a:rPr sz="1800" spc="-10" dirty="0">
                <a:solidFill>
                  <a:srgbClr val="404040"/>
                </a:solidFill>
                <a:latin typeface="Georgia"/>
                <a:cs typeface="Georgia"/>
              </a:rPr>
              <a:t>of</a:t>
            </a:r>
            <a:r>
              <a:rPr sz="1800" spc="5" dirty="0">
                <a:solidFill>
                  <a:srgbClr val="404040"/>
                </a:solidFill>
                <a:latin typeface="Georgia"/>
                <a:cs typeface="Georgia"/>
              </a:rPr>
              <a:t> </a:t>
            </a:r>
            <a:r>
              <a:rPr sz="1800" spc="-5" dirty="0">
                <a:solidFill>
                  <a:srgbClr val="404040"/>
                </a:solidFill>
                <a:latin typeface="Georgia"/>
                <a:cs typeface="Georgia"/>
              </a:rPr>
              <a:t>Bootstrap:-</a:t>
            </a:r>
            <a:endParaRPr sz="1800" dirty="0">
              <a:latin typeface="Georgia"/>
              <a:cs typeface="Georgia"/>
            </a:endParaRPr>
          </a:p>
          <a:p>
            <a:pPr marL="356870" indent="-344805">
              <a:lnSpc>
                <a:spcPct val="100000"/>
              </a:lnSpc>
              <a:spcBef>
                <a:spcPts val="1010"/>
              </a:spcBef>
              <a:buClr>
                <a:srgbClr val="539E39"/>
              </a:buClr>
              <a:buSzPct val="80555"/>
              <a:buAutoNum type="arabicPeriod"/>
              <a:tabLst>
                <a:tab pos="356870" algn="l"/>
                <a:tab pos="357505" algn="l"/>
              </a:tabLst>
            </a:pPr>
            <a:r>
              <a:rPr sz="1800" spc="-5" dirty="0">
                <a:solidFill>
                  <a:srgbClr val="404040"/>
                </a:solidFill>
                <a:latin typeface="Georgia"/>
                <a:cs typeface="Georgia"/>
              </a:rPr>
              <a:t>Easy</a:t>
            </a:r>
            <a:r>
              <a:rPr sz="1800" spc="-30" dirty="0">
                <a:solidFill>
                  <a:srgbClr val="404040"/>
                </a:solidFill>
                <a:latin typeface="Georgia"/>
                <a:cs typeface="Georgia"/>
              </a:rPr>
              <a:t> </a:t>
            </a:r>
            <a:r>
              <a:rPr sz="1800" spc="-5" dirty="0">
                <a:solidFill>
                  <a:srgbClr val="404040"/>
                </a:solidFill>
                <a:latin typeface="Georgia"/>
                <a:cs typeface="Georgia"/>
              </a:rPr>
              <a:t>to</a:t>
            </a:r>
            <a:r>
              <a:rPr sz="1800" spc="-10" dirty="0">
                <a:solidFill>
                  <a:srgbClr val="404040"/>
                </a:solidFill>
                <a:latin typeface="Georgia"/>
                <a:cs typeface="Georgia"/>
              </a:rPr>
              <a:t> use</a:t>
            </a:r>
            <a:endParaRPr sz="1800" dirty="0">
              <a:latin typeface="Georgia"/>
              <a:cs typeface="Georgia"/>
            </a:endParaRPr>
          </a:p>
          <a:p>
            <a:pPr marL="356870" indent="-344805">
              <a:lnSpc>
                <a:spcPct val="100000"/>
              </a:lnSpc>
              <a:spcBef>
                <a:spcPts val="1010"/>
              </a:spcBef>
              <a:buClr>
                <a:srgbClr val="539E39"/>
              </a:buClr>
              <a:buSzPct val="80555"/>
              <a:buAutoNum type="arabicPeriod"/>
              <a:tabLst>
                <a:tab pos="356870" algn="l"/>
                <a:tab pos="357505" algn="l"/>
              </a:tabLst>
            </a:pPr>
            <a:r>
              <a:rPr sz="1800" spc="-10" dirty="0">
                <a:solidFill>
                  <a:srgbClr val="404040"/>
                </a:solidFill>
                <a:latin typeface="Georgia"/>
                <a:cs typeface="Georgia"/>
              </a:rPr>
              <a:t>Responsive</a:t>
            </a:r>
            <a:r>
              <a:rPr sz="1800" spc="15" dirty="0">
                <a:solidFill>
                  <a:srgbClr val="404040"/>
                </a:solidFill>
                <a:latin typeface="Georgia"/>
                <a:cs typeface="Georgia"/>
              </a:rPr>
              <a:t> </a:t>
            </a:r>
            <a:r>
              <a:rPr sz="1800" spc="-5" dirty="0">
                <a:solidFill>
                  <a:srgbClr val="404040"/>
                </a:solidFill>
                <a:latin typeface="Georgia"/>
                <a:cs typeface="Georgia"/>
              </a:rPr>
              <a:t>features</a:t>
            </a:r>
            <a:endParaRPr sz="1800" dirty="0">
              <a:latin typeface="Georgia"/>
              <a:cs typeface="Georgia"/>
            </a:endParaRPr>
          </a:p>
          <a:p>
            <a:pPr marL="356870" indent="-344805">
              <a:lnSpc>
                <a:spcPct val="100000"/>
              </a:lnSpc>
              <a:spcBef>
                <a:spcPts val="985"/>
              </a:spcBef>
              <a:buClr>
                <a:srgbClr val="539E39"/>
              </a:buClr>
              <a:buSzPct val="80555"/>
              <a:buAutoNum type="arabicPeriod"/>
              <a:tabLst>
                <a:tab pos="356870" algn="l"/>
                <a:tab pos="357505" algn="l"/>
              </a:tabLst>
            </a:pPr>
            <a:r>
              <a:rPr sz="1800" spc="-5" dirty="0">
                <a:solidFill>
                  <a:srgbClr val="404040"/>
                </a:solidFill>
                <a:latin typeface="Georgia"/>
                <a:cs typeface="Georgia"/>
              </a:rPr>
              <a:t>Mobile-first</a:t>
            </a:r>
            <a:r>
              <a:rPr sz="1800" spc="15" dirty="0">
                <a:solidFill>
                  <a:srgbClr val="404040"/>
                </a:solidFill>
                <a:latin typeface="Georgia"/>
                <a:cs typeface="Georgia"/>
              </a:rPr>
              <a:t> </a:t>
            </a:r>
            <a:r>
              <a:rPr sz="1800" spc="-5" dirty="0">
                <a:solidFill>
                  <a:srgbClr val="404040"/>
                </a:solidFill>
                <a:latin typeface="Georgia"/>
                <a:cs typeface="Georgia"/>
              </a:rPr>
              <a:t>approach</a:t>
            </a:r>
            <a:endParaRPr sz="1800" dirty="0">
              <a:latin typeface="Georgia"/>
              <a:cs typeface="Georgia"/>
            </a:endParaRPr>
          </a:p>
          <a:p>
            <a:pPr marL="356870" indent="-344805">
              <a:lnSpc>
                <a:spcPct val="100000"/>
              </a:lnSpc>
              <a:spcBef>
                <a:spcPts val="1010"/>
              </a:spcBef>
              <a:buClr>
                <a:srgbClr val="539E39"/>
              </a:buClr>
              <a:buSzPct val="80555"/>
              <a:buAutoNum type="arabicPeriod"/>
              <a:tabLst>
                <a:tab pos="356870" algn="l"/>
                <a:tab pos="357505" algn="l"/>
              </a:tabLst>
            </a:pPr>
            <a:r>
              <a:rPr sz="1800" spc="-5" dirty="0">
                <a:solidFill>
                  <a:srgbClr val="404040"/>
                </a:solidFill>
                <a:latin typeface="Georgia"/>
                <a:cs typeface="Georgia"/>
              </a:rPr>
              <a:t>Browsers</a:t>
            </a:r>
            <a:r>
              <a:rPr sz="1800" spc="15" dirty="0">
                <a:solidFill>
                  <a:srgbClr val="404040"/>
                </a:solidFill>
                <a:latin typeface="Georgia"/>
                <a:cs typeface="Georgia"/>
              </a:rPr>
              <a:t> </a:t>
            </a:r>
            <a:r>
              <a:rPr sz="1800" spc="-5" dirty="0">
                <a:solidFill>
                  <a:srgbClr val="404040"/>
                </a:solidFill>
                <a:latin typeface="Georgia"/>
                <a:cs typeface="Georgia"/>
              </a:rPr>
              <a:t>Compatibility</a:t>
            </a:r>
            <a:endParaRPr sz="1800" dirty="0">
              <a:latin typeface="Georgia"/>
              <a:cs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F73EFF-2168-AC5C-7661-67D0356DC2C9}"/>
              </a:ext>
            </a:extLst>
          </p:cNvPr>
          <p:cNvSpPr>
            <a:spLocks noGrp="1"/>
          </p:cNvSpPr>
          <p:nvPr>
            <p:ph type="title"/>
          </p:nvPr>
        </p:nvSpPr>
        <p:spPr>
          <a:xfrm>
            <a:off x="76201" y="304800"/>
            <a:ext cx="2133600" cy="560070"/>
          </a:xfrm>
        </p:spPr>
        <p:txBody>
          <a:bodyPr/>
          <a:lstStyle/>
          <a:p>
            <a:r>
              <a:rPr lang="en-IN" dirty="0">
                <a:solidFill>
                  <a:srgbClr val="00B050"/>
                </a:solidFill>
              </a:rPr>
              <a:t>Node.js</a:t>
            </a:r>
          </a:p>
        </p:txBody>
      </p:sp>
      <p:sp>
        <p:nvSpPr>
          <p:cNvPr id="5" name="Text Placeholder 4">
            <a:extLst>
              <a:ext uri="{FF2B5EF4-FFF2-40B4-BE49-F238E27FC236}">
                <a16:creationId xmlns:a16="http://schemas.microsoft.com/office/drawing/2014/main" id="{961AF685-4068-CD25-7D2D-D13FFFB856B9}"/>
              </a:ext>
            </a:extLst>
          </p:cNvPr>
          <p:cNvSpPr>
            <a:spLocks noGrp="1"/>
          </p:cNvSpPr>
          <p:nvPr>
            <p:ph type="body" idx="1"/>
          </p:nvPr>
        </p:nvSpPr>
        <p:spPr>
          <a:xfrm>
            <a:off x="914399" y="1295400"/>
            <a:ext cx="11338305" cy="3077766"/>
          </a:xfrm>
        </p:spPr>
        <p:txBody>
          <a:bodyPr/>
          <a:lstStyle/>
          <a:p>
            <a:pPr marL="742950" lvl="1" indent="-285750" algn="l">
              <a:buFont typeface="Wingdings" panose="05000000000000000000" pitchFamily="2" charset="2"/>
              <a:buChar char="Ø"/>
            </a:pPr>
            <a:r>
              <a:rPr lang="en-US" b="0" i="0" dirty="0">
                <a:solidFill>
                  <a:srgbClr val="00B050"/>
                </a:solidFill>
                <a:effectLst/>
                <a:latin typeface="Söhne"/>
              </a:rPr>
              <a:t> </a:t>
            </a:r>
            <a:r>
              <a:rPr lang="en-US" sz="2000" b="0" i="0" dirty="0">
                <a:solidFill>
                  <a:schemeClr val="tx1"/>
                </a:solidFill>
                <a:effectLst/>
                <a:latin typeface="Georgia" panose="02040502050405020303" pitchFamily="18" charset="0"/>
              </a:rPr>
              <a:t>Node.js is an open-source, cross-platform, JavaScript runtime environment that executes JavaScript code outside of a web browser. It is built on top of the V8 JavaScript engine, which is also used in Google Chrome. Node.js allows developers to write server-side code using JavaScript, which is a popular programming language for web development on the client-side.</a:t>
            </a:r>
          </a:p>
          <a:p>
            <a:pPr lvl="1" algn="l"/>
            <a:r>
              <a:rPr lang="en-US" sz="2000" dirty="0">
                <a:solidFill>
                  <a:srgbClr val="00B050"/>
                </a:solidFill>
                <a:latin typeface="Söhne"/>
              </a:rPr>
              <a:t>                                                 </a:t>
            </a:r>
          </a:p>
          <a:p>
            <a:pPr marL="800100" lvl="1" indent="-342900" algn="l">
              <a:buFont typeface="Wingdings" panose="05000000000000000000" pitchFamily="2" charset="2"/>
              <a:buChar char="Ø"/>
            </a:pPr>
            <a:r>
              <a:rPr lang="en-US" sz="2000" b="0" i="0" dirty="0">
                <a:solidFill>
                  <a:srgbClr val="00B050"/>
                </a:solidFill>
                <a:effectLst/>
                <a:latin typeface="Georgia" panose="02040502050405020303" pitchFamily="18" charset="0"/>
              </a:rPr>
              <a:t> </a:t>
            </a:r>
            <a:r>
              <a:rPr lang="en-US" sz="2000" b="0" i="0" dirty="0">
                <a:solidFill>
                  <a:schemeClr val="tx1"/>
                </a:solidFill>
                <a:effectLst/>
                <a:latin typeface="Georgia" panose="02040502050405020303" pitchFamily="18" charset="0"/>
              </a:rPr>
              <a:t>Node.js provides an event-driven architecture and a non-blocking I/O model, which allows it to handle large amounts of data and simultaneous connections efficiently. This makes it particularly well-suited for building scalable network applications, such as web servers, real-time chat applications, and streaming services.</a:t>
            </a:r>
          </a:p>
          <a:p>
            <a:pPr lvl="1" algn="l"/>
            <a:endParaRPr lang="en-US" sz="2000" b="0" i="0" dirty="0">
              <a:solidFill>
                <a:srgbClr val="00B050"/>
              </a:solidFill>
              <a:effectLst/>
              <a:latin typeface="Söhne"/>
            </a:endParaRPr>
          </a:p>
        </p:txBody>
      </p:sp>
    </p:spTree>
    <p:extLst>
      <p:ext uri="{BB962C8B-B14F-4D97-AF65-F5344CB8AC3E}">
        <p14:creationId xmlns:p14="http://schemas.microsoft.com/office/powerpoint/2010/main" val="2285071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641</TotalTime>
  <Words>1374</Words>
  <Application>Microsoft Office PowerPoint</Application>
  <PresentationFormat>Widescreen</PresentationFormat>
  <Paragraphs>119</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Consolas</vt:lpstr>
      <vt:lpstr>Copperplate Gothic Bold</vt:lpstr>
      <vt:lpstr>Georgia</vt:lpstr>
      <vt:lpstr>Lucida Sans Unicode</vt:lpstr>
      <vt:lpstr>Söhne</vt:lpstr>
      <vt:lpstr>Symbol</vt:lpstr>
      <vt:lpstr>Tahoma</vt:lpstr>
      <vt:lpstr>Wingdings</vt:lpstr>
      <vt:lpstr>Office Theme</vt:lpstr>
      <vt:lpstr>PowerPoint Presentation</vt:lpstr>
      <vt:lpstr>Submitted by:-</vt:lpstr>
      <vt:lpstr>Technologies used:-</vt:lpstr>
      <vt:lpstr>HTML</vt:lpstr>
      <vt:lpstr>CSS</vt:lpstr>
      <vt:lpstr>JavaScript</vt:lpstr>
      <vt:lpstr>Difference-</vt:lpstr>
      <vt:lpstr>Bootstrap</vt:lpstr>
      <vt:lpstr>Node.js</vt:lpstr>
      <vt:lpstr>Project Details:-</vt:lpstr>
      <vt:lpstr>PROJECT IDEA</vt:lpstr>
      <vt:lpstr>THE CLONE</vt:lpstr>
      <vt:lpstr>HOME PAGE</vt:lpstr>
      <vt:lpstr>SIGN-UP PAGE</vt:lpstr>
      <vt:lpstr>LOGIN PAGE</vt:lpstr>
      <vt:lpstr>Features-</vt:lpstr>
      <vt:lpstr> 1. Authentication: You will need to implement a secure authentication system for users to sign up and log in to your app. You could use a third-party authentication service like Firebase Authentication to simplify the process. 2.Messaging: The core functionality of a messaging app is messaging, and you will need to implement real-time messaging between users. You could use web sockets or a messaging API to implement this feature. 3.Group Chats: Group chats are an essential feature of messaging apps. You will need to allow users to create groups, invite other users to join them, and send messages to the group.  </vt:lpstr>
      <vt:lpstr>This page showcases the WhatsApp Clone that have been in demand in past week.   The user will know the trendiest style by looking at this page which will gain their interest and they can sending message and video call the single tap.  </vt:lpstr>
      <vt:lpstr>CONTACT PAGE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Singh</dc:creator>
  <cp:lastModifiedBy>Piyush Singh</cp:lastModifiedBy>
  <cp:revision>5</cp:revision>
  <dcterms:created xsi:type="dcterms:W3CDTF">2022-11-25T06:49:13Z</dcterms:created>
  <dcterms:modified xsi:type="dcterms:W3CDTF">2023-05-02T01:38:16Z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2022-11-25T00:00:00Z</vt:filetime>
  </property>
  <property fmtid="{D5CDD505-2E9C-101B-9397-08002B2CF9AE}" pid="3" name="Creator">
    <vt:lpwstr>Microsoft® PowerPoint® 2016</vt:lpwstr>
  </property>
  <property fmtid="{D5CDD505-2E9C-101B-9397-08002B2CF9AE}" pid="4" name="LastSaved">
    <vt:filetime>2022-11-25T00:00:00Z</vt:filetime>
  </property>
</Properties>
</file>