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847" r:id="rId1"/>
    <p:sldMasterId id="2147483902" r:id="rId2"/>
  </p:sldMasterIdLst>
  <p:notesMasterIdLst>
    <p:notesMasterId r:id="rId15"/>
  </p:notesMasterIdLst>
  <p:sldIdLst>
    <p:sldId id="1142" r:id="rId3"/>
    <p:sldId id="279" r:id="rId4"/>
    <p:sldId id="1152" r:id="rId5"/>
    <p:sldId id="1155" r:id="rId6"/>
    <p:sldId id="1156" r:id="rId7"/>
    <p:sldId id="1148" r:id="rId8"/>
    <p:sldId id="1151" r:id="rId9"/>
    <p:sldId id="1157" r:id="rId10"/>
    <p:sldId id="1153" r:id="rId11"/>
    <p:sldId id="1150" r:id="rId12"/>
    <p:sldId id="1147" r:id="rId13"/>
    <p:sldId id="1154"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joy.kalpa85@outlook.com" initials="b" lastIdx="1" clrIdx="0">
    <p:extLst>
      <p:ext uri="{19B8F6BF-5375-455C-9EA6-DF929625EA0E}">
        <p15:presenceInfo xmlns:p15="http://schemas.microsoft.com/office/powerpoint/2012/main" userId="4e8b106a8b3a93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C4"/>
    <a:srgbClr val="716DC1"/>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3883" autoAdjust="0"/>
  </p:normalViewPr>
  <p:slideViewPr>
    <p:cSldViewPr snapToGrid="0">
      <p:cViewPr varScale="1">
        <p:scale>
          <a:sx n="75" d="100"/>
          <a:sy n="75" d="100"/>
        </p:scale>
        <p:origin x="522"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37222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feel free to add another slide if you want to elaborate your solution in </a:t>
            </a:r>
            <a:r>
              <a:rPr lang="en-US"/>
              <a:t>a diagram.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468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feel free to add another slide if you want to elaborate your solution in </a:t>
            </a:r>
            <a:r>
              <a:rPr lang="en-US"/>
              <a:t>a diagram.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99160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feel free to add another slide if you want to elaborate your solution in </a:t>
            </a:r>
            <a:r>
              <a:rPr lang="en-US"/>
              <a:t>a diagram.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63782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feel free to add another slide if you want to elaborate your solution in </a:t>
            </a:r>
            <a:r>
              <a:rPr lang="en-US"/>
              <a:t>a diagram.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8422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feel free to add another slide if you want to elaborate your solution in </a:t>
            </a:r>
            <a:r>
              <a:rPr lang="en-US"/>
              <a:t>a diagram.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78200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feel free to add another slide if you want to elaborate your solution in </a:t>
            </a:r>
            <a:r>
              <a:rPr lang="en-US"/>
              <a:t>a diagram.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4821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feel free to add another slide if you want to elaborate your solution in </a:t>
            </a:r>
            <a:r>
              <a:rPr lang="en-US"/>
              <a:t>a diagram.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09230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feel free to add another slide if you want to elaborate your solution in </a:t>
            </a:r>
            <a:r>
              <a:rPr lang="en-US"/>
              <a:t>a diagram.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4861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feel free to add another slide if you want to elaborate your solution in </a:t>
            </a:r>
            <a:r>
              <a:rPr lang="en-US"/>
              <a:t>a diagram.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42829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emf"/><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emf"/><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emf"/><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emf"/><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emf"/><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5.emf"/><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4.emf"/><Relationship Id="rId1" Type="http://schemas.openxmlformats.org/officeDocument/2006/relationships/slideMaster" Target="../slideMasters/slideMaster1.xml"/><Relationship Id="rId5" Type="http://schemas.openxmlformats.org/officeDocument/2006/relationships/image" Target="../media/image25.png"/><Relationship Id="rId4" Type="http://schemas.openxmlformats.org/officeDocument/2006/relationships/image" Target="../media/image23.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4.emf"/><Relationship Id="rId1" Type="http://schemas.openxmlformats.org/officeDocument/2006/relationships/slideMaster" Target="../slideMasters/slideMaster1.xml"/><Relationship Id="rId5" Type="http://schemas.openxmlformats.org/officeDocument/2006/relationships/image" Target="../media/image25.png"/><Relationship Id="rId4" Type="http://schemas.openxmlformats.org/officeDocument/2006/relationships/image" Target="../media/image23.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5.emf"/><Relationship Id="rId4" Type="http://schemas.openxmlformats.org/officeDocument/2006/relationships/image" Target="../media/image10.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1.png"/></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5.emf"/><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27.png"/><Relationship Id="rId4" Type="http://schemas.openxmlformats.org/officeDocument/2006/relationships/image" Target="../media/image34.png"/><Relationship Id="rId9" Type="http://schemas.openxmlformats.org/officeDocument/2006/relationships/image" Target="../media/image36.png"/></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8.png"/><Relationship Id="rId7" Type="http://schemas.openxmlformats.org/officeDocument/2006/relationships/image" Target="../media/image27.png"/><Relationship Id="rId2" Type="http://schemas.openxmlformats.org/officeDocument/2006/relationships/image" Target="../media/image37.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4.png"/><Relationship Id="rId4" Type="http://schemas.openxmlformats.org/officeDocument/2006/relationships/image" Target="../media/image5.emf"/><Relationship Id="rId9" Type="http://schemas.openxmlformats.org/officeDocument/2006/relationships/image" Target="../media/image33.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9.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0.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9.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0.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9.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0.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6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7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7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7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7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7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7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7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7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7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8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8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8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5.emf"/><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27.png"/><Relationship Id="rId4" Type="http://schemas.openxmlformats.org/officeDocument/2006/relationships/image" Target="../media/image34.png"/><Relationship Id="rId9" Type="http://schemas.openxmlformats.org/officeDocument/2006/relationships/image" Target="../media/image36.png"/></Relationships>
</file>

<file path=ppt/slideLayouts/_rels/slideLayout8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5.emf"/><Relationship Id="rId1" Type="http://schemas.openxmlformats.org/officeDocument/2006/relationships/slideMaster" Target="../slideMasters/slideMaster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Layouts/_rels/slideLayout8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5.emf"/><Relationship Id="rId1" Type="http://schemas.openxmlformats.org/officeDocument/2006/relationships/slideMaster" Target="../slideMasters/slideMaster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Layouts/_rels/slideLayout8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5.emf"/><Relationship Id="rId1" Type="http://schemas.openxmlformats.org/officeDocument/2006/relationships/slideMaster" Target="../slideMasters/slideMaster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Layouts/_rels/slideLayout8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5.emf"/><Relationship Id="rId1" Type="http://schemas.openxmlformats.org/officeDocument/2006/relationships/slideMaster" Target="../slideMasters/slideMaster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5.emf"/><Relationship Id="rId1" Type="http://schemas.openxmlformats.org/officeDocument/2006/relationships/slideMaster" Target="../slideMasters/slideMaster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Layouts/_rels/slideLayout9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9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Master" Target="../slideMasters/slideMaster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5.emf"/><Relationship Id="rId4" Type="http://schemas.openxmlformats.org/officeDocument/2006/relationships/image" Target="../media/image34.png"/><Relationship Id="rId9" Type="http://schemas.openxmlformats.org/officeDocument/2006/relationships/image" Target="../media/image38.pn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1.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22.emf"/><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2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9814" t="-8592" b="13192"/>
          <a:stretch/>
        </p:blipFill>
        <p:spPr>
          <a:xfrm>
            <a:off x="-29980" y="-713978"/>
            <a:ext cx="8848514" cy="7594464"/>
          </a:xfrm>
          <a:prstGeom prst="rect">
            <a:avLst/>
          </a:prstGeom>
        </p:spPr>
      </p:pic>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7" name="Text Placeholder 13"/>
          <p:cNvSpPr>
            <a:spLocks noGrp="1"/>
          </p:cNvSpPr>
          <p:nvPr>
            <p:ph type="body" sz="quarter" idx="13"/>
          </p:nvPr>
        </p:nvSpPr>
        <p:spPr>
          <a:xfrm>
            <a:off x="865479" y="4380756"/>
            <a:ext cx="5348287" cy="334962"/>
          </a:xfrm>
        </p:spPr>
        <p:txBody>
          <a:bodyPr>
            <a:noAutofit/>
          </a:bodyPr>
          <a:lstStyle>
            <a:lvl1pPr marL="0" indent="0" algn="l">
              <a:buNone/>
              <a:defRPr sz="1400">
                <a:solidFill>
                  <a:schemeClr val="bg1"/>
                </a:solidFill>
              </a:defRPr>
            </a:lvl1pPr>
            <a:lvl2pPr marL="342900" indent="0">
              <a:buNone/>
              <a:defRPr sz="1100"/>
            </a:lvl2pPr>
            <a:lvl3pPr marL="685800" indent="0">
              <a:buNone/>
              <a:defRPr sz="1050"/>
            </a:lvl3pPr>
            <a:lvl4pPr marL="1028700" indent="0">
              <a:buNone/>
              <a:defRPr sz="1000"/>
            </a:lvl4pPr>
            <a:lvl5pPr marL="1371600" indent="0">
              <a:buNone/>
              <a:defRPr sz="1000"/>
            </a:lvl5pPr>
          </a:lstStyle>
          <a:p>
            <a:pPr lvl="0"/>
            <a:r>
              <a:rPr lang="en-US"/>
              <a:t>Edit Master text styles</a:t>
            </a:r>
          </a:p>
        </p:txBody>
      </p:sp>
      <p:sp>
        <p:nvSpPr>
          <p:cNvPr id="8" name="Text Placeholder 13"/>
          <p:cNvSpPr>
            <a:spLocks noGrp="1"/>
          </p:cNvSpPr>
          <p:nvPr>
            <p:ph type="body" sz="quarter" idx="14" hasCustomPrompt="1"/>
          </p:nvPr>
        </p:nvSpPr>
        <p:spPr>
          <a:xfrm>
            <a:off x="865478" y="4701166"/>
            <a:ext cx="5348287" cy="334962"/>
          </a:xfrm>
        </p:spPr>
        <p:txBody>
          <a:bodyPr>
            <a:noAutofit/>
          </a:bodyPr>
          <a:lstStyle>
            <a:lvl1pPr marL="0" indent="0" algn="l">
              <a:buNone/>
              <a:defRPr sz="1400">
                <a:solidFill>
                  <a:schemeClr val="bg1"/>
                </a:solidFill>
              </a:defRPr>
            </a:lvl1pPr>
            <a:lvl2pPr marL="342900" indent="0">
              <a:buNone/>
              <a:defRPr sz="1100"/>
            </a:lvl2pPr>
            <a:lvl3pPr marL="685800" indent="0">
              <a:buNone/>
              <a:defRPr sz="1050"/>
            </a:lvl3pPr>
            <a:lvl4pPr marL="1028700" indent="0">
              <a:buNone/>
              <a:defRPr sz="1000"/>
            </a:lvl4pPr>
            <a:lvl5pPr marL="1371600" indent="0">
              <a:buNone/>
              <a:defRPr sz="1000"/>
            </a:lvl5pPr>
          </a:lstStyle>
          <a:p>
            <a:pPr lvl="0"/>
            <a:r>
              <a:rPr lang="en-US" dirty="0"/>
              <a:t>Date</a:t>
            </a:r>
          </a:p>
        </p:txBody>
      </p:sp>
      <p:sp>
        <p:nvSpPr>
          <p:cNvPr id="9" name="Title 1"/>
          <p:cNvSpPr>
            <a:spLocks noGrp="1"/>
          </p:cNvSpPr>
          <p:nvPr>
            <p:ph type="title"/>
          </p:nvPr>
        </p:nvSpPr>
        <p:spPr>
          <a:xfrm>
            <a:off x="859568" y="3694638"/>
            <a:ext cx="5341497" cy="683020"/>
          </a:xfrm>
        </p:spPr>
        <p:txBody>
          <a:bodyPr>
            <a:normAutofit/>
          </a:bodyPr>
          <a:lstStyle>
            <a:lvl1pPr algn="l">
              <a:defRPr sz="2400">
                <a:solidFill>
                  <a:schemeClr val="bg1"/>
                </a:solidFill>
              </a:defRPr>
            </a:lvl1pPr>
          </a:lstStyle>
          <a:p>
            <a:r>
              <a:rPr lang="en-US"/>
              <a:t>Click to edit Master title style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4968" y="2291672"/>
            <a:ext cx="4119394" cy="1188546"/>
          </a:xfrm>
          <a:prstGeom prst="rect">
            <a:avLst/>
          </a:prstGeom>
        </p:spPr>
      </p:pic>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6848" y="2235984"/>
            <a:ext cx="3909391" cy="1366723"/>
          </a:xfrm>
          <a:prstGeom prst="rect">
            <a:avLst/>
          </a:prstGeom>
        </p:spPr>
      </p:pic>
    </p:spTree>
    <p:extLst>
      <p:ext uri="{BB962C8B-B14F-4D97-AF65-F5344CB8AC3E}">
        <p14:creationId xmlns:p14="http://schemas.microsoft.com/office/powerpoint/2010/main" val="3515940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grpSp>
        <p:nvGrpSpPr>
          <p:cNvPr id="2" name="Group 1"/>
          <p:cNvGrpSpPr/>
          <p:nvPr userDrawn="1"/>
        </p:nvGrpSpPr>
        <p:grpSpPr>
          <a:xfrm>
            <a:off x="4412962" y="0"/>
            <a:ext cx="7779038" cy="6858000"/>
            <a:chOff x="4412962" y="0"/>
            <a:chExt cx="7779038" cy="685800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8" name="Title 1"/>
          <p:cNvSpPr txBox="1">
            <a:spLocks/>
          </p:cNvSpPr>
          <p:nvPr userDrawn="1"/>
        </p:nvSpPr>
        <p:spPr>
          <a:xfrm>
            <a:off x="838200" y="365125"/>
            <a:ext cx="10515600" cy="1325563"/>
          </a:xfrm>
          <a:prstGeom prst="rect">
            <a:avLst/>
          </a:prstGeom>
        </p:spPr>
        <p:txBody>
          <a:bodyPr anchor="t"/>
          <a:lstStyle>
            <a:lvl1pPr algn="l" defTabSz="914400" rtl="0" eaLnBrk="1" latinLnBrk="0" hangingPunct="1">
              <a:lnSpc>
                <a:spcPct val="90000"/>
              </a:lnSpc>
              <a:spcBef>
                <a:spcPct val="0"/>
              </a:spcBef>
              <a:buNone/>
              <a:defRPr sz="4400" kern="1200" baseline="0">
                <a:solidFill>
                  <a:schemeClr val="tx1"/>
                </a:solidFill>
                <a:latin typeface="verdana"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333333"/>
                </a:solidFill>
                <a:effectLst/>
                <a:uLnTx/>
                <a:uFillTx/>
                <a:latin typeface="verdana" charset="0"/>
                <a:ea typeface="+mj-ea"/>
                <a:cs typeface="+mj-cs"/>
              </a:rPr>
              <a:t>Agenda</a:t>
            </a:r>
          </a:p>
        </p:txBody>
      </p:sp>
      <p:sp>
        <p:nvSpPr>
          <p:cNvPr id="9" name="Content Placeholder 2"/>
          <p:cNvSpPr>
            <a:spLocks noGrp="1"/>
          </p:cNvSpPr>
          <p:nvPr>
            <p:ph sz="half" idx="1" hasCustomPrompt="1"/>
          </p:nvPr>
        </p:nvSpPr>
        <p:spPr>
          <a:xfrm>
            <a:off x="838200" y="1825625"/>
            <a:ext cx="5181600" cy="4351338"/>
          </a:xfrm>
        </p:spPr>
        <p:txBody>
          <a:bodyPr/>
          <a:lstStyle>
            <a:lvl1pPr marL="285750" indent="-285750">
              <a:buClr>
                <a:schemeClr val="accent2"/>
              </a:buClr>
              <a:buSzPct val="150000"/>
              <a:buFont typeface="Arial" charset="0"/>
              <a:buChar char="•"/>
              <a:defRPr sz="2800"/>
            </a:lvl1pPr>
          </a:lstStyle>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One</a:t>
            </a:r>
          </a:p>
          <a:p>
            <a:pPr marL="285750" indent="-285750">
              <a:buClr>
                <a:schemeClr val="accent2"/>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Two</a:t>
            </a:r>
          </a:p>
          <a:p>
            <a:pPr marL="285750" indent="-285750">
              <a:buClr>
                <a:schemeClr val="accent2"/>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Three</a:t>
            </a:r>
          </a:p>
          <a:p>
            <a:pPr marL="285750" indent="-285750">
              <a:buClr>
                <a:schemeClr val="accent2"/>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Four</a:t>
            </a:r>
          </a:p>
          <a:p>
            <a:pPr marL="285750" indent="-285750">
              <a:buClr>
                <a:schemeClr val="accent2"/>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Five</a:t>
            </a:r>
          </a:p>
          <a:p>
            <a:pPr marL="285750" indent="-285750">
              <a:buClr>
                <a:schemeClr val="accent2"/>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Six</a:t>
            </a:r>
          </a:p>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192286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grpSp>
        <p:nvGrpSpPr>
          <p:cNvPr id="2" name="Group 1"/>
          <p:cNvGrpSpPr/>
          <p:nvPr userDrawn="1"/>
        </p:nvGrpSpPr>
        <p:grpSpPr>
          <a:xfrm>
            <a:off x="4412962" y="0"/>
            <a:ext cx="7779038" cy="6858000"/>
            <a:chOff x="4412962" y="0"/>
            <a:chExt cx="7779038" cy="685800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sp>
        <p:nvSpPr>
          <p:cNvPr id="9" name="Title 1"/>
          <p:cNvSpPr txBox="1">
            <a:spLocks/>
          </p:cNvSpPr>
          <p:nvPr userDrawn="1"/>
        </p:nvSpPr>
        <p:spPr>
          <a:xfrm>
            <a:off x="838200" y="365125"/>
            <a:ext cx="10515600" cy="1325563"/>
          </a:xfrm>
          <a:prstGeom prst="rect">
            <a:avLst/>
          </a:prstGeom>
        </p:spPr>
        <p:txBody>
          <a:bodyPr anchor="t"/>
          <a:lstStyle>
            <a:lvl1pPr algn="l" defTabSz="914400" rtl="0" eaLnBrk="1" latinLnBrk="0" hangingPunct="1">
              <a:lnSpc>
                <a:spcPct val="90000"/>
              </a:lnSpc>
              <a:spcBef>
                <a:spcPct val="0"/>
              </a:spcBef>
              <a:buNone/>
              <a:defRPr sz="4400" kern="1200" baseline="0">
                <a:solidFill>
                  <a:schemeClr val="tx1"/>
                </a:solidFill>
                <a:latin typeface="verdana"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333333"/>
                </a:solidFill>
                <a:effectLst/>
                <a:uLnTx/>
                <a:uFillTx/>
                <a:latin typeface="verdana" charset="0"/>
                <a:ea typeface="+mj-ea"/>
                <a:cs typeface="+mj-cs"/>
              </a:rPr>
              <a:t>Agenda</a:t>
            </a:r>
          </a:p>
        </p:txBody>
      </p:sp>
      <p:sp>
        <p:nvSpPr>
          <p:cNvPr id="10" name="Content Placeholder 2"/>
          <p:cNvSpPr>
            <a:spLocks noGrp="1"/>
          </p:cNvSpPr>
          <p:nvPr>
            <p:ph sz="half" idx="1" hasCustomPrompt="1"/>
          </p:nvPr>
        </p:nvSpPr>
        <p:spPr>
          <a:xfrm>
            <a:off x="838200" y="1825625"/>
            <a:ext cx="5181600" cy="4351338"/>
          </a:xfrm>
        </p:spPr>
        <p:txBody>
          <a:bodyPr/>
          <a:lstStyle>
            <a:lvl1pPr marL="285750" indent="-285750">
              <a:buClr>
                <a:schemeClr val="accent1"/>
              </a:buClr>
              <a:buSzPct val="150000"/>
              <a:buFont typeface="Arial" charset="0"/>
              <a:buChar char="•"/>
              <a:defRPr sz="2800"/>
            </a:lvl1pPr>
          </a:lstStyle>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One</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Two</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Three</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Four</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Five</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Six</a:t>
            </a:r>
          </a:p>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3072777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3">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grpSp>
        <p:nvGrpSpPr>
          <p:cNvPr id="3" name="Group 2"/>
          <p:cNvGrpSpPr/>
          <p:nvPr userDrawn="1"/>
        </p:nvGrpSpPr>
        <p:grpSpPr>
          <a:xfrm>
            <a:off x="4419600" y="0"/>
            <a:ext cx="7779038" cy="6858000"/>
            <a:chOff x="4419600" y="0"/>
            <a:chExt cx="7779038" cy="685800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9600" y="0"/>
              <a:ext cx="7779038" cy="685800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grpSp>
      <p:sp>
        <p:nvSpPr>
          <p:cNvPr id="7" name="Title 1"/>
          <p:cNvSpPr txBox="1">
            <a:spLocks/>
          </p:cNvSpPr>
          <p:nvPr userDrawn="1"/>
        </p:nvSpPr>
        <p:spPr>
          <a:xfrm>
            <a:off x="838200" y="365125"/>
            <a:ext cx="10515600" cy="1325563"/>
          </a:xfrm>
          <a:prstGeom prst="rect">
            <a:avLst/>
          </a:prstGeom>
        </p:spPr>
        <p:txBody>
          <a:bodyPr anchor="t"/>
          <a:lstStyle>
            <a:lvl1pPr algn="l" defTabSz="914400" rtl="0" eaLnBrk="1" latinLnBrk="0" hangingPunct="1">
              <a:lnSpc>
                <a:spcPct val="90000"/>
              </a:lnSpc>
              <a:spcBef>
                <a:spcPct val="0"/>
              </a:spcBef>
              <a:buNone/>
              <a:defRPr sz="4400" kern="1200" baseline="0">
                <a:solidFill>
                  <a:schemeClr val="tx1"/>
                </a:solidFill>
                <a:latin typeface="verdana"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333333"/>
                </a:solidFill>
                <a:effectLst/>
                <a:uLnTx/>
                <a:uFillTx/>
                <a:latin typeface="verdana" charset="0"/>
                <a:ea typeface="+mj-ea"/>
                <a:cs typeface="+mj-cs"/>
              </a:rPr>
              <a:t>Agenda</a:t>
            </a:r>
          </a:p>
        </p:txBody>
      </p:sp>
      <p:sp>
        <p:nvSpPr>
          <p:cNvPr id="8" name="Content Placeholder 2"/>
          <p:cNvSpPr>
            <a:spLocks noGrp="1"/>
          </p:cNvSpPr>
          <p:nvPr>
            <p:ph sz="half" idx="1" hasCustomPrompt="1"/>
          </p:nvPr>
        </p:nvSpPr>
        <p:spPr>
          <a:xfrm>
            <a:off x="838200" y="1825625"/>
            <a:ext cx="5181600" cy="4351338"/>
          </a:xfrm>
        </p:spPr>
        <p:txBody>
          <a:bodyPr/>
          <a:lstStyle>
            <a:lvl1pPr marL="285750" indent="-285750">
              <a:buClr>
                <a:srgbClr val="FF003A"/>
              </a:buClr>
              <a:buSzPct val="150000"/>
              <a:buFont typeface="Arial" charset="0"/>
              <a:buChar char="•"/>
              <a:defRPr sz="2800"/>
            </a:lvl1pPr>
          </a:lstStyle>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One</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Two</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Three</a:t>
            </a:r>
          </a:p>
          <a:p>
            <a:pPr marL="285750" indent="-285750">
              <a:buClr>
                <a:srgbClr val="FF6929"/>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Four</a:t>
            </a:r>
          </a:p>
          <a:p>
            <a:pPr marL="285750" indent="-285750">
              <a:buClr>
                <a:srgbClr val="FF6929"/>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Five</a:t>
            </a:r>
          </a:p>
          <a:p>
            <a:pPr marL="285750" indent="-285750">
              <a:buClr>
                <a:srgbClr val="FF6929"/>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Six</a:t>
            </a:r>
          </a:p>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2372116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baseline="0"/>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Sub Title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3" name="Title 1"/>
          <p:cNvSpPr>
            <a:spLocks noGrp="1"/>
          </p:cNvSpPr>
          <p:nvPr>
            <p:ph type="title" hasCustomPrompt="1"/>
          </p:nvPr>
        </p:nvSpPr>
        <p:spPr>
          <a:xfrm>
            <a:off x="838200" y="365125"/>
            <a:ext cx="10515600" cy="1325563"/>
          </a:xfrm>
        </p:spPr>
        <p:txBody>
          <a:bodyPr anchor="t"/>
          <a:lstStyle>
            <a:lvl1pPr>
              <a:defRPr baseline="0"/>
            </a:lvl1pPr>
          </a:lstStyle>
          <a:p>
            <a:r>
              <a:rPr lang="en-US" dirty="0"/>
              <a:t>Section Breaker</a:t>
            </a:r>
          </a:p>
        </p:txBody>
      </p:sp>
      <p:sp>
        <p:nvSpPr>
          <p:cNvPr id="16"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30" name="Group 29"/>
          <p:cNvGrpSpPr/>
          <p:nvPr userDrawn="1"/>
        </p:nvGrpSpPr>
        <p:grpSpPr>
          <a:xfrm>
            <a:off x="4412962" y="0"/>
            <a:ext cx="7779038" cy="6858000"/>
            <a:chOff x="4412962" y="0"/>
            <a:chExt cx="7779038" cy="6858000"/>
          </a:xfrm>
        </p:grpSpPr>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32" name="Picture 3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10"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0590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er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baseline="0"/>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Sub Title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3" name="Title 1"/>
          <p:cNvSpPr>
            <a:spLocks noGrp="1"/>
          </p:cNvSpPr>
          <p:nvPr>
            <p:ph type="title" hasCustomPrompt="1"/>
          </p:nvPr>
        </p:nvSpPr>
        <p:spPr>
          <a:xfrm>
            <a:off x="838200" y="365125"/>
            <a:ext cx="10515600" cy="1325563"/>
          </a:xfrm>
        </p:spPr>
        <p:txBody>
          <a:bodyPr anchor="t"/>
          <a:lstStyle>
            <a:lvl1pPr>
              <a:defRPr baseline="0"/>
            </a:lvl1pPr>
          </a:lstStyle>
          <a:p>
            <a:r>
              <a:rPr lang="en-US" dirty="0"/>
              <a:t>Section Breaker</a:t>
            </a:r>
          </a:p>
        </p:txBody>
      </p:sp>
      <p:sp>
        <p:nvSpPr>
          <p:cNvPr id="16"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0" name="Group 9"/>
          <p:cNvGrpSpPr/>
          <p:nvPr userDrawn="1"/>
        </p:nvGrpSpPr>
        <p:grpSpPr>
          <a:xfrm>
            <a:off x="4412962" y="0"/>
            <a:ext cx="7779038" cy="6858000"/>
            <a:chOff x="4412962" y="0"/>
            <a:chExt cx="7779038" cy="685800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sp>
        <p:nvSpPr>
          <p:cNvPr id="14"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689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er 3">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baseline="0"/>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Sub Title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3" name="Title 1"/>
          <p:cNvSpPr>
            <a:spLocks noGrp="1"/>
          </p:cNvSpPr>
          <p:nvPr>
            <p:ph type="title" hasCustomPrompt="1"/>
          </p:nvPr>
        </p:nvSpPr>
        <p:spPr>
          <a:xfrm>
            <a:off x="838200" y="365125"/>
            <a:ext cx="10515600" cy="1325563"/>
          </a:xfrm>
        </p:spPr>
        <p:txBody>
          <a:bodyPr anchor="t"/>
          <a:lstStyle>
            <a:lvl1pPr>
              <a:defRPr baseline="0"/>
            </a:lvl1pPr>
          </a:lstStyle>
          <a:p>
            <a:r>
              <a:rPr lang="en-US" dirty="0"/>
              <a:t>Section Breaker</a:t>
            </a:r>
          </a:p>
        </p:txBody>
      </p:sp>
      <p:sp>
        <p:nvSpPr>
          <p:cNvPr id="16"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0" name="Group 9"/>
          <p:cNvGrpSpPr/>
          <p:nvPr userDrawn="1"/>
        </p:nvGrpSpPr>
        <p:grpSpPr>
          <a:xfrm>
            <a:off x="4419600" y="0"/>
            <a:ext cx="7779038" cy="6858000"/>
            <a:chOff x="4419600" y="0"/>
            <a:chExt cx="7779038" cy="685800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9600" y="0"/>
              <a:ext cx="7779038" cy="685800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grpSp>
      <p:sp>
        <p:nvSpPr>
          <p:cNvPr id="14"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6854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Secondary Titl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6"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9" name="Group 18"/>
          <p:cNvGrpSpPr/>
          <p:nvPr userDrawn="1"/>
        </p:nvGrpSpPr>
        <p:grpSpPr>
          <a:xfrm>
            <a:off x="-35720" y="-28576"/>
            <a:ext cx="12229125" cy="6886810"/>
            <a:chOff x="-35720" y="-28576"/>
            <a:chExt cx="12229125" cy="6886810"/>
          </a:xfrm>
        </p:grpSpPr>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1" name="Pictur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3" name="Group 22"/>
          <p:cNvGrpSpPr/>
          <p:nvPr userDrawn="1"/>
        </p:nvGrpSpPr>
        <p:grpSpPr>
          <a:xfrm>
            <a:off x="-21432" y="-21431"/>
            <a:ext cx="12213432" cy="6879431"/>
            <a:chOff x="-21432" y="-21431"/>
            <a:chExt cx="12213432" cy="6879431"/>
          </a:xfrm>
        </p:grpSpPr>
        <p:grpSp>
          <p:nvGrpSpPr>
            <p:cNvPr id="24" name="Group 23"/>
            <p:cNvGrpSpPr/>
            <p:nvPr userDrawn="1"/>
          </p:nvGrpSpPr>
          <p:grpSpPr>
            <a:xfrm>
              <a:off x="-21432" y="-21431"/>
              <a:ext cx="12213432" cy="6879431"/>
              <a:chOff x="-21432" y="-21431"/>
              <a:chExt cx="12213432" cy="6879431"/>
            </a:xfrm>
          </p:grpSpPr>
          <p:pic>
            <p:nvPicPr>
              <p:cNvPr id="26" name="Picture 2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7" name="Picture 26"/>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28" name="Group 27"/>
          <p:cNvGrpSpPr/>
          <p:nvPr userDrawn="1"/>
        </p:nvGrpSpPr>
        <p:grpSpPr>
          <a:xfrm>
            <a:off x="-28575" y="-21432"/>
            <a:ext cx="12220574" cy="6879432"/>
            <a:chOff x="-28575" y="-21432"/>
            <a:chExt cx="12220574" cy="6879432"/>
          </a:xfrm>
        </p:grpSpPr>
        <p:grpSp>
          <p:nvGrpSpPr>
            <p:cNvPr id="38" name="Group 37"/>
            <p:cNvGrpSpPr/>
            <p:nvPr userDrawn="1"/>
          </p:nvGrpSpPr>
          <p:grpSpPr>
            <a:xfrm>
              <a:off x="-28575" y="-21432"/>
              <a:ext cx="12220574" cy="6879432"/>
              <a:chOff x="-28575" y="-21432"/>
              <a:chExt cx="12220574" cy="6879432"/>
            </a:xfrm>
          </p:grpSpPr>
          <p:pic>
            <p:nvPicPr>
              <p:cNvPr id="40" name="Picture 3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1" name="Picture 40"/>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9" name="Picture 38"/>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0"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6004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ngle Large Imag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6" name="Picture Placeholder 6"/>
          <p:cNvSpPr>
            <a:spLocks noGrp="1"/>
          </p:cNvSpPr>
          <p:nvPr>
            <p:ph type="pic" sz="quarter" idx="13"/>
          </p:nvPr>
        </p:nvSpPr>
        <p:spPr>
          <a:xfrm>
            <a:off x="-46497" y="-51173"/>
            <a:ext cx="12362481" cy="6978916"/>
          </a:xfrm>
        </p:spPr>
        <p:txBody>
          <a:bodyPr/>
          <a:lstStyle/>
          <a:p>
            <a:r>
              <a:rPr lang="en-US"/>
              <a:t>Click icon to add picture</a:t>
            </a:r>
            <a:endParaRPr lang="en-US" dirty="0"/>
          </a:p>
        </p:txBody>
      </p:sp>
      <p:sp>
        <p:nvSpPr>
          <p:cNvPr id="15"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6" name="Group 15"/>
          <p:cNvGrpSpPr/>
          <p:nvPr userDrawn="1"/>
        </p:nvGrpSpPr>
        <p:grpSpPr>
          <a:xfrm>
            <a:off x="-35720" y="-28576"/>
            <a:ext cx="12229125" cy="6886810"/>
            <a:chOff x="-35720" y="-28576"/>
            <a:chExt cx="12229125" cy="688681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userDrawn="1"/>
        </p:nvGrpSpPr>
        <p:grpSpPr>
          <a:xfrm>
            <a:off x="-21432" y="-21431"/>
            <a:ext cx="12213432" cy="6879431"/>
            <a:chOff x="-21432" y="-21431"/>
            <a:chExt cx="12213432" cy="6879431"/>
          </a:xfrm>
        </p:grpSpPr>
        <p:grpSp>
          <p:nvGrpSpPr>
            <p:cNvPr id="25" name="Group 24"/>
            <p:cNvGrpSpPr/>
            <p:nvPr userDrawn="1"/>
          </p:nvGrpSpPr>
          <p:grpSpPr>
            <a:xfrm>
              <a:off x="-21432" y="-21431"/>
              <a:ext cx="12213432" cy="6879431"/>
              <a:chOff x="-21432" y="-21431"/>
              <a:chExt cx="12213432" cy="6879431"/>
            </a:xfrm>
          </p:grpSpPr>
          <p:pic>
            <p:nvPicPr>
              <p:cNvPr id="29" name="Picture 2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0" name="Picture 29"/>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1" name="Group 30"/>
          <p:cNvGrpSpPr/>
          <p:nvPr userDrawn="1"/>
        </p:nvGrpSpPr>
        <p:grpSpPr>
          <a:xfrm>
            <a:off x="-28575" y="-21432"/>
            <a:ext cx="12220574" cy="6879432"/>
            <a:chOff x="-28575" y="-21432"/>
            <a:chExt cx="12220574" cy="6879432"/>
          </a:xfrm>
        </p:grpSpPr>
        <p:grpSp>
          <p:nvGrpSpPr>
            <p:cNvPr id="32" name="Group 31"/>
            <p:cNvGrpSpPr/>
            <p:nvPr userDrawn="1"/>
          </p:nvGrpSpPr>
          <p:grpSpPr>
            <a:xfrm>
              <a:off x="-28575" y="-21432"/>
              <a:ext cx="12220574" cy="6879432"/>
              <a:chOff x="-28575" y="-21432"/>
              <a:chExt cx="12220574" cy="6879432"/>
            </a:xfrm>
          </p:grpSpPr>
          <p:pic>
            <p:nvPicPr>
              <p:cNvPr id="39" name="Picture 3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0" name="Picture 39"/>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3" name="Picture 32"/>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3148621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ngle Image  Titl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6" name="Picture Placeholder 6"/>
          <p:cNvSpPr>
            <a:spLocks noGrp="1"/>
          </p:cNvSpPr>
          <p:nvPr>
            <p:ph type="pic" sz="quarter" idx="13"/>
          </p:nvPr>
        </p:nvSpPr>
        <p:spPr>
          <a:xfrm>
            <a:off x="-46500" y="-66672"/>
            <a:ext cx="12352154" cy="7009913"/>
          </a:xfrm>
        </p:spPr>
        <p:txBody>
          <a:bodyPr/>
          <a:lstStyle/>
          <a:p>
            <a:r>
              <a:rPr lang="en-US"/>
              <a:t>Click icon to add picture</a:t>
            </a:r>
            <a:endParaRPr lang="en-US" dirty="0"/>
          </a:p>
        </p:txBody>
      </p:sp>
      <p:sp>
        <p:nvSpPr>
          <p:cNvPr id="15" name="Title 1"/>
          <p:cNvSpPr>
            <a:spLocks noGrp="1"/>
          </p:cNvSpPr>
          <p:nvPr>
            <p:ph type="title"/>
          </p:nvPr>
        </p:nvSpPr>
        <p:spPr>
          <a:xfrm>
            <a:off x="838200" y="2921677"/>
            <a:ext cx="10515600" cy="1325563"/>
          </a:xfrm>
        </p:spPr>
        <p:txBody>
          <a:bodyPr anchor="t">
            <a:normAutofit/>
          </a:bodyPr>
          <a:lstStyle>
            <a:lvl1pPr algn="ctr">
              <a:defRPr sz="4400"/>
            </a:lvl1pPr>
          </a:lstStyle>
          <a:p>
            <a:r>
              <a:rPr lang="en-US"/>
              <a:t>Click to edit Master title style</a:t>
            </a:r>
            <a:endParaRPr lang="en-US" dirty="0"/>
          </a:p>
        </p:txBody>
      </p:sp>
      <p:sp>
        <p:nvSpPr>
          <p:cNvPr id="16"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7" name="Group 16"/>
          <p:cNvGrpSpPr/>
          <p:nvPr userDrawn="1"/>
        </p:nvGrpSpPr>
        <p:grpSpPr>
          <a:xfrm>
            <a:off x="-35720" y="-28576"/>
            <a:ext cx="12229125" cy="6886810"/>
            <a:chOff x="-35720" y="-28576"/>
            <a:chExt cx="12229125" cy="688681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userDrawn="1"/>
        </p:nvGrpSpPr>
        <p:grpSpPr>
          <a:xfrm>
            <a:off x="-21432" y="-21431"/>
            <a:ext cx="12213432" cy="6879431"/>
            <a:chOff x="-21432" y="-21431"/>
            <a:chExt cx="12213432" cy="6879431"/>
          </a:xfrm>
        </p:grpSpPr>
        <p:grpSp>
          <p:nvGrpSpPr>
            <p:cNvPr id="25" name="Group 24"/>
            <p:cNvGrpSpPr/>
            <p:nvPr userDrawn="1"/>
          </p:nvGrpSpPr>
          <p:grpSpPr>
            <a:xfrm>
              <a:off x="-21432" y="-21431"/>
              <a:ext cx="12213432" cy="6879431"/>
              <a:chOff x="-21432" y="-21431"/>
              <a:chExt cx="12213432" cy="6879431"/>
            </a:xfrm>
          </p:grpSpPr>
          <p:pic>
            <p:nvPicPr>
              <p:cNvPr id="27" name="Picture 2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29" name="Group 28"/>
          <p:cNvGrpSpPr/>
          <p:nvPr userDrawn="1"/>
        </p:nvGrpSpPr>
        <p:grpSpPr>
          <a:xfrm>
            <a:off x="-28575" y="-21432"/>
            <a:ext cx="12220574" cy="6879432"/>
            <a:chOff x="-28575" y="-21432"/>
            <a:chExt cx="12220574" cy="6879432"/>
          </a:xfrm>
        </p:grpSpPr>
        <p:grpSp>
          <p:nvGrpSpPr>
            <p:cNvPr id="38" name="Group 37"/>
            <p:cNvGrpSpPr/>
            <p:nvPr userDrawn="1"/>
          </p:nvGrpSpPr>
          <p:grpSpPr>
            <a:xfrm>
              <a:off x="-28575" y="-21432"/>
              <a:ext cx="12220574" cy="6879432"/>
              <a:chOff x="-28575" y="-21432"/>
              <a:chExt cx="12220574" cy="6879432"/>
            </a:xfrm>
          </p:grpSpPr>
          <p:pic>
            <p:nvPicPr>
              <p:cNvPr id="40" name="Picture 3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1" name="Picture 40"/>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9" name="Picture 38"/>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27529030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ort Title Imag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7" name="Picture Placeholder 6"/>
          <p:cNvSpPr>
            <a:spLocks noGrp="1"/>
          </p:cNvSpPr>
          <p:nvPr>
            <p:ph type="pic" sz="quarter" idx="13"/>
          </p:nvPr>
        </p:nvSpPr>
        <p:spPr>
          <a:xfrm>
            <a:off x="5522976" y="1"/>
            <a:ext cx="6669024" cy="6857999"/>
          </a:xfrm>
        </p:spPr>
        <p:txBody>
          <a:bodyPr/>
          <a:lstStyle/>
          <a:p>
            <a:r>
              <a:rPr lang="en-US"/>
              <a:t>Click icon to add picture</a:t>
            </a:r>
          </a:p>
        </p:txBody>
      </p:sp>
      <p:sp>
        <p:nvSpPr>
          <p:cNvPr id="8" name="Title 1"/>
          <p:cNvSpPr>
            <a:spLocks noGrp="1"/>
          </p:cNvSpPr>
          <p:nvPr>
            <p:ph type="title" hasCustomPrompt="1"/>
          </p:nvPr>
        </p:nvSpPr>
        <p:spPr>
          <a:xfrm>
            <a:off x="712694" y="889558"/>
            <a:ext cx="4810283" cy="1325563"/>
          </a:xfrm>
        </p:spPr>
        <p:txBody>
          <a:bodyPr/>
          <a:lstStyle>
            <a:lvl1pPr algn="l">
              <a:defRPr/>
            </a:lvl1pPr>
          </a:lstStyle>
          <a:p>
            <a:r>
              <a:rPr lang="en-US" dirty="0"/>
              <a:t>Short Title</a:t>
            </a:r>
          </a:p>
        </p:txBody>
      </p:sp>
      <p:sp>
        <p:nvSpPr>
          <p:cNvPr id="16"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7" name="Group 16"/>
          <p:cNvGrpSpPr/>
          <p:nvPr userDrawn="1"/>
        </p:nvGrpSpPr>
        <p:grpSpPr>
          <a:xfrm>
            <a:off x="-35720" y="-28576"/>
            <a:ext cx="12229125" cy="6886810"/>
            <a:chOff x="-35720" y="-28576"/>
            <a:chExt cx="12229125" cy="688681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userDrawn="1"/>
        </p:nvGrpSpPr>
        <p:grpSpPr>
          <a:xfrm>
            <a:off x="-21432" y="-21431"/>
            <a:ext cx="12213432" cy="6879431"/>
            <a:chOff x="-21432" y="-21431"/>
            <a:chExt cx="12213432" cy="6879431"/>
          </a:xfrm>
        </p:grpSpPr>
        <p:grpSp>
          <p:nvGrpSpPr>
            <p:cNvPr id="25" name="Group 24"/>
            <p:cNvGrpSpPr/>
            <p:nvPr userDrawn="1"/>
          </p:nvGrpSpPr>
          <p:grpSpPr>
            <a:xfrm>
              <a:off x="-21432" y="-21431"/>
              <a:ext cx="12213432" cy="6879431"/>
              <a:chOff x="-21432" y="-21431"/>
              <a:chExt cx="12213432" cy="6879431"/>
            </a:xfrm>
          </p:grpSpPr>
          <p:pic>
            <p:nvPicPr>
              <p:cNvPr id="27" name="Picture 2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7" name="Group 36"/>
          <p:cNvGrpSpPr/>
          <p:nvPr userDrawn="1"/>
        </p:nvGrpSpPr>
        <p:grpSpPr>
          <a:xfrm>
            <a:off x="-28575" y="-21432"/>
            <a:ext cx="12220574" cy="6879432"/>
            <a:chOff x="-28575" y="-21432"/>
            <a:chExt cx="12220574" cy="6879432"/>
          </a:xfrm>
        </p:grpSpPr>
        <p:grpSp>
          <p:nvGrpSpPr>
            <p:cNvPr id="38" name="Group 37"/>
            <p:cNvGrpSpPr/>
            <p:nvPr userDrawn="1"/>
          </p:nvGrpSpPr>
          <p:grpSpPr>
            <a:xfrm>
              <a:off x="-28575" y="-21432"/>
              <a:ext cx="12220574" cy="6879432"/>
              <a:chOff x="-28575" y="-21432"/>
              <a:chExt cx="12220574" cy="6879432"/>
            </a:xfrm>
          </p:grpSpPr>
          <p:pic>
            <p:nvPicPr>
              <p:cNvPr id="40" name="Picture 3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1" name="Picture 40"/>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9" name="Picture 38"/>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9"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092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fidentiatlit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Rectangle 10"/>
          <p:cNvSpPr/>
          <p:nvPr userDrawn="1"/>
        </p:nvSpPr>
        <p:spPr>
          <a:xfrm>
            <a:off x="304801" y="2569792"/>
            <a:ext cx="11618257" cy="1184940"/>
          </a:xfrm>
          <a:prstGeom prst="rect">
            <a:avLst/>
          </a:prstGeom>
        </p:spPr>
        <p:txBody>
          <a:bodyPr wrap="square" lIns="76200" tIns="38100" rIns="76200" bIns="381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Verdana" charset="0"/>
                <a:ea typeface="Verdana" charset="0"/>
                <a:cs typeface="Verdana" charset="0"/>
              </a:rPr>
              <a:t>The following information is confidential information of TIBCO Software Inc. Use, duplication, transmission, or republication for any purpose without the prior written consent of TIBCO is expressly prohibited.</a:t>
            </a:r>
          </a:p>
        </p:txBody>
      </p:sp>
      <p:sp>
        <p:nvSpPr>
          <p:cNvPr id="12" name="Rectangle 11"/>
          <p:cNvSpPr/>
          <p:nvPr userDrawn="1"/>
        </p:nvSpPr>
        <p:spPr>
          <a:xfrm>
            <a:off x="279401" y="110083"/>
            <a:ext cx="3049233"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Verdana" charset="0"/>
                <a:ea typeface="Verdana" charset="0"/>
                <a:cs typeface="Verdana" charset="0"/>
              </a:rPr>
              <a:t>CONFIDENTIALITY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spTree>
    <p:extLst>
      <p:ext uri="{BB962C8B-B14F-4D97-AF65-F5344CB8AC3E}">
        <p14:creationId xmlns:p14="http://schemas.microsoft.com/office/powerpoint/2010/main" val="350259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7" name="Picture Placeholder 6"/>
          <p:cNvSpPr>
            <a:spLocks noGrp="1"/>
          </p:cNvSpPr>
          <p:nvPr>
            <p:ph type="pic" sz="quarter" idx="13"/>
          </p:nvPr>
        </p:nvSpPr>
        <p:spPr>
          <a:xfrm>
            <a:off x="6181344" y="2047875"/>
            <a:ext cx="6010656" cy="1857375"/>
          </a:xfrm>
        </p:spPr>
        <p:txBody>
          <a:bodyPr/>
          <a:lstStyle/>
          <a:p>
            <a:r>
              <a:rPr lang="en-US"/>
              <a:t>Click icon to add picture</a:t>
            </a:r>
          </a:p>
        </p:txBody>
      </p:sp>
      <p:sp>
        <p:nvSpPr>
          <p:cNvPr id="8" name="Picture Placeholder 6"/>
          <p:cNvSpPr>
            <a:spLocks noGrp="1"/>
          </p:cNvSpPr>
          <p:nvPr>
            <p:ph type="pic" sz="quarter" idx="14"/>
          </p:nvPr>
        </p:nvSpPr>
        <p:spPr>
          <a:xfrm>
            <a:off x="0" y="2047875"/>
            <a:ext cx="5961888" cy="1857375"/>
          </a:xfrm>
        </p:spPr>
        <p:txBody>
          <a:bodyPr/>
          <a:lstStyle/>
          <a:p>
            <a:r>
              <a:rPr lang="en-US"/>
              <a:t>Click icon to add picture</a:t>
            </a:r>
          </a:p>
        </p:txBody>
      </p:sp>
      <p:sp>
        <p:nvSpPr>
          <p:cNvPr id="17"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8"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9" name="Group 18"/>
          <p:cNvGrpSpPr/>
          <p:nvPr userDrawn="1"/>
        </p:nvGrpSpPr>
        <p:grpSpPr>
          <a:xfrm>
            <a:off x="-35720" y="-28576"/>
            <a:ext cx="12229125" cy="6886810"/>
            <a:chOff x="-35720" y="-28576"/>
            <a:chExt cx="12229125" cy="6886810"/>
          </a:xfrm>
        </p:grpSpPr>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3" name="Picture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4" name="Picture 23"/>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5" name="Group 24"/>
          <p:cNvGrpSpPr/>
          <p:nvPr userDrawn="1"/>
        </p:nvGrpSpPr>
        <p:grpSpPr>
          <a:xfrm>
            <a:off x="-21432" y="-21431"/>
            <a:ext cx="12213432" cy="6879431"/>
            <a:chOff x="-21432" y="-21431"/>
            <a:chExt cx="12213432" cy="6879431"/>
          </a:xfrm>
        </p:grpSpPr>
        <p:grpSp>
          <p:nvGrpSpPr>
            <p:cNvPr id="26" name="Group 25"/>
            <p:cNvGrpSpPr/>
            <p:nvPr userDrawn="1"/>
          </p:nvGrpSpPr>
          <p:grpSpPr>
            <a:xfrm>
              <a:off x="-21432" y="-21431"/>
              <a:ext cx="12213432" cy="6879431"/>
              <a:chOff x="-21432" y="-21431"/>
              <a:chExt cx="12213432" cy="6879431"/>
            </a:xfrm>
          </p:grpSpPr>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9" name="Picture 28"/>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7" name="Picture 2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0" name="Group 29"/>
          <p:cNvGrpSpPr/>
          <p:nvPr userDrawn="1"/>
        </p:nvGrpSpPr>
        <p:grpSpPr>
          <a:xfrm>
            <a:off x="-28575" y="-21432"/>
            <a:ext cx="12220574" cy="6879432"/>
            <a:chOff x="-28575" y="-21432"/>
            <a:chExt cx="12220574" cy="6879432"/>
          </a:xfrm>
        </p:grpSpPr>
        <p:grpSp>
          <p:nvGrpSpPr>
            <p:cNvPr id="40" name="Group 39"/>
            <p:cNvGrpSpPr/>
            <p:nvPr userDrawn="1"/>
          </p:nvGrpSpPr>
          <p:grpSpPr>
            <a:xfrm>
              <a:off x="-28575" y="-21432"/>
              <a:ext cx="12220574" cy="6879432"/>
              <a:chOff x="-28575" y="-21432"/>
              <a:chExt cx="12220574" cy="6879432"/>
            </a:xfrm>
          </p:grpSpPr>
          <p:pic>
            <p:nvPicPr>
              <p:cNvPr id="42" name="Picture 4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3" name="Picture 42"/>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1" name="Picture 40"/>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2"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279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7" name="Picture Placeholder 6"/>
          <p:cNvSpPr>
            <a:spLocks noGrp="1"/>
          </p:cNvSpPr>
          <p:nvPr>
            <p:ph type="pic" sz="quarter" idx="13"/>
          </p:nvPr>
        </p:nvSpPr>
        <p:spPr>
          <a:xfrm>
            <a:off x="0" y="4139866"/>
            <a:ext cx="3855720" cy="1984946"/>
          </a:xfrm>
        </p:spPr>
        <p:txBody>
          <a:bodyPr/>
          <a:lstStyle/>
          <a:p>
            <a:r>
              <a:rPr lang="en-US"/>
              <a:t>Click icon to add picture</a:t>
            </a:r>
          </a:p>
        </p:txBody>
      </p:sp>
      <p:sp>
        <p:nvSpPr>
          <p:cNvPr id="8" name="Picture Placeholder 6"/>
          <p:cNvSpPr>
            <a:spLocks noGrp="1"/>
          </p:cNvSpPr>
          <p:nvPr>
            <p:ph type="pic" sz="quarter" idx="14"/>
          </p:nvPr>
        </p:nvSpPr>
        <p:spPr>
          <a:xfrm>
            <a:off x="4168140" y="4139865"/>
            <a:ext cx="3855720" cy="1984946"/>
          </a:xfrm>
        </p:spPr>
        <p:txBody>
          <a:bodyPr/>
          <a:lstStyle/>
          <a:p>
            <a:r>
              <a:rPr lang="en-US"/>
              <a:t>Click icon to add picture</a:t>
            </a:r>
          </a:p>
        </p:txBody>
      </p:sp>
      <p:sp>
        <p:nvSpPr>
          <p:cNvPr id="9" name="Picture Placeholder 6"/>
          <p:cNvSpPr>
            <a:spLocks noGrp="1"/>
          </p:cNvSpPr>
          <p:nvPr>
            <p:ph type="pic" sz="quarter" idx="15"/>
          </p:nvPr>
        </p:nvSpPr>
        <p:spPr>
          <a:xfrm>
            <a:off x="8336280" y="4139865"/>
            <a:ext cx="3855720" cy="1984946"/>
          </a:xfrm>
        </p:spPr>
        <p:txBody>
          <a:bodyPr/>
          <a:lstStyle/>
          <a:p>
            <a:r>
              <a:rPr lang="en-US"/>
              <a:t>Click icon to add picture</a:t>
            </a:r>
          </a:p>
        </p:txBody>
      </p:sp>
      <p:sp>
        <p:nvSpPr>
          <p:cNvPr id="19"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8"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userDrawn="1"/>
        </p:nvGrpSpPr>
        <p:grpSpPr>
          <a:xfrm>
            <a:off x="-35720" y="-28576"/>
            <a:ext cx="12229125" cy="6886810"/>
            <a:chOff x="-35720" y="-28576"/>
            <a:chExt cx="12229125" cy="688681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5" name="Picture 24"/>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6" name="Group 25"/>
          <p:cNvGrpSpPr/>
          <p:nvPr userDrawn="1"/>
        </p:nvGrpSpPr>
        <p:grpSpPr>
          <a:xfrm>
            <a:off x="-21432" y="-21431"/>
            <a:ext cx="12213432" cy="6879431"/>
            <a:chOff x="-21432" y="-21431"/>
            <a:chExt cx="12213432" cy="6879431"/>
          </a:xfrm>
        </p:grpSpPr>
        <p:grpSp>
          <p:nvGrpSpPr>
            <p:cNvPr id="27" name="Group 26"/>
            <p:cNvGrpSpPr/>
            <p:nvPr userDrawn="1"/>
          </p:nvGrpSpPr>
          <p:grpSpPr>
            <a:xfrm>
              <a:off x="-21432" y="-21431"/>
              <a:ext cx="12213432" cy="6879431"/>
              <a:chOff x="-21432" y="-21431"/>
              <a:chExt cx="12213432" cy="6879431"/>
            </a:xfrm>
          </p:grpSpPr>
          <p:pic>
            <p:nvPicPr>
              <p:cNvPr id="29" name="Picture 2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0" name="Picture 29"/>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8" name="Picture 2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1" name="Group 30"/>
          <p:cNvGrpSpPr/>
          <p:nvPr userDrawn="1"/>
        </p:nvGrpSpPr>
        <p:grpSpPr>
          <a:xfrm>
            <a:off x="-28575" y="-21432"/>
            <a:ext cx="12220574" cy="6879432"/>
            <a:chOff x="-28575" y="-21432"/>
            <a:chExt cx="12220574" cy="6879432"/>
          </a:xfrm>
        </p:grpSpPr>
        <p:grpSp>
          <p:nvGrpSpPr>
            <p:cNvPr id="32" name="Group 31"/>
            <p:cNvGrpSpPr/>
            <p:nvPr userDrawn="1"/>
          </p:nvGrpSpPr>
          <p:grpSpPr>
            <a:xfrm>
              <a:off x="-28575" y="-21432"/>
              <a:ext cx="12220574" cy="6879432"/>
              <a:chOff x="-28575" y="-21432"/>
              <a:chExt cx="12220574" cy="6879432"/>
            </a:xfrm>
          </p:grpSpPr>
          <p:pic>
            <p:nvPicPr>
              <p:cNvPr id="43" name="Picture 4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4" name="Picture 43"/>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2" name="Picture 4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4"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34422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1" name="Picture Placeholder 6"/>
          <p:cNvSpPr>
            <a:spLocks noGrp="1"/>
          </p:cNvSpPr>
          <p:nvPr>
            <p:ph type="pic" sz="quarter" idx="13"/>
          </p:nvPr>
        </p:nvSpPr>
        <p:spPr>
          <a:xfrm>
            <a:off x="0" y="3766146"/>
            <a:ext cx="3011424" cy="2360016"/>
          </a:xfrm>
        </p:spPr>
        <p:txBody>
          <a:bodyPr/>
          <a:lstStyle/>
          <a:p>
            <a:r>
              <a:rPr lang="en-US"/>
              <a:t>Click icon to add picture</a:t>
            </a:r>
          </a:p>
        </p:txBody>
      </p:sp>
      <p:sp>
        <p:nvSpPr>
          <p:cNvPr id="12" name="Picture Placeholder 6"/>
          <p:cNvSpPr>
            <a:spLocks noGrp="1"/>
          </p:cNvSpPr>
          <p:nvPr>
            <p:ph type="pic" sz="quarter" idx="14"/>
          </p:nvPr>
        </p:nvSpPr>
        <p:spPr>
          <a:xfrm>
            <a:off x="3060192" y="3766146"/>
            <a:ext cx="3011424" cy="2360016"/>
          </a:xfrm>
        </p:spPr>
        <p:txBody>
          <a:bodyPr/>
          <a:lstStyle/>
          <a:p>
            <a:r>
              <a:rPr lang="en-US"/>
              <a:t>Click icon to add picture</a:t>
            </a:r>
          </a:p>
        </p:txBody>
      </p:sp>
      <p:sp>
        <p:nvSpPr>
          <p:cNvPr id="13" name="Picture Placeholder 6"/>
          <p:cNvSpPr>
            <a:spLocks noGrp="1"/>
          </p:cNvSpPr>
          <p:nvPr>
            <p:ph type="pic" sz="quarter" idx="15"/>
          </p:nvPr>
        </p:nvSpPr>
        <p:spPr>
          <a:xfrm>
            <a:off x="6120384" y="3766146"/>
            <a:ext cx="3011424" cy="2360016"/>
          </a:xfrm>
        </p:spPr>
        <p:txBody>
          <a:bodyPr/>
          <a:lstStyle/>
          <a:p>
            <a:r>
              <a:rPr lang="en-US"/>
              <a:t>Click icon to add picture</a:t>
            </a:r>
          </a:p>
        </p:txBody>
      </p:sp>
      <p:sp>
        <p:nvSpPr>
          <p:cNvPr id="14" name="Picture Placeholder 6"/>
          <p:cNvSpPr>
            <a:spLocks noGrp="1"/>
          </p:cNvSpPr>
          <p:nvPr>
            <p:ph type="pic" sz="quarter" idx="16"/>
          </p:nvPr>
        </p:nvSpPr>
        <p:spPr>
          <a:xfrm>
            <a:off x="9180576" y="3766146"/>
            <a:ext cx="3011424" cy="2360016"/>
          </a:xfrm>
        </p:spPr>
        <p:txBody>
          <a:bodyPr/>
          <a:lstStyle/>
          <a:p>
            <a:r>
              <a:rPr lang="en-US"/>
              <a:t>Click icon to add picture</a:t>
            </a:r>
          </a:p>
        </p:txBody>
      </p:sp>
      <p:sp>
        <p:nvSpPr>
          <p:cNvPr id="20"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9"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1" name="Group 20"/>
          <p:cNvGrpSpPr/>
          <p:nvPr userDrawn="1"/>
        </p:nvGrpSpPr>
        <p:grpSpPr>
          <a:xfrm>
            <a:off x="-35720" y="-28576"/>
            <a:ext cx="12229125" cy="6886810"/>
            <a:chOff x="-35720" y="-28576"/>
            <a:chExt cx="12229125" cy="6886810"/>
          </a:xfrm>
        </p:grpSpPr>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3" name="Picture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7" name="Picture 26"/>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8" name="Group 27"/>
          <p:cNvGrpSpPr/>
          <p:nvPr userDrawn="1"/>
        </p:nvGrpSpPr>
        <p:grpSpPr>
          <a:xfrm>
            <a:off x="-21432" y="-21431"/>
            <a:ext cx="12213432" cy="6879431"/>
            <a:chOff x="-21432" y="-21431"/>
            <a:chExt cx="12213432" cy="6879431"/>
          </a:xfrm>
        </p:grpSpPr>
        <p:grpSp>
          <p:nvGrpSpPr>
            <p:cNvPr id="29" name="Group 28"/>
            <p:cNvGrpSpPr/>
            <p:nvPr userDrawn="1"/>
          </p:nvGrpSpPr>
          <p:grpSpPr>
            <a:xfrm>
              <a:off x="-21432" y="-21431"/>
              <a:ext cx="12213432" cy="6879431"/>
              <a:chOff x="-21432" y="-21431"/>
              <a:chExt cx="12213432" cy="6879431"/>
            </a:xfrm>
          </p:grpSpPr>
          <p:pic>
            <p:nvPicPr>
              <p:cNvPr id="31" name="Picture 3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2" name="Picture 31"/>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30" name="Picture 2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3" name="Group 32"/>
          <p:cNvGrpSpPr/>
          <p:nvPr userDrawn="1"/>
        </p:nvGrpSpPr>
        <p:grpSpPr>
          <a:xfrm>
            <a:off x="-28575" y="-21432"/>
            <a:ext cx="12220574" cy="6879432"/>
            <a:chOff x="-28575" y="-21432"/>
            <a:chExt cx="12220574" cy="6879432"/>
          </a:xfrm>
        </p:grpSpPr>
        <p:grpSp>
          <p:nvGrpSpPr>
            <p:cNvPr id="42" name="Group 41"/>
            <p:cNvGrpSpPr/>
            <p:nvPr userDrawn="1"/>
          </p:nvGrpSpPr>
          <p:grpSpPr>
            <a:xfrm>
              <a:off x="-28575" y="-21432"/>
              <a:ext cx="12220574" cy="6879432"/>
              <a:chOff x="-28575" y="-21432"/>
              <a:chExt cx="12220574" cy="6879432"/>
            </a:xfrm>
          </p:grpSpPr>
          <p:pic>
            <p:nvPicPr>
              <p:cNvPr id="44" name="Picture 4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5" name="Picture 44"/>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3" name="Picture 42"/>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5"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2962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3"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6"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userDrawn="1"/>
        </p:nvGrpSpPr>
        <p:grpSpPr>
          <a:xfrm>
            <a:off x="-35720" y="-28576"/>
            <a:ext cx="12229125" cy="6886810"/>
            <a:chOff x="-35720" y="-28576"/>
            <a:chExt cx="12229125" cy="688681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userDrawn="1"/>
        </p:nvGrpSpPr>
        <p:grpSpPr>
          <a:xfrm>
            <a:off x="-21432" y="-21431"/>
            <a:ext cx="12213432" cy="6879431"/>
            <a:chOff x="-21432" y="-21431"/>
            <a:chExt cx="12213432" cy="6879431"/>
          </a:xfrm>
        </p:grpSpPr>
        <p:grpSp>
          <p:nvGrpSpPr>
            <p:cNvPr id="25" name="Group 24"/>
            <p:cNvGrpSpPr/>
            <p:nvPr userDrawn="1"/>
          </p:nvGrpSpPr>
          <p:grpSpPr>
            <a:xfrm>
              <a:off x="-21432" y="-21431"/>
              <a:ext cx="12213432" cy="6879431"/>
              <a:chOff x="-21432" y="-21431"/>
              <a:chExt cx="12213432" cy="6879431"/>
            </a:xfrm>
          </p:grpSpPr>
          <p:pic>
            <p:nvPicPr>
              <p:cNvPr id="27" name="Picture 2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7" name="Group 36"/>
          <p:cNvGrpSpPr/>
          <p:nvPr userDrawn="1"/>
        </p:nvGrpSpPr>
        <p:grpSpPr>
          <a:xfrm>
            <a:off x="-28575" y="-21432"/>
            <a:ext cx="12220574" cy="6879432"/>
            <a:chOff x="-28575" y="-21432"/>
            <a:chExt cx="12220574" cy="6879432"/>
          </a:xfrm>
        </p:grpSpPr>
        <p:grpSp>
          <p:nvGrpSpPr>
            <p:cNvPr id="38" name="Group 37"/>
            <p:cNvGrpSpPr/>
            <p:nvPr userDrawn="1"/>
          </p:nvGrpSpPr>
          <p:grpSpPr>
            <a:xfrm>
              <a:off x="-28575" y="-21432"/>
              <a:ext cx="12220574" cy="6879432"/>
              <a:chOff x="-28575" y="-21432"/>
              <a:chExt cx="12220574" cy="6879432"/>
            </a:xfrm>
          </p:grpSpPr>
          <p:pic>
            <p:nvPicPr>
              <p:cNvPr id="40" name="Picture 3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1" name="Picture 40"/>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9" name="Picture 38"/>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0"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75691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7"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userDrawn="1"/>
        </p:nvGrpSpPr>
        <p:grpSpPr>
          <a:xfrm>
            <a:off x="-35720" y="-28576"/>
            <a:ext cx="12229125" cy="6886810"/>
            <a:chOff x="-35720" y="-28576"/>
            <a:chExt cx="12229125" cy="688681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userDrawn="1"/>
        </p:nvGrpSpPr>
        <p:grpSpPr>
          <a:xfrm>
            <a:off x="-21432" y="-21431"/>
            <a:ext cx="12213432" cy="6879431"/>
            <a:chOff x="-21432" y="-21431"/>
            <a:chExt cx="12213432" cy="6879431"/>
          </a:xfrm>
        </p:grpSpPr>
        <p:grpSp>
          <p:nvGrpSpPr>
            <p:cNvPr id="25" name="Group 24"/>
            <p:cNvGrpSpPr/>
            <p:nvPr userDrawn="1"/>
          </p:nvGrpSpPr>
          <p:grpSpPr>
            <a:xfrm>
              <a:off x="-21432" y="-21431"/>
              <a:ext cx="12213432" cy="6879431"/>
              <a:chOff x="-21432" y="-21431"/>
              <a:chExt cx="12213432" cy="6879431"/>
            </a:xfrm>
          </p:grpSpPr>
          <p:pic>
            <p:nvPicPr>
              <p:cNvPr id="27" name="Picture 2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29" name="Group 28"/>
          <p:cNvGrpSpPr/>
          <p:nvPr userDrawn="1"/>
        </p:nvGrpSpPr>
        <p:grpSpPr>
          <a:xfrm>
            <a:off x="-28575" y="-21432"/>
            <a:ext cx="12220574" cy="6879432"/>
            <a:chOff x="-28575" y="-21432"/>
            <a:chExt cx="12220574" cy="6879432"/>
          </a:xfrm>
        </p:grpSpPr>
        <p:grpSp>
          <p:nvGrpSpPr>
            <p:cNvPr id="39" name="Group 38"/>
            <p:cNvGrpSpPr/>
            <p:nvPr userDrawn="1"/>
          </p:nvGrpSpPr>
          <p:grpSpPr>
            <a:xfrm>
              <a:off x="-28575" y="-21432"/>
              <a:ext cx="12220574" cy="6879432"/>
              <a:chOff x="-28575" y="-21432"/>
              <a:chExt cx="12220574" cy="6879432"/>
            </a:xfrm>
          </p:grpSpPr>
          <p:pic>
            <p:nvPicPr>
              <p:cNvPr id="41" name="Picture 4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2" name="Picture 41"/>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0" name="Picture 39"/>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1"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08199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4" name="Content Placeholder 2"/>
          <p:cNvSpPr>
            <a:spLocks noGrp="1"/>
          </p:cNvSpPr>
          <p:nvPr>
            <p:ph sz="quarter" idx="17"/>
          </p:nvPr>
        </p:nvSpPr>
        <p:spPr>
          <a:xfrm>
            <a:off x="838200" y="1834619"/>
            <a:ext cx="3385993" cy="4356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sz="quarter" idx="18"/>
          </p:nvPr>
        </p:nvSpPr>
        <p:spPr>
          <a:xfrm>
            <a:off x="4422053" y="1834619"/>
            <a:ext cx="3385993" cy="4356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sz="quarter" idx="19"/>
          </p:nvPr>
        </p:nvSpPr>
        <p:spPr>
          <a:xfrm>
            <a:off x="7967806" y="1829022"/>
            <a:ext cx="3385993" cy="4356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9" name="Group 18"/>
          <p:cNvGrpSpPr/>
          <p:nvPr userDrawn="1"/>
        </p:nvGrpSpPr>
        <p:grpSpPr>
          <a:xfrm>
            <a:off x="-35720" y="-28576"/>
            <a:ext cx="12229125" cy="6886810"/>
            <a:chOff x="-35720" y="-28576"/>
            <a:chExt cx="12229125" cy="6886810"/>
          </a:xfrm>
        </p:grpSpPr>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4" name="Picture 2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5" name="Picture 24"/>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6" name="Group 25"/>
          <p:cNvGrpSpPr/>
          <p:nvPr userDrawn="1"/>
        </p:nvGrpSpPr>
        <p:grpSpPr>
          <a:xfrm>
            <a:off x="-21432" y="-21431"/>
            <a:ext cx="12213432" cy="6879431"/>
            <a:chOff x="-21432" y="-21431"/>
            <a:chExt cx="12213432" cy="6879431"/>
          </a:xfrm>
        </p:grpSpPr>
        <p:grpSp>
          <p:nvGrpSpPr>
            <p:cNvPr id="27" name="Group 26"/>
            <p:cNvGrpSpPr/>
            <p:nvPr userDrawn="1"/>
          </p:nvGrpSpPr>
          <p:grpSpPr>
            <a:xfrm>
              <a:off x="-21432" y="-21431"/>
              <a:ext cx="12213432" cy="6879431"/>
              <a:chOff x="-21432" y="-21431"/>
              <a:chExt cx="12213432" cy="6879431"/>
            </a:xfrm>
          </p:grpSpPr>
          <p:pic>
            <p:nvPicPr>
              <p:cNvPr id="29" name="Picture 2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0" name="Picture 29"/>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8" name="Picture 2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9" name="Group 38"/>
          <p:cNvGrpSpPr/>
          <p:nvPr userDrawn="1"/>
        </p:nvGrpSpPr>
        <p:grpSpPr>
          <a:xfrm>
            <a:off x="-28575" y="-21432"/>
            <a:ext cx="12220574" cy="6879432"/>
            <a:chOff x="-28575" y="-21432"/>
            <a:chExt cx="12220574" cy="6879432"/>
          </a:xfrm>
        </p:grpSpPr>
        <p:grpSp>
          <p:nvGrpSpPr>
            <p:cNvPr id="40" name="Group 39"/>
            <p:cNvGrpSpPr/>
            <p:nvPr userDrawn="1"/>
          </p:nvGrpSpPr>
          <p:grpSpPr>
            <a:xfrm>
              <a:off x="-28575" y="-21432"/>
              <a:ext cx="12220574" cy="6879432"/>
              <a:chOff x="-28575" y="-21432"/>
              <a:chExt cx="12220574" cy="6879432"/>
            </a:xfrm>
          </p:grpSpPr>
          <p:pic>
            <p:nvPicPr>
              <p:cNvPr id="42" name="Picture 4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3" name="Picture 42"/>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1" name="Picture 40"/>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1"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25758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7" name="Content Placeholder 2"/>
          <p:cNvSpPr>
            <a:spLocks noGrp="1"/>
          </p:cNvSpPr>
          <p:nvPr>
            <p:ph sz="quarter" idx="13"/>
          </p:nvPr>
        </p:nvSpPr>
        <p:spPr>
          <a:xfrm>
            <a:off x="833291" y="1953290"/>
            <a:ext cx="2227827" cy="41758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sz="quarter" idx="14"/>
          </p:nvPr>
        </p:nvSpPr>
        <p:spPr>
          <a:xfrm>
            <a:off x="3597517" y="1953290"/>
            <a:ext cx="2227827" cy="41758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sz="quarter" idx="15"/>
          </p:nvPr>
        </p:nvSpPr>
        <p:spPr>
          <a:xfrm>
            <a:off x="6361743" y="1953290"/>
            <a:ext cx="2227827" cy="41758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2"/>
          <p:cNvSpPr>
            <a:spLocks noGrp="1"/>
          </p:cNvSpPr>
          <p:nvPr>
            <p:ph sz="quarter" idx="16"/>
          </p:nvPr>
        </p:nvSpPr>
        <p:spPr>
          <a:xfrm>
            <a:off x="9125973" y="1953290"/>
            <a:ext cx="2227827" cy="41758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2" name="Group 21"/>
          <p:cNvGrpSpPr/>
          <p:nvPr userDrawn="1"/>
        </p:nvGrpSpPr>
        <p:grpSpPr>
          <a:xfrm>
            <a:off x="-35720" y="-28576"/>
            <a:ext cx="12229125" cy="6886810"/>
            <a:chOff x="-35720" y="-28576"/>
            <a:chExt cx="12229125" cy="6886810"/>
          </a:xfrm>
        </p:grpSpPr>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7" name="Picture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8" name="Picture 27"/>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9" name="Group 28"/>
          <p:cNvGrpSpPr/>
          <p:nvPr userDrawn="1"/>
        </p:nvGrpSpPr>
        <p:grpSpPr>
          <a:xfrm>
            <a:off x="-21432" y="-21431"/>
            <a:ext cx="12213432" cy="6879431"/>
            <a:chOff x="-21432" y="-21431"/>
            <a:chExt cx="12213432" cy="6879431"/>
          </a:xfrm>
        </p:grpSpPr>
        <p:grpSp>
          <p:nvGrpSpPr>
            <p:cNvPr id="30" name="Group 29"/>
            <p:cNvGrpSpPr/>
            <p:nvPr userDrawn="1"/>
          </p:nvGrpSpPr>
          <p:grpSpPr>
            <a:xfrm>
              <a:off x="-21432" y="-21431"/>
              <a:ext cx="12213432" cy="6879431"/>
              <a:chOff x="-21432" y="-21431"/>
              <a:chExt cx="12213432" cy="6879431"/>
            </a:xfrm>
          </p:grpSpPr>
          <p:pic>
            <p:nvPicPr>
              <p:cNvPr id="32" name="Picture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3" name="Picture 32"/>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31" name="Picture 3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4" name="Group 33"/>
          <p:cNvGrpSpPr/>
          <p:nvPr userDrawn="1"/>
        </p:nvGrpSpPr>
        <p:grpSpPr>
          <a:xfrm>
            <a:off x="-28575" y="-21432"/>
            <a:ext cx="12220574" cy="6879432"/>
            <a:chOff x="-28575" y="-21432"/>
            <a:chExt cx="12220574" cy="6879432"/>
          </a:xfrm>
        </p:grpSpPr>
        <p:grpSp>
          <p:nvGrpSpPr>
            <p:cNvPr id="43" name="Group 42"/>
            <p:cNvGrpSpPr/>
            <p:nvPr userDrawn="1"/>
          </p:nvGrpSpPr>
          <p:grpSpPr>
            <a:xfrm>
              <a:off x="-28575" y="-21432"/>
              <a:ext cx="12220574" cy="6879432"/>
              <a:chOff x="-28575" y="-21432"/>
              <a:chExt cx="12220574" cy="6879432"/>
            </a:xfrm>
          </p:grpSpPr>
          <p:pic>
            <p:nvPicPr>
              <p:cNvPr id="45" name="Picture 4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6" name="Picture 45"/>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4" name="Picture 43"/>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5"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3188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60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p:cNvSpPr>
            <a:spLocks noGrp="1"/>
          </p:cNvSpPr>
          <p:nvPr>
            <p:ph idx="13" hasCustomPrompt="1"/>
          </p:nvPr>
        </p:nvSpPr>
        <p:spPr>
          <a:xfrm>
            <a:off x="838200" y="4821237"/>
            <a:ext cx="10515600" cy="1355726"/>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3"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7"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userDrawn="1"/>
        </p:nvGrpSpPr>
        <p:grpSpPr>
          <a:xfrm>
            <a:off x="-35720" y="-28576"/>
            <a:ext cx="12229125" cy="6886810"/>
            <a:chOff x="-35720" y="-28576"/>
            <a:chExt cx="12229125" cy="688681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userDrawn="1"/>
        </p:nvGrpSpPr>
        <p:grpSpPr>
          <a:xfrm>
            <a:off x="-21432" y="-21431"/>
            <a:ext cx="12213432" cy="6879431"/>
            <a:chOff x="-21432" y="-21431"/>
            <a:chExt cx="12213432" cy="6879431"/>
          </a:xfrm>
        </p:grpSpPr>
        <p:grpSp>
          <p:nvGrpSpPr>
            <p:cNvPr id="25" name="Group 24"/>
            <p:cNvGrpSpPr/>
            <p:nvPr userDrawn="1"/>
          </p:nvGrpSpPr>
          <p:grpSpPr>
            <a:xfrm>
              <a:off x="-21432" y="-21431"/>
              <a:ext cx="12213432" cy="6879431"/>
              <a:chOff x="-21432" y="-21431"/>
              <a:chExt cx="12213432" cy="6879431"/>
            </a:xfrm>
          </p:grpSpPr>
          <p:pic>
            <p:nvPicPr>
              <p:cNvPr id="27" name="Picture 2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29" name="Group 28"/>
          <p:cNvGrpSpPr/>
          <p:nvPr userDrawn="1"/>
        </p:nvGrpSpPr>
        <p:grpSpPr>
          <a:xfrm>
            <a:off x="-28575" y="-21432"/>
            <a:ext cx="12220574" cy="6879432"/>
            <a:chOff x="-28575" y="-21432"/>
            <a:chExt cx="12220574" cy="6879432"/>
          </a:xfrm>
        </p:grpSpPr>
        <p:grpSp>
          <p:nvGrpSpPr>
            <p:cNvPr id="39" name="Group 38"/>
            <p:cNvGrpSpPr/>
            <p:nvPr userDrawn="1"/>
          </p:nvGrpSpPr>
          <p:grpSpPr>
            <a:xfrm>
              <a:off x="-28575" y="-21432"/>
              <a:ext cx="12220574" cy="6879432"/>
              <a:chOff x="-28575" y="-21432"/>
              <a:chExt cx="12220574" cy="6879432"/>
            </a:xfrm>
          </p:grpSpPr>
          <p:pic>
            <p:nvPicPr>
              <p:cNvPr id="41" name="Picture 4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2" name="Picture 41"/>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0" name="Picture 39"/>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1"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99499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2873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2873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2"/>
          <p:cNvSpPr>
            <a:spLocks noGrp="1"/>
          </p:cNvSpPr>
          <p:nvPr>
            <p:ph idx="13" hasCustomPrompt="1"/>
          </p:nvPr>
        </p:nvSpPr>
        <p:spPr>
          <a:xfrm>
            <a:off x="838200" y="4821237"/>
            <a:ext cx="10515600" cy="1355726"/>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8"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userDrawn="1"/>
        </p:nvGrpSpPr>
        <p:grpSpPr>
          <a:xfrm>
            <a:off x="-35720" y="-28576"/>
            <a:ext cx="12229125" cy="6886810"/>
            <a:chOff x="-35720" y="-28576"/>
            <a:chExt cx="12229125" cy="688681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userDrawn="1"/>
        </p:nvGrpSpPr>
        <p:grpSpPr>
          <a:xfrm>
            <a:off x="-21432" y="-21431"/>
            <a:ext cx="12213432" cy="6879431"/>
            <a:chOff x="-21432" y="-21431"/>
            <a:chExt cx="12213432" cy="6879431"/>
          </a:xfrm>
        </p:grpSpPr>
        <p:grpSp>
          <p:nvGrpSpPr>
            <p:cNvPr id="25" name="Group 24"/>
            <p:cNvGrpSpPr/>
            <p:nvPr userDrawn="1"/>
          </p:nvGrpSpPr>
          <p:grpSpPr>
            <a:xfrm>
              <a:off x="-21432" y="-21431"/>
              <a:ext cx="12213432" cy="6879431"/>
              <a:chOff x="-21432" y="-21431"/>
              <a:chExt cx="12213432" cy="6879431"/>
            </a:xfrm>
          </p:grpSpPr>
          <p:pic>
            <p:nvPicPr>
              <p:cNvPr id="27" name="Picture 2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29" name="Group 28"/>
          <p:cNvGrpSpPr/>
          <p:nvPr userDrawn="1"/>
        </p:nvGrpSpPr>
        <p:grpSpPr>
          <a:xfrm>
            <a:off x="-28575" y="-21432"/>
            <a:ext cx="12220574" cy="6879432"/>
            <a:chOff x="-28575" y="-21432"/>
            <a:chExt cx="12220574" cy="6879432"/>
          </a:xfrm>
        </p:grpSpPr>
        <p:grpSp>
          <p:nvGrpSpPr>
            <p:cNvPr id="30" name="Group 29"/>
            <p:cNvGrpSpPr/>
            <p:nvPr userDrawn="1"/>
          </p:nvGrpSpPr>
          <p:grpSpPr>
            <a:xfrm>
              <a:off x="-28575" y="-21432"/>
              <a:ext cx="12220574" cy="6879432"/>
              <a:chOff x="-28575" y="-21432"/>
              <a:chExt cx="12220574" cy="6879432"/>
            </a:xfrm>
          </p:grpSpPr>
          <p:pic>
            <p:nvPicPr>
              <p:cNvPr id="42" name="Picture 4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3" name="Picture 42"/>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1" name="Picture 40"/>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2"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10505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4" name="Content Placeholder 2"/>
          <p:cNvSpPr>
            <a:spLocks noGrp="1"/>
          </p:cNvSpPr>
          <p:nvPr>
            <p:ph sz="quarter" idx="17"/>
          </p:nvPr>
        </p:nvSpPr>
        <p:spPr>
          <a:xfrm>
            <a:off x="838200" y="1834619"/>
            <a:ext cx="3385993" cy="28262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sz="quarter" idx="18"/>
          </p:nvPr>
        </p:nvSpPr>
        <p:spPr>
          <a:xfrm>
            <a:off x="4422053" y="1834619"/>
            <a:ext cx="3385993" cy="28262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p:cNvSpPr>
            <a:spLocks noGrp="1"/>
          </p:cNvSpPr>
          <p:nvPr>
            <p:ph idx="13" hasCustomPrompt="1"/>
          </p:nvPr>
        </p:nvSpPr>
        <p:spPr>
          <a:xfrm>
            <a:off x="838200" y="4821237"/>
            <a:ext cx="10515600" cy="1355726"/>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16" name="Content Placeholder 2"/>
          <p:cNvSpPr>
            <a:spLocks noGrp="1"/>
          </p:cNvSpPr>
          <p:nvPr>
            <p:ph sz="quarter" idx="19"/>
          </p:nvPr>
        </p:nvSpPr>
        <p:spPr>
          <a:xfrm>
            <a:off x="7967806" y="1829022"/>
            <a:ext cx="3385993" cy="28262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3" name="Group 22"/>
          <p:cNvGrpSpPr/>
          <p:nvPr userDrawn="1"/>
        </p:nvGrpSpPr>
        <p:grpSpPr>
          <a:xfrm>
            <a:off x="-35720" y="-28576"/>
            <a:ext cx="12229125" cy="6886810"/>
            <a:chOff x="-35720" y="-28576"/>
            <a:chExt cx="12229125" cy="6886810"/>
          </a:xfrm>
        </p:grpSpPr>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5" name="Picture 2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6" name="Picture 25"/>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7" name="Group 26"/>
          <p:cNvGrpSpPr/>
          <p:nvPr userDrawn="1"/>
        </p:nvGrpSpPr>
        <p:grpSpPr>
          <a:xfrm>
            <a:off x="-21432" y="-21431"/>
            <a:ext cx="12213432" cy="6879431"/>
            <a:chOff x="-21432" y="-21431"/>
            <a:chExt cx="12213432" cy="6879431"/>
          </a:xfrm>
        </p:grpSpPr>
        <p:grpSp>
          <p:nvGrpSpPr>
            <p:cNvPr id="28" name="Group 27"/>
            <p:cNvGrpSpPr/>
            <p:nvPr userDrawn="1"/>
          </p:nvGrpSpPr>
          <p:grpSpPr>
            <a:xfrm>
              <a:off x="-21432" y="-21431"/>
              <a:ext cx="12213432" cy="6879431"/>
              <a:chOff x="-21432" y="-21431"/>
              <a:chExt cx="12213432" cy="6879431"/>
            </a:xfrm>
          </p:grpSpPr>
          <p:pic>
            <p:nvPicPr>
              <p:cNvPr id="30" name="Picture 2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1" name="Picture 30"/>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9" name="Picture 2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2" name="Group 31"/>
          <p:cNvGrpSpPr/>
          <p:nvPr userDrawn="1"/>
        </p:nvGrpSpPr>
        <p:grpSpPr>
          <a:xfrm>
            <a:off x="-28575" y="-21432"/>
            <a:ext cx="12220574" cy="6879432"/>
            <a:chOff x="-28575" y="-21432"/>
            <a:chExt cx="12220574" cy="6879432"/>
          </a:xfrm>
        </p:grpSpPr>
        <p:grpSp>
          <p:nvGrpSpPr>
            <p:cNvPr id="41" name="Group 40"/>
            <p:cNvGrpSpPr/>
            <p:nvPr userDrawn="1"/>
          </p:nvGrpSpPr>
          <p:grpSpPr>
            <a:xfrm>
              <a:off x="-28575" y="-21432"/>
              <a:ext cx="12220574" cy="6879432"/>
              <a:chOff x="-28575" y="-21432"/>
              <a:chExt cx="12220574" cy="6879432"/>
            </a:xfrm>
          </p:grpSpPr>
          <p:pic>
            <p:nvPicPr>
              <p:cNvPr id="43" name="Picture 4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4" name="Picture 43"/>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2" name="Picture 4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4"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2287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p:cNvSpPr txBox="1"/>
          <p:nvPr userDrawn="1"/>
        </p:nvSpPr>
        <p:spPr>
          <a:xfrm>
            <a:off x="907313" y="1143592"/>
            <a:ext cx="974414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333333"/>
              </a:solidFill>
              <a:effectLst/>
              <a:uLnTx/>
              <a:uFillTx/>
              <a:latin typeface="Calibri" panose="020F0502020204030204"/>
              <a:ea typeface="+mn-ea"/>
              <a:cs typeface="+mn-cs"/>
            </a:endParaRPr>
          </a:p>
        </p:txBody>
      </p:sp>
      <p:sp>
        <p:nvSpPr>
          <p:cNvPr id="9" name="Rectangle 8"/>
          <p:cNvSpPr/>
          <p:nvPr userDrawn="1"/>
        </p:nvSpPr>
        <p:spPr>
          <a:xfrm>
            <a:off x="304800" y="861936"/>
            <a:ext cx="11648661" cy="5287345"/>
          </a:xfrm>
          <a:prstGeom prst="rect">
            <a:avLst/>
          </a:prstGeom>
        </p:spPr>
        <p:txBody>
          <a:bodyPr wrap="square" lIns="76200" tIns="38100" rIns="76200" bIns="381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sp>
        <p:nvSpPr>
          <p:cNvPr id="12" name="Rectangle 11"/>
          <p:cNvSpPr/>
          <p:nvPr userDrawn="1"/>
        </p:nvSpPr>
        <p:spPr>
          <a:xfrm>
            <a:off x="266700" y="110083"/>
            <a:ext cx="215636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Verdana" charset="0"/>
                <a:ea typeface="Verdana" charset="0"/>
                <a:cs typeface="Verdana" charset="0"/>
              </a:rPr>
              <a:t>DISCLAIMER</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spTree>
    <p:extLst>
      <p:ext uri="{BB962C8B-B14F-4D97-AF65-F5344CB8AC3E}">
        <p14:creationId xmlns:p14="http://schemas.microsoft.com/office/powerpoint/2010/main" val="310576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7" name="Content Placeholder 2"/>
          <p:cNvSpPr>
            <a:spLocks noGrp="1"/>
          </p:cNvSpPr>
          <p:nvPr>
            <p:ph sz="quarter" idx="13"/>
          </p:nvPr>
        </p:nvSpPr>
        <p:spPr>
          <a:xfrm>
            <a:off x="833291" y="1953291"/>
            <a:ext cx="2227827" cy="2705276"/>
          </a:xfrm>
        </p:spPr>
        <p:txBody>
          <a:bodyPr/>
          <a:lstStyle/>
          <a:p>
            <a:pPr lvl="0"/>
            <a:r>
              <a:rPr lang="en-US"/>
              <a:t>Edit Master text styles</a:t>
            </a:r>
          </a:p>
          <a:p>
            <a:pPr lvl="1"/>
            <a:r>
              <a:rPr lang="en-US"/>
              <a:t>Second level</a:t>
            </a:r>
          </a:p>
          <a:p>
            <a:pPr lvl="2"/>
            <a:r>
              <a:rPr lang="en-US"/>
              <a:t>Third level</a:t>
            </a:r>
          </a:p>
        </p:txBody>
      </p:sp>
      <p:sp>
        <p:nvSpPr>
          <p:cNvPr id="18" name="Content Placeholder 2"/>
          <p:cNvSpPr>
            <a:spLocks noGrp="1"/>
          </p:cNvSpPr>
          <p:nvPr>
            <p:ph sz="quarter" idx="14"/>
          </p:nvPr>
        </p:nvSpPr>
        <p:spPr>
          <a:xfrm>
            <a:off x="3597517" y="1953291"/>
            <a:ext cx="2227827" cy="2705276"/>
          </a:xfrm>
        </p:spPr>
        <p:txBody>
          <a:bodyPr/>
          <a:lstStyle/>
          <a:p>
            <a:pPr lvl="0"/>
            <a:r>
              <a:rPr lang="en-US"/>
              <a:t>Edit Master text styles</a:t>
            </a:r>
          </a:p>
          <a:p>
            <a:pPr lvl="1"/>
            <a:r>
              <a:rPr lang="en-US"/>
              <a:t>Second level</a:t>
            </a:r>
          </a:p>
          <a:p>
            <a:pPr lvl="2"/>
            <a:r>
              <a:rPr lang="en-US"/>
              <a:t>Third level</a:t>
            </a:r>
          </a:p>
        </p:txBody>
      </p:sp>
      <p:sp>
        <p:nvSpPr>
          <p:cNvPr id="19" name="Content Placeholder 2"/>
          <p:cNvSpPr>
            <a:spLocks noGrp="1"/>
          </p:cNvSpPr>
          <p:nvPr>
            <p:ph sz="quarter" idx="15"/>
          </p:nvPr>
        </p:nvSpPr>
        <p:spPr>
          <a:xfrm>
            <a:off x="6361743" y="1953291"/>
            <a:ext cx="2227827" cy="2705276"/>
          </a:xfrm>
        </p:spPr>
        <p:txBody>
          <a:bodyPr/>
          <a:lstStyle/>
          <a:p>
            <a:pPr lvl="0"/>
            <a:r>
              <a:rPr lang="en-US"/>
              <a:t>Edit Master text styles</a:t>
            </a:r>
          </a:p>
          <a:p>
            <a:pPr lvl="1"/>
            <a:r>
              <a:rPr lang="en-US"/>
              <a:t>Second level</a:t>
            </a:r>
          </a:p>
          <a:p>
            <a:pPr lvl="2"/>
            <a:r>
              <a:rPr lang="en-US"/>
              <a:t>Third level</a:t>
            </a:r>
          </a:p>
        </p:txBody>
      </p:sp>
      <p:sp>
        <p:nvSpPr>
          <p:cNvPr id="20" name="Content Placeholder 2"/>
          <p:cNvSpPr>
            <a:spLocks noGrp="1"/>
          </p:cNvSpPr>
          <p:nvPr>
            <p:ph sz="quarter" idx="16"/>
          </p:nvPr>
        </p:nvSpPr>
        <p:spPr>
          <a:xfrm>
            <a:off x="9125973" y="1953291"/>
            <a:ext cx="2227827" cy="2705276"/>
          </a:xfrm>
        </p:spPr>
        <p:txBody>
          <a:bodyPr/>
          <a:lstStyle/>
          <a:p>
            <a:pPr lvl="0"/>
            <a:r>
              <a:rPr lang="en-US"/>
              <a:t>Edit Master text styles</a:t>
            </a:r>
          </a:p>
          <a:p>
            <a:pPr lvl="1"/>
            <a:r>
              <a:rPr lang="en-US"/>
              <a:t>Second level</a:t>
            </a:r>
          </a:p>
          <a:p>
            <a:pPr lvl="2"/>
            <a:r>
              <a:rPr lang="en-US"/>
              <a:t>Third level</a:t>
            </a:r>
          </a:p>
        </p:txBody>
      </p:sp>
      <p:sp>
        <p:nvSpPr>
          <p:cNvPr id="21" name="Text Placeholder 2"/>
          <p:cNvSpPr>
            <a:spLocks noGrp="1"/>
          </p:cNvSpPr>
          <p:nvPr>
            <p:ph idx="17" hasCustomPrompt="1"/>
          </p:nvPr>
        </p:nvSpPr>
        <p:spPr>
          <a:xfrm>
            <a:off x="838200" y="4821237"/>
            <a:ext cx="10515600" cy="1355726"/>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22"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3" name="Group 22"/>
          <p:cNvGrpSpPr/>
          <p:nvPr userDrawn="1"/>
        </p:nvGrpSpPr>
        <p:grpSpPr>
          <a:xfrm>
            <a:off x="-35720" y="-28576"/>
            <a:ext cx="12229125" cy="6886810"/>
            <a:chOff x="-35720" y="-28576"/>
            <a:chExt cx="12229125" cy="6886810"/>
          </a:xfrm>
        </p:grpSpPr>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8" name="Picture 2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9" name="Picture 28"/>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30" name="Group 29"/>
          <p:cNvGrpSpPr/>
          <p:nvPr userDrawn="1"/>
        </p:nvGrpSpPr>
        <p:grpSpPr>
          <a:xfrm>
            <a:off x="-21432" y="-21431"/>
            <a:ext cx="12213432" cy="6879431"/>
            <a:chOff x="-21432" y="-21431"/>
            <a:chExt cx="12213432" cy="6879431"/>
          </a:xfrm>
        </p:grpSpPr>
        <p:grpSp>
          <p:nvGrpSpPr>
            <p:cNvPr id="31" name="Group 30"/>
            <p:cNvGrpSpPr/>
            <p:nvPr userDrawn="1"/>
          </p:nvGrpSpPr>
          <p:grpSpPr>
            <a:xfrm>
              <a:off x="-21432" y="-21431"/>
              <a:ext cx="12213432" cy="6879431"/>
              <a:chOff x="-21432" y="-21431"/>
              <a:chExt cx="12213432" cy="6879431"/>
            </a:xfrm>
          </p:grpSpPr>
          <p:pic>
            <p:nvPicPr>
              <p:cNvPr id="33" name="Picture 3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4" name="Picture 33"/>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32" name="Picture 3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5" name="Group 34"/>
          <p:cNvGrpSpPr/>
          <p:nvPr userDrawn="1"/>
        </p:nvGrpSpPr>
        <p:grpSpPr>
          <a:xfrm>
            <a:off x="-28575" y="-21432"/>
            <a:ext cx="12220574" cy="6879432"/>
            <a:chOff x="-28575" y="-21432"/>
            <a:chExt cx="12220574" cy="6879432"/>
          </a:xfrm>
        </p:grpSpPr>
        <p:grpSp>
          <p:nvGrpSpPr>
            <p:cNvPr id="44" name="Group 43"/>
            <p:cNvGrpSpPr/>
            <p:nvPr userDrawn="1"/>
          </p:nvGrpSpPr>
          <p:grpSpPr>
            <a:xfrm>
              <a:off x="-28575" y="-21432"/>
              <a:ext cx="12220574" cy="6879432"/>
              <a:chOff x="-28575" y="-21432"/>
              <a:chExt cx="12220574" cy="6879432"/>
            </a:xfrm>
          </p:grpSpPr>
          <p:pic>
            <p:nvPicPr>
              <p:cNvPr id="46" name="Picture 4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7" name="Picture 46"/>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5" name="Picture 44"/>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5"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40274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3" name="Title 1"/>
          <p:cNvSpPr>
            <a:spLocks noGrp="1"/>
          </p:cNvSpPr>
          <p:nvPr userDrawn="1">
            <p:ph type="title"/>
          </p:nvPr>
        </p:nvSpPr>
        <p:spPr>
          <a:xfrm>
            <a:off x="838200" y="365125"/>
            <a:ext cx="10515600" cy="1325563"/>
          </a:xfrm>
        </p:spPr>
        <p:txBody>
          <a:bodyPr anchor="t"/>
          <a:lstStyle/>
          <a:p>
            <a:r>
              <a:rPr lang="en-US"/>
              <a:t>Click to edit Master title style</a:t>
            </a:r>
            <a:endParaRPr lang="en-US" dirty="0"/>
          </a:p>
        </p:txBody>
      </p:sp>
      <p:sp>
        <p:nvSpPr>
          <p:cNvPr id="15"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7" name="Group 16"/>
          <p:cNvGrpSpPr/>
          <p:nvPr userDrawn="1"/>
        </p:nvGrpSpPr>
        <p:grpSpPr>
          <a:xfrm>
            <a:off x="-35720" y="-28576"/>
            <a:ext cx="12229125" cy="6886810"/>
            <a:chOff x="-35720" y="-28576"/>
            <a:chExt cx="12229125" cy="6886810"/>
          </a:xfrm>
        </p:grpSpPr>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1" name="Pictur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3" name="Group 22"/>
          <p:cNvGrpSpPr/>
          <p:nvPr userDrawn="1"/>
        </p:nvGrpSpPr>
        <p:grpSpPr>
          <a:xfrm>
            <a:off x="-21432" y="-21431"/>
            <a:ext cx="12213432" cy="6879431"/>
            <a:chOff x="-21432" y="-21431"/>
            <a:chExt cx="12213432" cy="6879431"/>
          </a:xfrm>
        </p:grpSpPr>
        <p:grpSp>
          <p:nvGrpSpPr>
            <p:cNvPr id="24" name="Group 23"/>
            <p:cNvGrpSpPr/>
            <p:nvPr userDrawn="1"/>
          </p:nvGrpSpPr>
          <p:grpSpPr>
            <a:xfrm>
              <a:off x="-21432" y="-21431"/>
              <a:ext cx="12213432" cy="6879431"/>
              <a:chOff x="-21432" y="-21431"/>
              <a:chExt cx="12213432" cy="6879431"/>
            </a:xfrm>
          </p:grpSpPr>
          <p:pic>
            <p:nvPicPr>
              <p:cNvPr id="26" name="Picture 2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7" name="Picture 26"/>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6" name="Group 35"/>
          <p:cNvGrpSpPr/>
          <p:nvPr userDrawn="1"/>
        </p:nvGrpSpPr>
        <p:grpSpPr>
          <a:xfrm>
            <a:off x="-28575" y="-21432"/>
            <a:ext cx="12220574" cy="6879432"/>
            <a:chOff x="-28575" y="-21432"/>
            <a:chExt cx="12220574" cy="6879432"/>
          </a:xfrm>
        </p:grpSpPr>
        <p:grpSp>
          <p:nvGrpSpPr>
            <p:cNvPr id="37" name="Group 36"/>
            <p:cNvGrpSpPr/>
            <p:nvPr userDrawn="1"/>
          </p:nvGrpSpPr>
          <p:grpSpPr>
            <a:xfrm>
              <a:off x="-28575" y="-21432"/>
              <a:ext cx="12220574" cy="6879432"/>
              <a:chOff x="-28575" y="-21432"/>
              <a:chExt cx="12220574" cy="6879432"/>
            </a:xfrm>
          </p:grpSpPr>
          <p:pic>
            <p:nvPicPr>
              <p:cNvPr id="39" name="Picture 3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0" name="Picture 39"/>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8" name="Picture 37"/>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8"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81549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Ico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3"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grpSp>
        <p:nvGrpSpPr>
          <p:cNvPr id="2" name="Group 1"/>
          <p:cNvGrpSpPr/>
          <p:nvPr userDrawn="1"/>
        </p:nvGrpSpPr>
        <p:grpSpPr>
          <a:xfrm>
            <a:off x="1531882" y="2476638"/>
            <a:ext cx="9001506" cy="1835969"/>
            <a:chOff x="1531882" y="2476638"/>
            <a:chExt cx="9001506" cy="1835969"/>
          </a:xfrm>
        </p:grpSpPr>
        <p:sp>
          <p:nvSpPr>
            <p:cNvPr id="14" name="Oval 13"/>
            <p:cNvSpPr/>
            <p:nvPr userDrawn="1"/>
          </p:nvSpPr>
          <p:spPr>
            <a:xfrm>
              <a:off x="1531882" y="2476638"/>
              <a:ext cx="1835969" cy="1835969"/>
            </a:xfrm>
            <a:prstGeom prst="ellipse">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Verdana Regular" charset="0"/>
                <a:ea typeface="+mn-ea"/>
                <a:cs typeface="+mn-cs"/>
              </a:endParaRPr>
            </a:p>
          </p:txBody>
        </p:sp>
        <p:sp>
          <p:nvSpPr>
            <p:cNvPr id="15" name="Oval 14"/>
            <p:cNvSpPr/>
            <p:nvPr userDrawn="1"/>
          </p:nvSpPr>
          <p:spPr>
            <a:xfrm>
              <a:off x="5177383" y="2476638"/>
              <a:ext cx="1835969" cy="1835969"/>
            </a:xfrm>
            <a:prstGeom prst="ellipse">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Verdana Regular" charset="0"/>
                <a:ea typeface="+mn-ea"/>
                <a:cs typeface="+mn-cs"/>
              </a:endParaRPr>
            </a:p>
          </p:txBody>
        </p:sp>
        <p:sp>
          <p:nvSpPr>
            <p:cNvPr id="16" name="Oval 15"/>
            <p:cNvSpPr/>
            <p:nvPr userDrawn="1"/>
          </p:nvSpPr>
          <p:spPr>
            <a:xfrm>
              <a:off x="8697419" y="2476638"/>
              <a:ext cx="1835969" cy="1835969"/>
            </a:xfrm>
            <a:prstGeom prst="ellipse">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Verdana Regular" charset="0"/>
                <a:ea typeface="+mn-ea"/>
                <a:cs typeface="+mn-cs"/>
              </a:endParaRPr>
            </a:p>
          </p:txBody>
        </p:sp>
      </p:grpSp>
      <p:sp>
        <p:nvSpPr>
          <p:cNvPr id="17" name="Text Placeholder 22"/>
          <p:cNvSpPr>
            <a:spLocks noGrp="1"/>
          </p:cNvSpPr>
          <p:nvPr>
            <p:ph type="body" sz="quarter" idx="13"/>
          </p:nvPr>
        </p:nvSpPr>
        <p:spPr>
          <a:xfrm>
            <a:off x="1122759" y="4512276"/>
            <a:ext cx="2654214" cy="708025"/>
          </a:xfrm>
          <a:prstGeom prst="rect">
            <a:avLst/>
          </a:prstGeom>
        </p:spPr>
        <p:txBody>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stStyle>
          <a:p>
            <a:pPr lvl="0"/>
            <a:r>
              <a:rPr lang="en-US"/>
              <a:t>Edit Master text styles</a:t>
            </a:r>
          </a:p>
        </p:txBody>
      </p:sp>
      <p:sp>
        <p:nvSpPr>
          <p:cNvPr id="18" name="Text Placeholder 22"/>
          <p:cNvSpPr>
            <a:spLocks noGrp="1"/>
          </p:cNvSpPr>
          <p:nvPr>
            <p:ph type="body" sz="quarter" idx="14"/>
          </p:nvPr>
        </p:nvSpPr>
        <p:spPr>
          <a:xfrm>
            <a:off x="4765894" y="4512276"/>
            <a:ext cx="2658946" cy="708025"/>
          </a:xfrm>
          <a:prstGeom prst="rect">
            <a:avLst/>
          </a:prstGeom>
        </p:spPr>
        <p:txBody>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stStyle>
          <a:p>
            <a:pPr lvl="0"/>
            <a:r>
              <a:rPr lang="en-US"/>
              <a:t>Edit Master text styles</a:t>
            </a:r>
          </a:p>
        </p:txBody>
      </p:sp>
      <p:sp>
        <p:nvSpPr>
          <p:cNvPr id="19" name="Text Placeholder 22"/>
          <p:cNvSpPr>
            <a:spLocks noGrp="1"/>
          </p:cNvSpPr>
          <p:nvPr>
            <p:ph type="body" sz="quarter" idx="15"/>
          </p:nvPr>
        </p:nvSpPr>
        <p:spPr>
          <a:xfrm>
            <a:off x="8285930" y="4516720"/>
            <a:ext cx="2658946" cy="708025"/>
          </a:xfrm>
          <a:prstGeom prst="rect">
            <a:avLst/>
          </a:prstGeom>
        </p:spPr>
        <p:txBody>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stStyle>
          <a:p>
            <a:pPr lvl="0"/>
            <a:r>
              <a:rPr lang="en-US"/>
              <a:t>Edit Master text styles</a:t>
            </a:r>
          </a:p>
        </p:txBody>
      </p:sp>
      <p:sp>
        <p:nvSpPr>
          <p:cNvPr id="22"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3" name="Group 22"/>
          <p:cNvGrpSpPr/>
          <p:nvPr userDrawn="1"/>
        </p:nvGrpSpPr>
        <p:grpSpPr>
          <a:xfrm>
            <a:off x="-35720" y="-28576"/>
            <a:ext cx="12229125" cy="6886810"/>
            <a:chOff x="-35720" y="-28576"/>
            <a:chExt cx="12229125" cy="6886810"/>
          </a:xfrm>
        </p:grpSpPr>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5" name="Picture 2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6" name="Picture 25"/>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7" name="Group 26"/>
          <p:cNvGrpSpPr/>
          <p:nvPr userDrawn="1"/>
        </p:nvGrpSpPr>
        <p:grpSpPr>
          <a:xfrm>
            <a:off x="-21432" y="-21431"/>
            <a:ext cx="12213432" cy="6879431"/>
            <a:chOff x="-21432" y="-21431"/>
            <a:chExt cx="12213432" cy="6879431"/>
          </a:xfrm>
        </p:grpSpPr>
        <p:grpSp>
          <p:nvGrpSpPr>
            <p:cNvPr id="28" name="Group 27"/>
            <p:cNvGrpSpPr/>
            <p:nvPr userDrawn="1"/>
          </p:nvGrpSpPr>
          <p:grpSpPr>
            <a:xfrm>
              <a:off x="-21432" y="-21431"/>
              <a:ext cx="12213432" cy="6879431"/>
              <a:chOff x="-21432" y="-21431"/>
              <a:chExt cx="12213432" cy="6879431"/>
            </a:xfrm>
          </p:grpSpPr>
          <p:pic>
            <p:nvPicPr>
              <p:cNvPr id="41" name="Picture 4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42" name="Picture 41"/>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40" name="Picture 3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43" name="Group 42"/>
          <p:cNvGrpSpPr/>
          <p:nvPr userDrawn="1"/>
        </p:nvGrpSpPr>
        <p:grpSpPr>
          <a:xfrm>
            <a:off x="-28575" y="-21432"/>
            <a:ext cx="12220574" cy="6879432"/>
            <a:chOff x="-28575" y="-21432"/>
            <a:chExt cx="12220574" cy="6879432"/>
          </a:xfrm>
        </p:grpSpPr>
        <p:grpSp>
          <p:nvGrpSpPr>
            <p:cNvPr id="44" name="Group 43"/>
            <p:cNvGrpSpPr/>
            <p:nvPr userDrawn="1"/>
          </p:nvGrpSpPr>
          <p:grpSpPr>
            <a:xfrm>
              <a:off x="-28575" y="-21432"/>
              <a:ext cx="12220574" cy="6879432"/>
              <a:chOff x="-28575" y="-21432"/>
              <a:chExt cx="12220574" cy="6879432"/>
            </a:xfrm>
          </p:grpSpPr>
          <p:pic>
            <p:nvPicPr>
              <p:cNvPr id="46" name="Picture 4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7" name="Picture 46"/>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5" name="Picture 44"/>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0"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22547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Titl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sp>
        <p:nvSpPr>
          <p:cNvPr id="5"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7"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43168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Profile Images">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sp>
        <p:nvSpPr>
          <p:cNvPr id="5"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6" name="Picture Placeholder 2"/>
          <p:cNvSpPr>
            <a:spLocks noGrp="1"/>
          </p:cNvSpPr>
          <p:nvPr>
            <p:ph type="pic" sz="quarter" idx="15"/>
          </p:nvPr>
        </p:nvSpPr>
        <p:spPr>
          <a:xfrm>
            <a:off x="1403502" y="2773163"/>
            <a:ext cx="1732598" cy="1732598"/>
          </a:xfrm>
          <a:prstGeom prst="ellipse">
            <a:avLst/>
          </a:prstGeom>
          <a:solidFill>
            <a:srgbClr val="D9D9D9"/>
          </a:solidFill>
        </p:spPr>
        <p:txBody>
          <a:bodyPr anchor="ctr">
            <a:normAutofit/>
          </a:bodyPr>
          <a:lstStyle>
            <a:lvl1pPr marL="0" indent="0" algn="ctr">
              <a:buNone/>
              <a:defRPr sz="900"/>
            </a:lvl1pPr>
          </a:lstStyle>
          <a:p>
            <a:r>
              <a:rPr lang="en-US"/>
              <a:t>Click icon to add picture</a:t>
            </a:r>
            <a:endParaRPr lang="id-ID" dirty="0"/>
          </a:p>
        </p:txBody>
      </p:sp>
      <p:sp>
        <p:nvSpPr>
          <p:cNvPr id="7" name="Picture Placeholder 2"/>
          <p:cNvSpPr>
            <a:spLocks noGrp="1"/>
          </p:cNvSpPr>
          <p:nvPr>
            <p:ph type="pic" sz="quarter" idx="16"/>
          </p:nvPr>
        </p:nvSpPr>
        <p:spPr>
          <a:xfrm>
            <a:off x="3911244" y="2773163"/>
            <a:ext cx="1732598" cy="1732598"/>
          </a:xfrm>
          <a:prstGeom prst="ellipse">
            <a:avLst/>
          </a:prstGeom>
          <a:solidFill>
            <a:srgbClr val="D9D9D9"/>
          </a:solidFill>
        </p:spPr>
        <p:txBody>
          <a:bodyPr anchor="ctr">
            <a:normAutofit/>
          </a:bodyPr>
          <a:lstStyle>
            <a:lvl1pPr marL="0" indent="0" algn="ctr">
              <a:buNone/>
              <a:defRPr sz="900"/>
            </a:lvl1pPr>
          </a:lstStyle>
          <a:p>
            <a:r>
              <a:rPr lang="en-US"/>
              <a:t>Click icon to add picture</a:t>
            </a:r>
            <a:endParaRPr lang="id-ID" dirty="0"/>
          </a:p>
        </p:txBody>
      </p:sp>
      <p:sp>
        <p:nvSpPr>
          <p:cNvPr id="8" name="Picture Placeholder 2"/>
          <p:cNvSpPr>
            <a:spLocks noGrp="1"/>
          </p:cNvSpPr>
          <p:nvPr>
            <p:ph type="pic" sz="quarter" idx="17"/>
          </p:nvPr>
        </p:nvSpPr>
        <p:spPr>
          <a:xfrm>
            <a:off x="6418986" y="2773163"/>
            <a:ext cx="1732598" cy="1732598"/>
          </a:xfrm>
          <a:prstGeom prst="ellipse">
            <a:avLst/>
          </a:prstGeom>
          <a:solidFill>
            <a:srgbClr val="D9D9D9"/>
          </a:solidFill>
        </p:spPr>
        <p:txBody>
          <a:bodyPr anchor="ctr">
            <a:normAutofit/>
          </a:bodyPr>
          <a:lstStyle>
            <a:lvl1pPr marL="0" indent="0" algn="ctr">
              <a:buNone/>
              <a:defRPr sz="900"/>
            </a:lvl1pPr>
          </a:lstStyle>
          <a:p>
            <a:r>
              <a:rPr lang="en-US"/>
              <a:t>Click icon to add picture</a:t>
            </a:r>
            <a:endParaRPr lang="id-ID"/>
          </a:p>
        </p:txBody>
      </p:sp>
      <p:sp>
        <p:nvSpPr>
          <p:cNvPr id="9" name="Picture Placeholder 2"/>
          <p:cNvSpPr>
            <a:spLocks noGrp="1"/>
          </p:cNvSpPr>
          <p:nvPr>
            <p:ph type="pic" sz="quarter" idx="18"/>
          </p:nvPr>
        </p:nvSpPr>
        <p:spPr>
          <a:xfrm>
            <a:off x="8926727" y="2773163"/>
            <a:ext cx="1732598" cy="1732598"/>
          </a:xfrm>
          <a:prstGeom prst="ellipse">
            <a:avLst/>
          </a:prstGeom>
          <a:solidFill>
            <a:srgbClr val="D9D9D9"/>
          </a:solidFill>
        </p:spPr>
        <p:txBody>
          <a:bodyPr anchor="ctr">
            <a:normAutofit/>
          </a:bodyPr>
          <a:lstStyle>
            <a:lvl1pPr marL="0" indent="0" algn="ctr">
              <a:buNone/>
              <a:defRPr sz="900"/>
            </a:lvl1pPr>
          </a:lstStyle>
          <a:p>
            <a:r>
              <a:rPr lang="en-US"/>
              <a:t>Click icon to add picture</a:t>
            </a:r>
            <a:endParaRPr lang="id-ID"/>
          </a:p>
        </p:txBody>
      </p:sp>
      <p:sp>
        <p:nvSpPr>
          <p:cNvPr id="40"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41" name="Group 40"/>
          <p:cNvGrpSpPr/>
          <p:nvPr userDrawn="1"/>
        </p:nvGrpSpPr>
        <p:grpSpPr>
          <a:xfrm>
            <a:off x="-35720" y="-28576"/>
            <a:ext cx="12229125" cy="6886810"/>
            <a:chOff x="-35720" y="-28576"/>
            <a:chExt cx="12229125" cy="6886810"/>
          </a:xfrm>
        </p:grpSpPr>
        <p:pic>
          <p:nvPicPr>
            <p:cNvPr id="42" name="Picture 4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43" name="Picture 4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44" name="Picture 43"/>
            <p:cNvPicPr>
              <a:picLocks noChangeAspect="1"/>
            </p:cNvPicPr>
            <p:nvPr userDrawn="1"/>
          </p:nvPicPr>
          <p:blipFill rotWithShape="1">
            <a:blip r:embed="rId3">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45" name="Group 44"/>
          <p:cNvGrpSpPr/>
          <p:nvPr userDrawn="1"/>
        </p:nvGrpSpPr>
        <p:grpSpPr>
          <a:xfrm>
            <a:off x="-21432" y="-21431"/>
            <a:ext cx="12213432" cy="6879431"/>
            <a:chOff x="-21432" y="-21431"/>
            <a:chExt cx="12213432" cy="6879431"/>
          </a:xfrm>
        </p:grpSpPr>
        <p:grpSp>
          <p:nvGrpSpPr>
            <p:cNvPr id="46" name="Group 45"/>
            <p:cNvGrpSpPr/>
            <p:nvPr userDrawn="1"/>
          </p:nvGrpSpPr>
          <p:grpSpPr>
            <a:xfrm>
              <a:off x="-21432" y="-21431"/>
              <a:ext cx="12213432" cy="6879431"/>
              <a:chOff x="-21432" y="-21431"/>
              <a:chExt cx="12213432" cy="6879431"/>
            </a:xfrm>
          </p:grpSpPr>
          <p:pic>
            <p:nvPicPr>
              <p:cNvPr id="48" name="Picture 4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49" name="Picture 48"/>
              <p:cNvPicPr>
                <a:picLocks noChangeAspect="1"/>
              </p:cNvPicPr>
              <p:nvPr userDrawn="1"/>
            </p:nvPicPr>
            <p:blipFill rotWithShape="1">
              <a:blip r:embed="rId5">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47" name="Picture 4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50" name="Group 49"/>
          <p:cNvGrpSpPr/>
          <p:nvPr userDrawn="1"/>
        </p:nvGrpSpPr>
        <p:grpSpPr>
          <a:xfrm>
            <a:off x="-28575" y="-21432"/>
            <a:ext cx="12220574" cy="6879432"/>
            <a:chOff x="-28575" y="-21432"/>
            <a:chExt cx="12220574" cy="6879432"/>
          </a:xfrm>
        </p:grpSpPr>
        <p:grpSp>
          <p:nvGrpSpPr>
            <p:cNvPr id="51" name="Group 50"/>
            <p:cNvGrpSpPr/>
            <p:nvPr userDrawn="1"/>
          </p:nvGrpSpPr>
          <p:grpSpPr>
            <a:xfrm>
              <a:off x="-28575" y="-21432"/>
              <a:ext cx="12220574" cy="6879432"/>
              <a:chOff x="-28575" y="-21432"/>
              <a:chExt cx="12220574" cy="6879432"/>
            </a:xfrm>
          </p:grpSpPr>
          <p:pic>
            <p:nvPicPr>
              <p:cNvPr id="53" name="Picture 5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54" name="Picture 53"/>
              <p:cNvPicPr>
                <a:picLocks noChangeAspect="1"/>
              </p:cNvPicPr>
              <p:nvPr userDrawn="1"/>
            </p:nvPicPr>
            <p:blipFill rotWithShape="1">
              <a:blip r:embed="rId7">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52" name="Picture 5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6"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8069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Profile Images2">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sp>
        <p:nvSpPr>
          <p:cNvPr id="5"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1" name="Picture Placeholder 2"/>
          <p:cNvSpPr>
            <a:spLocks noGrp="1"/>
          </p:cNvSpPr>
          <p:nvPr>
            <p:ph type="pic" idx="15"/>
          </p:nvPr>
        </p:nvSpPr>
        <p:spPr>
          <a:xfrm>
            <a:off x="1939601" y="1823776"/>
            <a:ext cx="1149686" cy="1149686"/>
          </a:xfrm>
          <a:prstGeom prst="ellipse">
            <a:avLst/>
          </a:prstGeom>
          <a:solidFill>
            <a:schemeClr val="bg1">
              <a:lumMod val="85000"/>
            </a:schemeClr>
          </a:solidFill>
        </p:spPr>
        <p:txBody>
          <a:bodyPr anchor="t">
            <a:normAutofit/>
          </a:bodyPr>
          <a:lstStyle>
            <a:lvl1pPr marL="0" indent="0">
              <a:buNone/>
              <a:defRPr sz="750"/>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endParaRPr lang="en-US" dirty="0"/>
          </a:p>
        </p:txBody>
      </p:sp>
      <p:sp>
        <p:nvSpPr>
          <p:cNvPr id="12" name="Text Placeholder 10"/>
          <p:cNvSpPr>
            <a:spLocks noGrp="1"/>
          </p:cNvSpPr>
          <p:nvPr>
            <p:ph type="body" sz="quarter" idx="16"/>
          </p:nvPr>
        </p:nvSpPr>
        <p:spPr>
          <a:xfrm>
            <a:off x="1724534" y="3092712"/>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13" name="Text Placeholder 10"/>
          <p:cNvSpPr>
            <a:spLocks noGrp="1"/>
          </p:cNvSpPr>
          <p:nvPr>
            <p:ph type="body" sz="quarter" idx="17"/>
          </p:nvPr>
        </p:nvSpPr>
        <p:spPr>
          <a:xfrm>
            <a:off x="1724534" y="3492500"/>
            <a:ext cx="1575711" cy="393700"/>
          </a:xfrm>
          <a:prstGeom prst="rect">
            <a:avLst/>
          </a:prstGeom>
        </p:spPr>
        <p:txBody>
          <a:bodyPr lIns="0" tIns="0" rIns="0" bIns="0">
            <a:noAutofit/>
          </a:bodyPr>
          <a:lstStyle>
            <a:lvl1pPr marL="0" indent="0" algn="ctr">
              <a:buNone/>
              <a:defRPr sz="1000" i="0">
                <a:solidFill>
                  <a:srgbClr val="333333"/>
                </a:solidFill>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35" name="Picture Placeholder 2"/>
          <p:cNvSpPr>
            <a:spLocks noGrp="1"/>
          </p:cNvSpPr>
          <p:nvPr>
            <p:ph type="pic" idx="18"/>
          </p:nvPr>
        </p:nvSpPr>
        <p:spPr>
          <a:xfrm>
            <a:off x="4239520" y="1823776"/>
            <a:ext cx="1149686" cy="1149686"/>
          </a:xfrm>
          <a:prstGeom prst="ellipse">
            <a:avLst/>
          </a:prstGeom>
          <a:solidFill>
            <a:schemeClr val="bg1">
              <a:lumMod val="85000"/>
            </a:schemeClr>
          </a:solidFill>
        </p:spPr>
        <p:txBody>
          <a:bodyPr anchor="t">
            <a:normAutofit/>
          </a:bodyPr>
          <a:lstStyle>
            <a:lvl1pPr marL="0" indent="0">
              <a:buNone/>
              <a:defRPr sz="750"/>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endParaRPr lang="en-US" dirty="0"/>
          </a:p>
        </p:txBody>
      </p:sp>
      <p:sp>
        <p:nvSpPr>
          <p:cNvPr id="36" name="Text Placeholder 10"/>
          <p:cNvSpPr>
            <a:spLocks noGrp="1"/>
          </p:cNvSpPr>
          <p:nvPr>
            <p:ph type="body" sz="quarter" idx="19"/>
          </p:nvPr>
        </p:nvSpPr>
        <p:spPr>
          <a:xfrm>
            <a:off x="4052449" y="3092712"/>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37" name="Text Placeholder 10"/>
          <p:cNvSpPr>
            <a:spLocks noGrp="1"/>
          </p:cNvSpPr>
          <p:nvPr>
            <p:ph type="body" sz="quarter" idx="20"/>
          </p:nvPr>
        </p:nvSpPr>
        <p:spPr>
          <a:xfrm>
            <a:off x="4052449" y="3492500"/>
            <a:ext cx="1575711" cy="393700"/>
          </a:xfrm>
          <a:prstGeom prst="rect">
            <a:avLst/>
          </a:prstGeom>
        </p:spPr>
        <p:txBody>
          <a:bodyPr lIns="0" tIns="0" rIns="0" bIns="0">
            <a:noAutofit/>
          </a:bodyPr>
          <a:lstStyle>
            <a:lvl1pPr marL="0" indent="0" algn="ctr">
              <a:buNone/>
              <a:defRPr sz="1000" i="0">
                <a:solidFill>
                  <a:srgbClr val="333333"/>
                </a:solidFill>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38" name="Picture Placeholder 2"/>
          <p:cNvSpPr>
            <a:spLocks noGrp="1"/>
          </p:cNvSpPr>
          <p:nvPr>
            <p:ph type="pic" idx="21"/>
          </p:nvPr>
        </p:nvSpPr>
        <p:spPr>
          <a:xfrm>
            <a:off x="6539439" y="1823776"/>
            <a:ext cx="1149686" cy="1149686"/>
          </a:xfrm>
          <a:prstGeom prst="ellipse">
            <a:avLst/>
          </a:prstGeom>
          <a:solidFill>
            <a:schemeClr val="bg1">
              <a:lumMod val="85000"/>
            </a:schemeClr>
          </a:solidFill>
        </p:spPr>
        <p:txBody>
          <a:bodyPr anchor="t">
            <a:normAutofit/>
          </a:bodyPr>
          <a:lstStyle>
            <a:lvl1pPr marL="0" indent="0">
              <a:buNone/>
              <a:defRPr sz="750"/>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endParaRPr lang="en-US" dirty="0"/>
          </a:p>
        </p:txBody>
      </p:sp>
      <p:sp>
        <p:nvSpPr>
          <p:cNvPr id="39" name="Text Placeholder 10"/>
          <p:cNvSpPr>
            <a:spLocks noGrp="1"/>
          </p:cNvSpPr>
          <p:nvPr>
            <p:ph type="body" sz="quarter" idx="22"/>
          </p:nvPr>
        </p:nvSpPr>
        <p:spPr>
          <a:xfrm>
            <a:off x="6380364" y="3092712"/>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40" name="Text Placeholder 10"/>
          <p:cNvSpPr>
            <a:spLocks noGrp="1"/>
          </p:cNvSpPr>
          <p:nvPr>
            <p:ph type="body" sz="quarter" idx="23"/>
          </p:nvPr>
        </p:nvSpPr>
        <p:spPr>
          <a:xfrm>
            <a:off x="6380364" y="3492500"/>
            <a:ext cx="1575711" cy="393700"/>
          </a:xfrm>
          <a:prstGeom prst="rect">
            <a:avLst/>
          </a:prstGeom>
        </p:spPr>
        <p:txBody>
          <a:bodyPr lIns="0" tIns="0" rIns="0" bIns="0">
            <a:noAutofit/>
          </a:bodyPr>
          <a:lstStyle>
            <a:lvl1pPr marL="0" indent="0" algn="ctr">
              <a:buNone/>
              <a:defRPr sz="1000" i="0">
                <a:solidFill>
                  <a:srgbClr val="333333"/>
                </a:solidFill>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41" name="Picture Placeholder 2"/>
          <p:cNvSpPr>
            <a:spLocks noGrp="1"/>
          </p:cNvSpPr>
          <p:nvPr>
            <p:ph type="pic" idx="24"/>
          </p:nvPr>
        </p:nvSpPr>
        <p:spPr>
          <a:xfrm>
            <a:off x="8921290" y="1823776"/>
            <a:ext cx="1149686" cy="1149686"/>
          </a:xfrm>
          <a:prstGeom prst="ellipse">
            <a:avLst/>
          </a:prstGeom>
          <a:solidFill>
            <a:schemeClr val="bg1">
              <a:lumMod val="85000"/>
            </a:schemeClr>
          </a:solidFill>
        </p:spPr>
        <p:txBody>
          <a:bodyPr anchor="t">
            <a:normAutofit/>
          </a:bodyPr>
          <a:lstStyle>
            <a:lvl1pPr marL="0" indent="0">
              <a:buNone/>
              <a:defRPr sz="750"/>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endParaRPr lang="en-US" dirty="0"/>
          </a:p>
        </p:txBody>
      </p:sp>
      <p:sp>
        <p:nvSpPr>
          <p:cNvPr id="42" name="Text Placeholder 10"/>
          <p:cNvSpPr>
            <a:spLocks noGrp="1"/>
          </p:cNvSpPr>
          <p:nvPr>
            <p:ph type="body" sz="quarter" idx="25"/>
          </p:nvPr>
        </p:nvSpPr>
        <p:spPr>
          <a:xfrm>
            <a:off x="8708278" y="3092712"/>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43" name="Text Placeholder 10"/>
          <p:cNvSpPr>
            <a:spLocks noGrp="1"/>
          </p:cNvSpPr>
          <p:nvPr>
            <p:ph type="body" sz="quarter" idx="26"/>
          </p:nvPr>
        </p:nvSpPr>
        <p:spPr>
          <a:xfrm>
            <a:off x="8708278" y="3492500"/>
            <a:ext cx="1575711" cy="393700"/>
          </a:xfrm>
          <a:prstGeom prst="rect">
            <a:avLst/>
          </a:prstGeom>
        </p:spPr>
        <p:txBody>
          <a:bodyPr lIns="0" tIns="0" rIns="0" bIns="0">
            <a:noAutofit/>
          </a:bodyPr>
          <a:lstStyle>
            <a:lvl1pPr marL="0" indent="0" algn="ctr">
              <a:buNone/>
              <a:defRPr sz="1000" i="0">
                <a:solidFill>
                  <a:srgbClr val="333333"/>
                </a:solidFill>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68" name="Picture Placeholder 2"/>
          <p:cNvSpPr>
            <a:spLocks noGrp="1"/>
          </p:cNvSpPr>
          <p:nvPr>
            <p:ph type="pic" idx="27"/>
          </p:nvPr>
        </p:nvSpPr>
        <p:spPr>
          <a:xfrm>
            <a:off x="1939601" y="4224076"/>
            <a:ext cx="1149686" cy="1149686"/>
          </a:xfrm>
          <a:prstGeom prst="ellipse">
            <a:avLst/>
          </a:prstGeom>
          <a:solidFill>
            <a:schemeClr val="bg1">
              <a:lumMod val="85000"/>
            </a:schemeClr>
          </a:solidFill>
        </p:spPr>
        <p:txBody>
          <a:bodyPr anchor="t">
            <a:normAutofit/>
          </a:bodyPr>
          <a:lstStyle>
            <a:lvl1pPr marL="0" indent="0">
              <a:buNone/>
              <a:defRPr sz="750"/>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endParaRPr lang="en-US" dirty="0"/>
          </a:p>
        </p:txBody>
      </p:sp>
      <p:sp>
        <p:nvSpPr>
          <p:cNvPr id="69" name="Text Placeholder 10"/>
          <p:cNvSpPr>
            <a:spLocks noGrp="1"/>
          </p:cNvSpPr>
          <p:nvPr>
            <p:ph type="body" sz="quarter" idx="28"/>
          </p:nvPr>
        </p:nvSpPr>
        <p:spPr>
          <a:xfrm>
            <a:off x="1724534" y="5493012"/>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70" name="Text Placeholder 10"/>
          <p:cNvSpPr>
            <a:spLocks noGrp="1"/>
          </p:cNvSpPr>
          <p:nvPr>
            <p:ph type="body" sz="quarter" idx="29"/>
          </p:nvPr>
        </p:nvSpPr>
        <p:spPr>
          <a:xfrm>
            <a:off x="1724534" y="5892800"/>
            <a:ext cx="1575711" cy="393700"/>
          </a:xfrm>
          <a:prstGeom prst="rect">
            <a:avLst/>
          </a:prstGeom>
        </p:spPr>
        <p:txBody>
          <a:bodyPr lIns="0" tIns="0" rIns="0" bIns="0">
            <a:noAutofit/>
          </a:bodyPr>
          <a:lstStyle>
            <a:lvl1pPr marL="0" indent="0" algn="ctr">
              <a:buNone/>
              <a:defRPr sz="1000" i="0">
                <a:solidFill>
                  <a:srgbClr val="333333"/>
                </a:solidFill>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71" name="Picture Placeholder 2"/>
          <p:cNvSpPr>
            <a:spLocks noGrp="1"/>
          </p:cNvSpPr>
          <p:nvPr>
            <p:ph type="pic" idx="30"/>
          </p:nvPr>
        </p:nvSpPr>
        <p:spPr>
          <a:xfrm>
            <a:off x="4239520" y="4224076"/>
            <a:ext cx="1149686" cy="1149686"/>
          </a:xfrm>
          <a:prstGeom prst="ellipse">
            <a:avLst/>
          </a:prstGeom>
          <a:solidFill>
            <a:schemeClr val="bg1">
              <a:lumMod val="85000"/>
            </a:schemeClr>
          </a:solidFill>
        </p:spPr>
        <p:txBody>
          <a:bodyPr anchor="t">
            <a:normAutofit/>
          </a:bodyPr>
          <a:lstStyle>
            <a:lvl1pPr marL="0" indent="0">
              <a:buNone/>
              <a:defRPr sz="750"/>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endParaRPr lang="en-US" dirty="0"/>
          </a:p>
        </p:txBody>
      </p:sp>
      <p:sp>
        <p:nvSpPr>
          <p:cNvPr id="72" name="Text Placeholder 10"/>
          <p:cNvSpPr>
            <a:spLocks noGrp="1"/>
          </p:cNvSpPr>
          <p:nvPr>
            <p:ph type="body" sz="quarter" idx="31"/>
          </p:nvPr>
        </p:nvSpPr>
        <p:spPr>
          <a:xfrm>
            <a:off x="4052449" y="5493012"/>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73" name="Text Placeholder 10"/>
          <p:cNvSpPr>
            <a:spLocks noGrp="1"/>
          </p:cNvSpPr>
          <p:nvPr>
            <p:ph type="body" sz="quarter" idx="32"/>
          </p:nvPr>
        </p:nvSpPr>
        <p:spPr>
          <a:xfrm>
            <a:off x="4052449" y="5892800"/>
            <a:ext cx="1575711" cy="393700"/>
          </a:xfrm>
          <a:prstGeom prst="rect">
            <a:avLst/>
          </a:prstGeom>
        </p:spPr>
        <p:txBody>
          <a:bodyPr lIns="0" tIns="0" rIns="0" bIns="0">
            <a:noAutofit/>
          </a:bodyPr>
          <a:lstStyle>
            <a:lvl1pPr marL="0" indent="0" algn="ctr">
              <a:buNone/>
              <a:defRPr sz="1000" i="0">
                <a:solidFill>
                  <a:srgbClr val="333333"/>
                </a:solidFill>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74" name="Picture Placeholder 2"/>
          <p:cNvSpPr>
            <a:spLocks noGrp="1"/>
          </p:cNvSpPr>
          <p:nvPr>
            <p:ph type="pic" idx="33"/>
          </p:nvPr>
        </p:nvSpPr>
        <p:spPr>
          <a:xfrm>
            <a:off x="6539439" y="4224076"/>
            <a:ext cx="1149686" cy="1149686"/>
          </a:xfrm>
          <a:prstGeom prst="ellipse">
            <a:avLst/>
          </a:prstGeom>
          <a:solidFill>
            <a:schemeClr val="bg1">
              <a:lumMod val="85000"/>
            </a:schemeClr>
          </a:solidFill>
        </p:spPr>
        <p:txBody>
          <a:bodyPr anchor="t">
            <a:normAutofit/>
          </a:bodyPr>
          <a:lstStyle>
            <a:lvl1pPr marL="0" indent="0">
              <a:buNone/>
              <a:defRPr sz="750"/>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endParaRPr lang="en-US" dirty="0"/>
          </a:p>
        </p:txBody>
      </p:sp>
      <p:sp>
        <p:nvSpPr>
          <p:cNvPr id="75" name="Text Placeholder 10"/>
          <p:cNvSpPr>
            <a:spLocks noGrp="1"/>
          </p:cNvSpPr>
          <p:nvPr>
            <p:ph type="body" sz="quarter" idx="34"/>
          </p:nvPr>
        </p:nvSpPr>
        <p:spPr>
          <a:xfrm>
            <a:off x="6380364" y="5493012"/>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76" name="Text Placeholder 10"/>
          <p:cNvSpPr>
            <a:spLocks noGrp="1"/>
          </p:cNvSpPr>
          <p:nvPr>
            <p:ph type="body" sz="quarter" idx="35"/>
          </p:nvPr>
        </p:nvSpPr>
        <p:spPr>
          <a:xfrm>
            <a:off x="6380364" y="5892800"/>
            <a:ext cx="1575711" cy="393700"/>
          </a:xfrm>
          <a:prstGeom prst="rect">
            <a:avLst/>
          </a:prstGeom>
        </p:spPr>
        <p:txBody>
          <a:bodyPr lIns="0" tIns="0" rIns="0" bIns="0">
            <a:noAutofit/>
          </a:bodyPr>
          <a:lstStyle>
            <a:lvl1pPr marL="0" indent="0" algn="ctr">
              <a:buNone/>
              <a:defRPr sz="1000" i="0">
                <a:solidFill>
                  <a:srgbClr val="333333"/>
                </a:solidFill>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77" name="Picture Placeholder 2"/>
          <p:cNvSpPr>
            <a:spLocks noGrp="1"/>
          </p:cNvSpPr>
          <p:nvPr>
            <p:ph type="pic" idx="36"/>
          </p:nvPr>
        </p:nvSpPr>
        <p:spPr>
          <a:xfrm>
            <a:off x="8921290" y="4224076"/>
            <a:ext cx="1149686" cy="1149686"/>
          </a:xfrm>
          <a:prstGeom prst="ellipse">
            <a:avLst/>
          </a:prstGeom>
          <a:solidFill>
            <a:schemeClr val="bg1">
              <a:lumMod val="85000"/>
            </a:schemeClr>
          </a:solidFill>
        </p:spPr>
        <p:txBody>
          <a:bodyPr anchor="t">
            <a:normAutofit/>
          </a:bodyPr>
          <a:lstStyle>
            <a:lvl1pPr marL="0" indent="0">
              <a:buNone/>
              <a:defRPr sz="750"/>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endParaRPr lang="en-US" dirty="0"/>
          </a:p>
        </p:txBody>
      </p:sp>
      <p:sp>
        <p:nvSpPr>
          <p:cNvPr id="78" name="Text Placeholder 10"/>
          <p:cNvSpPr>
            <a:spLocks noGrp="1"/>
          </p:cNvSpPr>
          <p:nvPr>
            <p:ph type="body" sz="quarter" idx="37"/>
          </p:nvPr>
        </p:nvSpPr>
        <p:spPr>
          <a:xfrm>
            <a:off x="8708278" y="5493012"/>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79" name="Text Placeholder 10"/>
          <p:cNvSpPr>
            <a:spLocks noGrp="1"/>
          </p:cNvSpPr>
          <p:nvPr>
            <p:ph type="body" sz="quarter" idx="38"/>
          </p:nvPr>
        </p:nvSpPr>
        <p:spPr>
          <a:xfrm>
            <a:off x="8708278" y="5892800"/>
            <a:ext cx="1575711" cy="393700"/>
          </a:xfrm>
          <a:prstGeom prst="rect">
            <a:avLst/>
          </a:prstGeom>
        </p:spPr>
        <p:txBody>
          <a:bodyPr lIns="0" tIns="0" rIns="0" bIns="0">
            <a:noAutofit/>
          </a:bodyPr>
          <a:lstStyle>
            <a:lvl1pPr marL="0" indent="0" algn="ctr">
              <a:buNone/>
              <a:defRPr sz="1000" i="0">
                <a:solidFill>
                  <a:srgbClr val="333333"/>
                </a:solidFill>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Edit Master text styles</a:t>
            </a:r>
          </a:p>
        </p:txBody>
      </p:sp>
      <p:sp>
        <p:nvSpPr>
          <p:cNvPr id="80"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81" name="Group 80"/>
          <p:cNvGrpSpPr/>
          <p:nvPr userDrawn="1"/>
        </p:nvGrpSpPr>
        <p:grpSpPr>
          <a:xfrm>
            <a:off x="-35720" y="-28576"/>
            <a:ext cx="12229125" cy="6886810"/>
            <a:chOff x="-35720" y="-28576"/>
            <a:chExt cx="12229125" cy="6886810"/>
          </a:xfrm>
        </p:grpSpPr>
        <p:pic>
          <p:nvPicPr>
            <p:cNvPr id="82" name="Picture 8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83" name="Picture 8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84" name="Picture 83"/>
            <p:cNvPicPr>
              <a:picLocks noChangeAspect="1"/>
            </p:cNvPicPr>
            <p:nvPr userDrawn="1"/>
          </p:nvPicPr>
          <p:blipFill rotWithShape="1">
            <a:blip r:embed="rId3">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85" name="Group 84"/>
          <p:cNvGrpSpPr/>
          <p:nvPr userDrawn="1"/>
        </p:nvGrpSpPr>
        <p:grpSpPr>
          <a:xfrm>
            <a:off x="-21432" y="-21431"/>
            <a:ext cx="12213432" cy="6879431"/>
            <a:chOff x="-21432" y="-21431"/>
            <a:chExt cx="12213432" cy="6879431"/>
          </a:xfrm>
        </p:grpSpPr>
        <p:grpSp>
          <p:nvGrpSpPr>
            <p:cNvPr id="86" name="Group 85"/>
            <p:cNvGrpSpPr/>
            <p:nvPr userDrawn="1"/>
          </p:nvGrpSpPr>
          <p:grpSpPr>
            <a:xfrm>
              <a:off x="-21432" y="-21431"/>
              <a:ext cx="12213432" cy="6879431"/>
              <a:chOff x="-21432" y="-21431"/>
              <a:chExt cx="12213432" cy="6879431"/>
            </a:xfrm>
          </p:grpSpPr>
          <p:pic>
            <p:nvPicPr>
              <p:cNvPr id="88" name="Picture 8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89" name="Picture 88"/>
              <p:cNvPicPr>
                <a:picLocks noChangeAspect="1"/>
              </p:cNvPicPr>
              <p:nvPr userDrawn="1"/>
            </p:nvPicPr>
            <p:blipFill rotWithShape="1">
              <a:blip r:embed="rId5">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87" name="Picture 8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90" name="Group 89"/>
          <p:cNvGrpSpPr/>
          <p:nvPr userDrawn="1"/>
        </p:nvGrpSpPr>
        <p:grpSpPr>
          <a:xfrm>
            <a:off x="-28575" y="-21432"/>
            <a:ext cx="12220574" cy="6879432"/>
            <a:chOff x="-28575" y="-21432"/>
            <a:chExt cx="12220574" cy="6879432"/>
          </a:xfrm>
        </p:grpSpPr>
        <p:grpSp>
          <p:nvGrpSpPr>
            <p:cNvPr id="91" name="Group 90"/>
            <p:cNvGrpSpPr/>
            <p:nvPr userDrawn="1"/>
          </p:nvGrpSpPr>
          <p:grpSpPr>
            <a:xfrm>
              <a:off x="-28575" y="-21432"/>
              <a:ext cx="12220574" cy="6879432"/>
              <a:chOff x="-28575" y="-21432"/>
              <a:chExt cx="12220574" cy="6879432"/>
            </a:xfrm>
          </p:grpSpPr>
          <p:pic>
            <p:nvPicPr>
              <p:cNvPr id="93" name="Picture 9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94" name="Picture 93"/>
              <p:cNvPicPr>
                <a:picLocks noChangeAspect="1"/>
              </p:cNvPicPr>
              <p:nvPr userDrawn="1"/>
            </p:nvPicPr>
            <p:blipFill rotWithShape="1">
              <a:blip r:embed="rId7">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92" name="Picture 9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45"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25912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Collage 1">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sp>
        <p:nvSpPr>
          <p:cNvPr id="7" name="Bildplatzhalter 8"/>
          <p:cNvSpPr>
            <a:spLocks noGrp="1"/>
          </p:cNvSpPr>
          <p:nvPr>
            <p:ph type="pic" sz="quarter" idx="16" hasCustomPrompt="1"/>
          </p:nvPr>
        </p:nvSpPr>
        <p:spPr bwMode="gray">
          <a:xfrm>
            <a:off x="124691" y="1814437"/>
            <a:ext cx="2801389" cy="2861534"/>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5"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6" name="Text Placeholder 2"/>
          <p:cNvSpPr>
            <a:spLocks noGrp="1"/>
          </p:cNvSpPr>
          <p:nvPr>
            <p:ph idx="13" hasCustomPrompt="1"/>
          </p:nvPr>
        </p:nvSpPr>
        <p:spPr>
          <a:xfrm>
            <a:off x="838200" y="4821237"/>
            <a:ext cx="10515600" cy="1355726"/>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19" name="Bildplatzhalter 8"/>
          <p:cNvSpPr>
            <a:spLocks noGrp="1"/>
          </p:cNvSpPr>
          <p:nvPr>
            <p:ph type="pic" sz="quarter" idx="19" hasCustomPrompt="1"/>
          </p:nvPr>
        </p:nvSpPr>
        <p:spPr bwMode="gray">
          <a:xfrm>
            <a:off x="3058758" y="3316903"/>
            <a:ext cx="1529592"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1" name="Bildplatzhalter 8"/>
          <p:cNvSpPr>
            <a:spLocks noGrp="1"/>
          </p:cNvSpPr>
          <p:nvPr>
            <p:ph type="pic" sz="quarter" idx="20" hasCustomPrompt="1"/>
          </p:nvPr>
        </p:nvSpPr>
        <p:spPr bwMode="gray">
          <a:xfrm>
            <a:off x="3058758" y="1814437"/>
            <a:ext cx="1529592"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2" name="Bildplatzhalter 8"/>
          <p:cNvSpPr>
            <a:spLocks noGrp="1"/>
          </p:cNvSpPr>
          <p:nvPr>
            <p:ph type="pic" sz="quarter" idx="21" hasCustomPrompt="1"/>
          </p:nvPr>
        </p:nvSpPr>
        <p:spPr bwMode="gray">
          <a:xfrm>
            <a:off x="7603650" y="1814437"/>
            <a:ext cx="2087880" cy="2861534"/>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3" name="Bildplatzhalter 8"/>
          <p:cNvSpPr>
            <a:spLocks noGrp="1"/>
          </p:cNvSpPr>
          <p:nvPr>
            <p:ph type="pic" sz="quarter" idx="22" hasCustomPrompt="1"/>
          </p:nvPr>
        </p:nvSpPr>
        <p:spPr bwMode="gray">
          <a:xfrm>
            <a:off x="9824207" y="3316903"/>
            <a:ext cx="2239637"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4" name="Bildplatzhalter 8"/>
          <p:cNvSpPr>
            <a:spLocks noGrp="1"/>
          </p:cNvSpPr>
          <p:nvPr>
            <p:ph type="pic" sz="quarter" idx="23" hasCustomPrompt="1"/>
          </p:nvPr>
        </p:nvSpPr>
        <p:spPr bwMode="gray">
          <a:xfrm>
            <a:off x="9824207" y="1814437"/>
            <a:ext cx="2239637"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5" name="Bildplatzhalter 8"/>
          <p:cNvSpPr>
            <a:spLocks noGrp="1"/>
          </p:cNvSpPr>
          <p:nvPr>
            <p:ph type="pic" sz="quarter" idx="24" hasCustomPrompt="1"/>
          </p:nvPr>
        </p:nvSpPr>
        <p:spPr bwMode="gray">
          <a:xfrm>
            <a:off x="4721028" y="3316903"/>
            <a:ext cx="2749944"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6" name="Bildplatzhalter 8"/>
          <p:cNvSpPr>
            <a:spLocks noGrp="1"/>
          </p:cNvSpPr>
          <p:nvPr>
            <p:ph type="pic" sz="quarter" idx="25" hasCustomPrompt="1"/>
          </p:nvPr>
        </p:nvSpPr>
        <p:spPr bwMode="gray">
          <a:xfrm>
            <a:off x="4721028" y="1814437"/>
            <a:ext cx="2749944"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4"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7" name="Group 16"/>
          <p:cNvGrpSpPr/>
          <p:nvPr userDrawn="1"/>
        </p:nvGrpSpPr>
        <p:grpSpPr>
          <a:xfrm>
            <a:off x="-35720" y="-28576"/>
            <a:ext cx="12229125" cy="6886810"/>
            <a:chOff x="-35720" y="-28576"/>
            <a:chExt cx="12229125" cy="6886810"/>
          </a:xfrm>
        </p:grpSpPr>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0" name="Picture 1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7" name="Picture 26"/>
            <p:cNvPicPr>
              <a:picLocks noChangeAspect="1"/>
            </p:cNvPicPr>
            <p:nvPr userDrawn="1"/>
          </p:nvPicPr>
          <p:blipFill rotWithShape="1">
            <a:blip r:embed="rId3">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8" name="Group 27"/>
          <p:cNvGrpSpPr/>
          <p:nvPr userDrawn="1"/>
        </p:nvGrpSpPr>
        <p:grpSpPr>
          <a:xfrm>
            <a:off x="-21432" y="-21431"/>
            <a:ext cx="12213432" cy="6879431"/>
            <a:chOff x="-21432" y="-21431"/>
            <a:chExt cx="12213432" cy="6879431"/>
          </a:xfrm>
        </p:grpSpPr>
        <p:grpSp>
          <p:nvGrpSpPr>
            <p:cNvPr id="29" name="Group 28"/>
            <p:cNvGrpSpPr/>
            <p:nvPr userDrawn="1"/>
          </p:nvGrpSpPr>
          <p:grpSpPr>
            <a:xfrm>
              <a:off x="-21432" y="-21431"/>
              <a:ext cx="12213432" cy="6879431"/>
              <a:chOff x="-21432" y="-21431"/>
              <a:chExt cx="12213432" cy="6879431"/>
            </a:xfrm>
          </p:grpSpPr>
          <p:pic>
            <p:nvPicPr>
              <p:cNvPr id="31" name="Picture 3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2" name="Picture 31"/>
              <p:cNvPicPr>
                <a:picLocks noChangeAspect="1"/>
              </p:cNvPicPr>
              <p:nvPr userDrawn="1"/>
            </p:nvPicPr>
            <p:blipFill rotWithShape="1">
              <a:blip r:embed="rId5">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30" name="Picture 2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3" name="Group 32"/>
          <p:cNvGrpSpPr/>
          <p:nvPr userDrawn="1"/>
        </p:nvGrpSpPr>
        <p:grpSpPr>
          <a:xfrm>
            <a:off x="-28575" y="-21432"/>
            <a:ext cx="12220574" cy="6879432"/>
            <a:chOff x="-28575" y="-21432"/>
            <a:chExt cx="12220574" cy="6879432"/>
          </a:xfrm>
        </p:grpSpPr>
        <p:grpSp>
          <p:nvGrpSpPr>
            <p:cNvPr id="34" name="Group 33"/>
            <p:cNvGrpSpPr/>
            <p:nvPr userDrawn="1"/>
          </p:nvGrpSpPr>
          <p:grpSpPr>
            <a:xfrm>
              <a:off x="-28575" y="-21432"/>
              <a:ext cx="12220574" cy="6879432"/>
              <a:chOff x="-28575" y="-21432"/>
              <a:chExt cx="12220574" cy="6879432"/>
            </a:xfrm>
          </p:grpSpPr>
          <p:pic>
            <p:nvPicPr>
              <p:cNvPr id="36" name="Picture 35"/>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37" name="Picture 36"/>
              <p:cNvPicPr>
                <a:picLocks noChangeAspect="1"/>
              </p:cNvPicPr>
              <p:nvPr userDrawn="1"/>
            </p:nvPicPr>
            <p:blipFill rotWithShape="1">
              <a:blip r:embed="rId7">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5" name="Picture 3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9"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30150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Collage 2">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sp>
        <p:nvSpPr>
          <p:cNvPr id="7" name="Bildplatzhalter 8"/>
          <p:cNvSpPr>
            <a:spLocks noGrp="1"/>
          </p:cNvSpPr>
          <p:nvPr>
            <p:ph type="pic" sz="quarter" idx="16" hasCustomPrompt="1"/>
          </p:nvPr>
        </p:nvSpPr>
        <p:spPr bwMode="gray">
          <a:xfrm>
            <a:off x="103909" y="1814436"/>
            <a:ext cx="2822171" cy="4457271"/>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5"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9" name="Bildplatzhalter 8"/>
          <p:cNvSpPr>
            <a:spLocks noGrp="1"/>
          </p:cNvSpPr>
          <p:nvPr>
            <p:ph type="pic" sz="quarter" idx="19" hasCustomPrompt="1"/>
          </p:nvPr>
        </p:nvSpPr>
        <p:spPr bwMode="gray">
          <a:xfrm>
            <a:off x="3058758" y="3316903"/>
            <a:ext cx="4412214" cy="2954804"/>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1" name="Bildplatzhalter 8"/>
          <p:cNvSpPr>
            <a:spLocks noGrp="1"/>
          </p:cNvSpPr>
          <p:nvPr>
            <p:ph type="pic" sz="quarter" idx="20" hasCustomPrompt="1"/>
          </p:nvPr>
        </p:nvSpPr>
        <p:spPr bwMode="gray">
          <a:xfrm>
            <a:off x="3058758" y="1814437"/>
            <a:ext cx="1529592"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2" name="Bildplatzhalter 8"/>
          <p:cNvSpPr>
            <a:spLocks noGrp="1"/>
          </p:cNvSpPr>
          <p:nvPr>
            <p:ph type="pic" sz="quarter" idx="21" hasCustomPrompt="1"/>
          </p:nvPr>
        </p:nvSpPr>
        <p:spPr bwMode="gray">
          <a:xfrm>
            <a:off x="7603650" y="1814437"/>
            <a:ext cx="2087880" cy="2861534"/>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3" name="Bildplatzhalter 8"/>
          <p:cNvSpPr>
            <a:spLocks noGrp="1"/>
          </p:cNvSpPr>
          <p:nvPr>
            <p:ph type="pic" sz="quarter" idx="22" hasCustomPrompt="1"/>
          </p:nvPr>
        </p:nvSpPr>
        <p:spPr bwMode="gray">
          <a:xfrm>
            <a:off x="9824208" y="3316903"/>
            <a:ext cx="2250028"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4" name="Bildplatzhalter 8"/>
          <p:cNvSpPr>
            <a:spLocks noGrp="1"/>
          </p:cNvSpPr>
          <p:nvPr>
            <p:ph type="pic" sz="quarter" idx="23" hasCustomPrompt="1"/>
          </p:nvPr>
        </p:nvSpPr>
        <p:spPr bwMode="gray">
          <a:xfrm>
            <a:off x="9824208" y="1814437"/>
            <a:ext cx="2250028"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6" name="Bildplatzhalter 8"/>
          <p:cNvSpPr>
            <a:spLocks noGrp="1"/>
          </p:cNvSpPr>
          <p:nvPr>
            <p:ph type="pic" sz="quarter" idx="25" hasCustomPrompt="1"/>
          </p:nvPr>
        </p:nvSpPr>
        <p:spPr bwMode="gray">
          <a:xfrm>
            <a:off x="4721028" y="1814437"/>
            <a:ext cx="2749944"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4" name="Bildplatzhalter 8"/>
          <p:cNvSpPr>
            <a:spLocks noGrp="1"/>
          </p:cNvSpPr>
          <p:nvPr>
            <p:ph type="pic" sz="quarter" idx="26" hasCustomPrompt="1"/>
          </p:nvPr>
        </p:nvSpPr>
        <p:spPr bwMode="gray">
          <a:xfrm>
            <a:off x="7603650" y="4819369"/>
            <a:ext cx="4470586" cy="145233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3"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6" name="Group 15"/>
          <p:cNvGrpSpPr/>
          <p:nvPr userDrawn="1"/>
        </p:nvGrpSpPr>
        <p:grpSpPr>
          <a:xfrm>
            <a:off x="-35720" y="-28576"/>
            <a:ext cx="12229125" cy="6886810"/>
            <a:chOff x="-35720" y="-28576"/>
            <a:chExt cx="12229125" cy="6886810"/>
          </a:xfrm>
        </p:grpSpPr>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5" name="Group 24"/>
          <p:cNvGrpSpPr/>
          <p:nvPr userDrawn="1"/>
        </p:nvGrpSpPr>
        <p:grpSpPr>
          <a:xfrm>
            <a:off x="-21432" y="-21431"/>
            <a:ext cx="12213432" cy="6879431"/>
            <a:chOff x="-21432" y="-21431"/>
            <a:chExt cx="12213432" cy="6879431"/>
          </a:xfrm>
        </p:grpSpPr>
        <p:grpSp>
          <p:nvGrpSpPr>
            <p:cNvPr id="27" name="Group 26"/>
            <p:cNvGrpSpPr/>
            <p:nvPr userDrawn="1"/>
          </p:nvGrpSpPr>
          <p:grpSpPr>
            <a:xfrm>
              <a:off x="-21432" y="-21431"/>
              <a:ext cx="12213432" cy="6879431"/>
              <a:chOff x="-21432" y="-21431"/>
              <a:chExt cx="12213432" cy="6879431"/>
            </a:xfrm>
          </p:grpSpPr>
          <p:pic>
            <p:nvPicPr>
              <p:cNvPr id="29" name="Picture 2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0" name="Picture 29"/>
              <p:cNvPicPr>
                <a:picLocks noChangeAspect="1"/>
              </p:cNvPicPr>
              <p:nvPr userDrawn="1"/>
            </p:nvPicPr>
            <p:blipFill rotWithShape="1">
              <a:blip r:embed="rId5">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8" name="Picture 2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1" name="Group 30"/>
          <p:cNvGrpSpPr/>
          <p:nvPr userDrawn="1"/>
        </p:nvGrpSpPr>
        <p:grpSpPr>
          <a:xfrm>
            <a:off x="-28575" y="-21432"/>
            <a:ext cx="12220574" cy="6879432"/>
            <a:chOff x="-28575" y="-21432"/>
            <a:chExt cx="12220574" cy="6879432"/>
          </a:xfrm>
        </p:grpSpPr>
        <p:grpSp>
          <p:nvGrpSpPr>
            <p:cNvPr id="32" name="Group 31"/>
            <p:cNvGrpSpPr/>
            <p:nvPr userDrawn="1"/>
          </p:nvGrpSpPr>
          <p:grpSpPr>
            <a:xfrm>
              <a:off x="-28575" y="-21432"/>
              <a:ext cx="12220574" cy="6879432"/>
              <a:chOff x="-28575" y="-21432"/>
              <a:chExt cx="12220574" cy="6879432"/>
            </a:xfrm>
          </p:grpSpPr>
          <p:pic>
            <p:nvPicPr>
              <p:cNvPr id="34" name="Picture 3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35" name="Picture 34"/>
              <p:cNvPicPr>
                <a:picLocks noChangeAspect="1"/>
              </p:cNvPicPr>
              <p:nvPr userDrawn="1"/>
            </p:nvPicPr>
            <p:blipFill rotWithShape="1">
              <a:blip r:embed="rId7">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3" name="Picture 3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7"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47454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Collage 3">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sp>
        <p:nvSpPr>
          <p:cNvPr id="7" name="Bildplatzhalter 8"/>
          <p:cNvSpPr>
            <a:spLocks noGrp="1"/>
          </p:cNvSpPr>
          <p:nvPr>
            <p:ph type="pic" sz="quarter" idx="16" hasCustomPrompt="1"/>
          </p:nvPr>
        </p:nvSpPr>
        <p:spPr bwMode="gray">
          <a:xfrm>
            <a:off x="124691" y="512758"/>
            <a:ext cx="2801389" cy="4457271"/>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9" name="Bildplatzhalter 8"/>
          <p:cNvSpPr>
            <a:spLocks noGrp="1"/>
          </p:cNvSpPr>
          <p:nvPr>
            <p:ph type="pic" sz="quarter" idx="19" hasCustomPrompt="1"/>
          </p:nvPr>
        </p:nvSpPr>
        <p:spPr bwMode="gray">
          <a:xfrm>
            <a:off x="3058758" y="2015225"/>
            <a:ext cx="4412214" cy="2954804"/>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1" name="Bildplatzhalter 8"/>
          <p:cNvSpPr>
            <a:spLocks noGrp="1"/>
          </p:cNvSpPr>
          <p:nvPr>
            <p:ph type="pic" sz="quarter" idx="20" hasCustomPrompt="1"/>
          </p:nvPr>
        </p:nvSpPr>
        <p:spPr bwMode="gray">
          <a:xfrm>
            <a:off x="3058758" y="512759"/>
            <a:ext cx="1529592"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2" name="Bildplatzhalter 8"/>
          <p:cNvSpPr>
            <a:spLocks noGrp="1"/>
          </p:cNvSpPr>
          <p:nvPr>
            <p:ph type="pic" sz="quarter" idx="21" hasCustomPrompt="1"/>
          </p:nvPr>
        </p:nvSpPr>
        <p:spPr bwMode="gray">
          <a:xfrm>
            <a:off x="7603650" y="512759"/>
            <a:ext cx="2087880" cy="2861534"/>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3" name="Bildplatzhalter 8"/>
          <p:cNvSpPr>
            <a:spLocks noGrp="1"/>
          </p:cNvSpPr>
          <p:nvPr>
            <p:ph type="pic" sz="quarter" idx="22" hasCustomPrompt="1"/>
          </p:nvPr>
        </p:nvSpPr>
        <p:spPr bwMode="gray">
          <a:xfrm>
            <a:off x="9824207" y="2015225"/>
            <a:ext cx="2239637"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4" name="Bildplatzhalter 8"/>
          <p:cNvSpPr>
            <a:spLocks noGrp="1"/>
          </p:cNvSpPr>
          <p:nvPr>
            <p:ph type="pic" sz="quarter" idx="23" hasCustomPrompt="1"/>
          </p:nvPr>
        </p:nvSpPr>
        <p:spPr bwMode="gray">
          <a:xfrm>
            <a:off x="9824207" y="512759"/>
            <a:ext cx="2239637"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6" name="Bildplatzhalter 8"/>
          <p:cNvSpPr>
            <a:spLocks noGrp="1"/>
          </p:cNvSpPr>
          <p:nvPr>
            <p:ph type="pic" sz="quarter" idx="25" hasCustomPrompt="1"/>
          </p:nvPr>
        </p:nvSpPr>
        <p:spPr bwMode="gray">
          <a:xfrm>
            <a:off x="4721028" y="512759"/>
            <a:ext cx="2749944"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4" name="Bildplatzhalter 8"/>
          <p:cNvSpPr>
            <a:spLocks noGrp="1"/>
          </p:cNvSpPr>
          <p:nvPr>
            <p:ph type="pic" sz="quarter" idx="26" hasCustomPrompt="1"/>
          </p:nvPr>
        </p:nvSpPr>
        <p:spPr bwMode="gray">
          <a:xfrm>
            <a:off x="7603650" y="3517691"/>
            <a:ext cx="4460194" cy="145233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3" name="Text Placeholder 2"/>
          <p:cNvSpPr>
            <a:spLocks noGrp="1"/>
          </p:cNvSpPr>
          <p:nvPr>
            <p:ph idx="13" hasCustomPrompt="1"/>
          </p:nvPr>
        </p:nvSpPr>
        <p:spPr>
          <a:xfrm>
            <a:off x="838200" y="5079426"/>
            <a:ext cx="10515600" cy="1355726"/>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15"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6" name="Group 15"/>
          <p:cNvGrpSpPr/>
          <p:nvPr userDrawn="1"/>
        </p:nvGrpSpPr>
        <p:grpSpPr>
          <a:xfrm>
            <a:off x="-35720" y="-28576"/>
            <a:ext cx="12229125" cy="6886810"/>
            <a:chOff x="-35720" y="-28576"/>
            <a:chExt cx="12229125" cy="6886810"/>
          </a:xfrm>
        </p:grpSpPr>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5" name="Group 24"/>
          <p:cNvGrpSpPr/>
          <p:nvPr userDrawn="1"/>
        </p:nvGrpSpPr>
        <p:grpSpPr>
          <a:xfrm>
            <a:off x="-21432" y="-21431"/>
            <a:ext cx="12213432" cy="6879431"/>
            <a:chOff x="-21432" y="-21431"/>
            <a:chExt cx="12213432" cy="6879431"/>
          </a:xfrm>
        </p:grpSpPr>
        <p:grpSp>
          <p:nvGrpSpPr>
            <p:cNvPr id="27" name="Group 26"/>
            <p:cNvGrpSpPr/>
            <p:nvPr userDrawn="1"/>
          </p:nvGrpSpPr>
          <p:grpSpPr>
            <a:xfrm>
              <a:off x="-21432" y="-21431"/>
              <a:ext cx="12213432" cy="6879431"/>
              <a:chOff x="-21432" y="-21431"/>
              <a:chExt cx="12213432" cy="6879431"/>
            </a:xfrm>
          </p:grpSpPr>
          <p:pic>
            <p:nvPicPr>
              <p:cNvPr id="29" name="Picture 2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0" name="Picture 29"/>
              <p:cNvPicPr>
                <a:picLocks noChangeAspect="1"/>
              </p:cNvPicPr>
              <p:nvPr userDrawn="1"/>
            </p:nvPicPr>
            <p:blipFill rotWithShape="1">
              <a:blip r:embed="rId5">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8" name="Picture 2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1" name="Group 30"/>
          <p:cNvGrpSpPr/>
          <p:nvPr userDrawn="1"/>
        </p:nvGrpSpPr>
        <p:grpSpPr>
          <a:xfrm>
            <a:off x="-28575" y="-21432"/>
            <a:ext cx="12220574" cy="6879432"/>
            <a:chOff x="-28575" y="-21432"/>
            <a:chExt cx="12220574" cy="6879432"/>
          </a:xfrm>
        </p:grpSpPr>
        <p:grpSp>
          <p:nvGrpSpPr>
            <p:cNvPr id="32" name="Group 31"/>
            <p:cNvGrpSpPr/>
            <p:nvPr userDrawn="1"/>
          </p:nvGrpSpPr>
          <p:grpSpPr>
            <a:xfrm>
              <a:off x="-28575" y="-21432"/>
              <a:ext cx="12220574" cy="6879432"/>
              <a:chOff x="-28575" y="-21432"/>
              <a:chExt cx="12220574" cy="6879432"/>
            </a:xfrm>
          </p:grpSpPr>
          <p:pic>
            <p:nvPicPr>
              <p:cNvPr id="34" name="Picture 3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35" name="Picture 34"/>
              <p:cNvPicPr>
                <a:picLocks noChangeAspect="1"/>
              </p:cNvPicPr>
              <p:nvPr userDrawn="1"/>
            </p:nvPicPr>
            <p:blipFill rotWithShape="1">
              <a:blip r:embed="rId7">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3" name="Picture 3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7"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72543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Dark Ba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5" name="Rectangle 4"/>
          <p:cNvSpPr/>
          <p:nvPr userDrawn="1"/>
        </p:nvSpPr>
        <p:spPr>
          <a:xfrm>
            <a:off x="0" y="2276272"/>
            <a:ext cx="12192000" cy="3093396"/>
          </a:xfrm>
          <a:prstGeom prst="rect">
            <a:avLst/>
          </a:prstGeom>
          <a:solidFill>
            <a:srgbClr val="1313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7"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1" name="Group 20"/>
          <p:cNvGrpSpPr/>
          <p:nvPr userDrawn="1"/>
        </p:nvGrpSpPr>
        <p:grpSpPr>
          <a:xfrm>
            <a:off x="-35720" y="-28576"/>
            <a:ext cx="12229125" cy="6886810"/>
            <a:chOff x="-35720" y="-28576"/>
            <a:chExt cx="12229125" cy="6886810"/>
          </a:xfrm>
        </p:grpSpPr>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3" name="Picture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4" name="Picture 23"/>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5" name="Group 24"/>
          <p:cNvGrpSpPr/>
          <p:nvPr userDrawn="1"/>
        </p:nvGrpSpPr>
        <p:grpSpPr>
          <a:xfrm>
            <a:off x="-21432" y="-21431"/>
            <a:ext cx="12213432" cy="6879431"/>
            <a:chOff x="-21432" y="-21431"/>
            <a:chExt cx="12213432" cy="6879431"/>
          </a:xfrm>
        </p:grpSpPr>
        <p:grpSp>
          <p:nvGrpSpPr>
            <p:cNvPr id="26" name="Group 25"/>
            <p:cNvGrpSpPr/>
            <p:nvPr userDrawn="1"/>
          </p:nvGrpSpPr>
          <p:grpSpPr>
            <a:xfrm>
              <a:off x="-21432" y="-21431"/>
              <a:ext cx="12213432" cy="6879431"/>
              <a:chOff x="-21432" y="-21431"/>
              <a:chExt cx="12213432" cy="6879431"/>
            </a:xfrm>
          </p:grpSpPr>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9" name="Picture 28"/>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7" name="Picture 2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8" name="Group 37"/>
          <p:cNvGrpSpPr/>
          <p:nvPr userDrawn="1"/>
        </p:nvGrpSpPr>
        <p:grpSpPr>
          <a:xfrm>
            <a:off x="-28575" y="-21432"/>
            <a:ext cx="12220574" cy="6879432"/>
            <a:chOff x="-28575" y="-21432"/>
            <a:chExt cx="12220574" cy="6879432"/>
          </a:xfrm>
        </p:grpSpPr>
        <p:grpSp>
          <p:nvGrpSpPr>
            <p:cNvPr id="39" name="Group 38"/>
            <p:cNvGrpSpPr/>
            <p:nvPr userDrawn="1"/>
          </p:nvGrpSpPr>
          <p:grpSpPr>
            <a:xfrm>
              <a:off x="-28575" y="-21432"/>
              <a:ext cx="12220574" cy="6879432"/>
              <a:chOff x="-28575" y="-21432"/>
              <a:chExt cx="12220574" cy="6879432"/>
            </a:xfrm>
          </p:grpSpPr>
          <p:pic>
            <p:nvPicPr>
              <p:cNvPr id="41" name="Picture 4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2" name="Picture 41"/>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0" name="Picture 39"/>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0"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79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grpSp>
        <p:nvGrpSpPr>
          <p:cNvPr id="2" name="Group 1"/>
          <p:cNvGrpSpPr/>
          <p:nvPr userDrawn="1"/>
        </p:nvGrpSpPr>
        <p:grpSpPr>
          <a:xfrm>
            <a:off x="-35720" y="-28576"/>
            <a:ext cx="12229125" cy="6886810"/>
            <a:chOff x="-35720" y="-28576"/>
            <a:chExt cx="12229125" cy="6886810"/>
          </a:xfrm>
        </p:grpSpPr>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4" name="Picture 2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7" name="Picture 26"/>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6" name="Group 5"/>
          <p:cNvGrpSpPr/>
          <p:nvPr userDrawn="1"/>
        </p:nvGrpSpPr>
        <p:grpSpPr>
          <a:xfrm>
            <a:off x="-21432" y="-21431"/>
            <a:ext cx="12213432" cy="6879431"/>
            <a:chOff x="-21432" y="-21431"/>
            <a:chExt cx="12213432" cy="6879431"/>
          </a:xfrm>
        </p:grpSpPr>
        <p:grpSp>
          <p:nvGrpSpPr>
            <p:cNvPr id="3" name="Group 2"/>
            <p:cNvGrpSpPr/>
            <p:nvPr userDrawn="1"/>
          </p:nvGrpSpPr>
          <p:grpSpPr>
            <a:xfrm>
              <a:off x="-21432" y="-21431"/>
              <a:ext cx="12213432" cy="6879431"/>
              <a:chOff x="-21432" y="-21431"/>
              <a:chExt cx="12213432" cy="6879431"/>
            </a:xfrm>
          </p:grpSpPr>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16" name="Picture 15"/>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7" name="Group 6"/>
          <p:cNvGrpSpPr/>
          <p:nvPr userDrawn="1"/>
        </p:nvGrpSpPr>
        <p:grpSpPr>
          <a:xfrm>
            <a:off x="-28575" y="-21432"/>
            <a:ext cx="12220574" cy="6879432"/>
            <a:chOff x="-28575" y="-21432"/>
            <a:chExt cx="12220574" cy="6879432"/>
          </a:xfrm>
        </p:grpSpPr>
        <p:grpSp>
          <p:nvGrpSpPr>
            <p:cNvPr id="5" name="Group 4"/>
            <p:cNvGrpSpPr/>
            <p:nvPr userDrawn="1"/>
          </p:nvGrpSpPr>
          <p:grpSpPr>
            <a:xfrm>
              <a:off x="-28575" y="-21432"/>
              <a:ext cx="12220574" cy="6879432"/>
              <a:chOff x="-28575" y="-21432"/>
              <a:chExt cx="12220574" cy="6879432"/>
            </a:xfrm>
          </p:grpSpPr>
          <p:pic>
            <p:nvPicPr>
              <p:cNvPr id="18" name="Picture 1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15" name="Picture 14"/>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10" name="Picture 9"/>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19"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16160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o Clip">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5" name="Rectangle 4"/>
          <p:cNvSpPr/>
          <p:nvPr userDrawn="1"/>
        </p:nvSpPr>
        <p:spPr>
          <a:xfrm>
            <a:off x="4359186" y="700691"/>
            <a:ext cx="7562648" cy="5416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Media Placeholder 14"/>
          <p:cNvSpPr>
            <a:spLocks noGrp="1"/>
          </p:cNvSpPr>
          <p:nvPr>
            <p:ph type="media" sz="quarter" idx="12" hasCustomPrompt="1"/>
          </p:nvPr>
        </p:nvSpPr>
        <p:spPr>
          <a:xfrm>
            <a:off x="4359460" y="699842"/>
            <a:ext cx="7561745" cy="5417437"/>
          </a:xfrm>
        </p:spPr>
        <p:txBody>
          <a:bodyPr/>
          <a:lstStyle>
            <a:lvl1pPr marL="0" indent="0" algn="ctr">
              <a:buNone/>
              <a:defRPr sz="4000" baseline="0"/>
            </a:lvl1pPr>
          </a:lstStyle>
          <a:p>
            <a:r>
              <a:rPr lang="en-US" dirty="0"/>
              <a:t>  </a:t>
            </a:r>
          </a:p>
          <a:p>
            <a:r>
              <a:rPr lang="en-US" dirty="0"/>
              <a:t>Drag video to  placeholder or </a:t>
            </a:r>
          </a:p>
          <a:p>
            <a:r>
              <a:rPr lang="en-US" dirty="0"/>
              <a:t>click icon to add</a:t>
            </a:r>
          </a:p>
        </p:txBody>
      </p:sp>
      <p:sp>
        <p:nvSpPr>
          <p:cNvPr id="9" name="Text Placeholder 18"/>
          <p:cNvSpPr>
            <a:spLocks noGrp="1"/>
          </p:cNvSpPr>
          <p:nvPr>
            <p:ph type="body" sz="quarter" idx="13" hasCustomPrompt="1"/>
          </p:nvPr>
        </p:nvSpPr>
        <p:spPr>
          <a:xfrm>
            <a:off x="514909" y="1945386"/>
            <a:ext cx="3626785" cy="2814873"/>
          </a:xfrm>
          <a:noFill/>
          <a:ln>
            <a:noFill/>
          </a:ln>
        </p:spPr>
        <p:txBody>
          <a:bodyPr>
            <a:normAutofit/>
          </a:bodyPr>
          <a:lstStyle>
            <a:lvl1pPr marL="0" indent="0">
              <a:buNone/>
              <a:defRPr sz="2000">
                <a:solidFill>
                  <a:srgbClr val="333333"/>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Insert information about your video here</a:t>
            </a:r>
          </a:p>
        </p:txBody>
      </p:sp>
      <p:sp>
        <p:nvSpPr>
          <p:cNvPr id="10" name="Rectangle 9"/>
          <p:cNvSpPr/>
          <p:nvPr userDrawn="1"/>
        </p:nvSpPr>
        <p:spPr>
          <a:xfrm>
            <a:off x="4359186" y="699899"/>
            <a:ext cx="7562137" cy="5417101"/>
          </a:xfrm>
          <a:prstGeom prst="rect">
            <a:avLst/>
          </a:prstGeom>
          <a:noFill/>
          <a:ln>
            <a:solidFill>
              <a:schemeClr val="tx1">
                <a:lumMod val="85000"/>
                <a:lumOff val="1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userDrawn="1"/>
        </p:nvGrpSpPr>
        <p:grpSpPr>
          <a:xfrm>
            <a:off x="-35720" y="-28576"/>
            <a:ext cx="12229125" cy="6886810"/>
            <a:chOff x="-35720" y="-28576"/>
            <a:chExt cx="12229125" cy="688681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6" name="Picture 25"/>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7" name="Group 26"/>
          <p:cNvGrpSpPr/>
          <p:nvPr userDrawn="1"/>
        </p:nvGrpSpPr>
        <p:grpSpPr>
          <a:xfrm>
            <a:off x="-21432" y="-21431"/>
            <a:ext cx="12213432" cy="6879431"/>
            <a:chOff x="-21432" y="-21431"/>
            <a:chExt cx="12213432" cy="6879431"/>
          </a:xfrm>
        </p:grpSpPr>
        <p:grpSp>
          <p:nvGrpSpPr>
            <p:cNvPr id="28" name="Group 27"/>
            <p:cNvGrpSpPr/>
            <p:nvPr userDrawn="1"/>
          </p:nvGrpSpPr>
          <p:grpSpPr>
            <a:xfrm>
              <a:off x="-21432" y="-21431"/>
              <a:ext cx="12213432" cy="6879431"/>
              <a:chOff x="-21432" y="-21431"/>
              <a:chExt cx="12213432" cy="6879431"/>
            </a:xfrm>
          </p:grpSpPr>
          <p:pic>
            <p:nvPicPr>
              <p:cNvPr id="30" name="Picture 2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1" name="Picture 30"/>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9" name="Picture 2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2" name="Group 31"/>
          <p:cNvGrpSpPr/>
          <p:nvPr userDrawn="1"/>
        </p:nvGrpSpPr>
        <p:grpSpPr>
          <a:xfrm>
            <a:off x="-28575" y="-21432"/>
            <a:ext cx="12220574" cy="6879432"/>
            <a:chOff x="-28575" y="-21432"/>
            <a:chExt cx="12220574" cy="6879432"/>
          </a:xfrm>
        </p:grpSpPr>
        <p:grpSp>
          <p:nvGrpSpPr>
            <p:cNvPr id="41" name="Group 40"/>
            <p:cNvGrpSpPr/>
            <p:nvPr userDrawn="1"/>
          </p:nvGrpSpPr>
          <p:grpSpPr>
            <a:xfrm>
              <a:off x="-28575" y="-21432"/>
              <a:ext cx="12220574" cy="6879432"/>
              <a:chOff x="-28575" y="-21432"/>
              <a:chExt cx="12220574" cy="6879432"/>
            </a:xfrm>
          </p:grpSpPr>
          <p:pic>
            <p:nvPicPr>
              <p:cNvPr id="43" name="Picture 4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4" name="Picture 43"/>
              <p:cNvPicPr>
                <a:picLocks noChangeAspect="1"/>
              </p:cNvPicPr>
              <p:nvPr userDrawn="1"/>
            </p:nvPicPr>
            <p:blipFill rotWithShape="1">
              <a:blip r:embed="rId6">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2" name="Picture 4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7953053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6_Content 2 - 2 Content">
    <p:spTree>
      <p:nvGrpSpPr>
        <p:cNvPr id="1" name=""/>
        <p:cNvGrpSpPr/>
        <p:nvPr/>
      </p:nvGrpSpPr>
      <p:grpSpPr>
        <a:xfrm>
          <a:off x="0" y="0"/>
          <a:ext cx="0" cy="0"/>
          <a:chOff x="0" y="0"/>
          <a:chExt cx="0" cy="0"/>
        </a:xfrm>
      </p:grpSpPr>
      <p:sp>
        <p:nvSpPr>
          <p:cNvPr id="2" name="Rectangle 1"/>
          <p:cNvSpPr/>
          <p:nvPr userDrawn="1"/>
        </p:nvSpPr>
        <p:spPr>
          <a:xfrm rot="5400000">
            <a:off x="103623" y="332222"/>
            <a:ext cx="245535" cy="72164"/>
          </a:xfrm>
          <a:prstGeom prst="rect">
            <a:avLst/>
          </a:prstGeom>
          <a:solidFill>
            <a:srgbClr val="3E8E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ctr" defTabSz="685722" rtl="0" eaLnBrk="1" fontAlgn="auto" latinLnBrk="0" hangingPunct="1">
              <a:lnSpc>
                <a:spcPct val="100000"/>
              </a:lnSpc>
              <a:spcBef>
                <a:spcPts val="0"/>
              </a:spcBef>
              <a:spcAft>
                <a:spcPts val="0"/>
              </a:spcAft>
              <a:buClrTx/>
              <a:buSzTx/>
              <a:buFontTx/>
              <a:buNone/>
              <a:tabLst/>
              <a:defRPr/>
            </a:pPr>
            <a:endParaRPr kumimoji="0" lang="id-ID" sz="1013" b="0" i="0" u="none" strike="noStrike" kern="1200" cap="none" spc="0" normalizeH="0" baseline="0" noProof="0" dirty="0">
              <a:ln>
                <a:noFill/>
              </a:ln>
              <a:solidFill>
                <a:srgbClr val="626262">
                  <a:lumMod val="65000"/>
                  <a:lumOff val="3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41091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Subtitle and Content - WDC ">
    <p:spTree>
      <p:nvGrpSpPr>
        <p:cNvPr id="1" name=""/>
        <p:cNvGrpSpPr/>
        <p:nvPr/>
      </p:nvGrpSpPr>
      <p:grpSpPr>
        <a:xfrm>
          <a:off x="0" y="0"/>
          <a:ext cx="0" cy="0"/>
          <a:chOff x="0" y="0"/>
          <a:chExt cx="0" cy="0"/>
        </a:xfrm>
      </p:grpSpPr>
      <p:sp>
        <p:nvSpPr>
          <p:cNvPr id="2" name="Title 1"/>
          <p:cNvSpPr>
            <a:spLocks noGrp="1"/>
          </p:cNvSpPr>
          <p:nvPr>
            <p:ph type="title"/>
          </p:nvPr>
        </p:nvSpPr>
        <p:spPr>
          <a:xfrm>
            <a:off x="472440" y="365760"/>
            <a:ext cx="11247120" cy="487680"/>
          </a:xfrm>
        </p:spPr>
        <p:txBody>
          <a:bodyPr/>
          <a:lstStyle>
            <a:lvl1pPr>
              <a:defRPr sz="3000">
                <a:solidFill>
                  <a:schemeClr val="accent2">
                    <a:lumMod val="75000"/>
                  </a:schemeClr>
                </a:solidFill>
              </a:defRPr>
            </a:lvl1pPr>
          </a:lstStyle>
          <a:p>
            <a:r>
              <a:rPr lang="en-US" dirty="0"/>
              <a:t>Click to edit Master title style</a:t>
            </a:r>
          </a:p>
        </p:txBody>
      </p:sp>
      <p:sp>
        <p:nvSpPr>
          <p:cNvPr id="3" name="Content Placeholder 2"/>
          <p:cNvSpPr>
            <a:spLocks noGrp="1"/>
          </p:cNvSpPr>
          <p:nvPr>
            <p:ph idx="1"/>
          </p:nvPr>
        </p:nvSpPr>
        <p:spPr>
          <a:xfrm>
            <a:off x="472440" y="1600200"/>
            <a:ext cx="11247120" cy="4572000"/>
          </a:xfrm>
        </p:spPr>
        <p:txBody>
          <a:bodyPr/>
          <a:lstStyle>
            <a:lvl1pPr marL="182870" indent="-182870">
              <a:lnSpc>
                <a:spcPct val="95000"/>
              </a:lnSpc>
              <a:spcBef>
                <a:spcPts val="1200"/>
              </a:spcBef>
              <a:defRPr sz="2200">
                <a:solidFill>
                  <a:schemeClr val="tx1"/>
                </a:solidFill>
              </a:defRPr>
            </a:lvl1pPr>
            <a:lvl2pPr marL="457189" indent="-223833">
              <a:lnSpc>
                <a:spcPct val="95000"/>
              </a:lnSpc>
              <a:spcBef>
                <a:spcPts val="400"/>
              </a:spcBef>
              <a:defRPr sz="1800"/>
            </a:lvl2pPr>
            <a:lvl3pPr marL="630223" indent="-173034">
              <a:lnSpc>
                <a:spcPct val="95000"/>
              </a:lnSpc>
              <a:spcBef>
                <a:spcPts val="400"/>
              </a:spcBef>
              <a:tabLst/>
              <a:defRPr sz="1600"/>
            </a:lvl3pPr>
            <a:lvl4pPr marL="854053" indent="-163509">
              <a:lnSpc>
                <a:spcPct val="95000"/>
              </a:lnSpc>
              <a:spcBef>
                <a:spcPts val="400"/>
              </a:spcBef>
              <a:defRPr sz="1400"/>
            </a:lvl4pPr>
            <a:lvl5pPr marL="914354" indent="-182870">
              <a:lnSpc>
                <a:spcPct val="95000"/>
              </a:lnSpc>
              <a:spcBef>
                <a:spcPts val="400"/>
              </a:spcBef>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ubtitle 2"/>
          <p:cNvSpPr>
            <a:spLocks noGrp="1"/>
          </p:cNvSpPr>
          <p:nvPr>
            <p:ph type="subTitle" idx="13"/>
          </p:nvPr>
        </p:nvSpPr>
        <p:spPr>
          <a:xfrm>
            <a:off x="472440" y="889000"/>
            <a:ext cx="11247120" cy="487680"/>
          </a:xfrm>
        </p:spPr>
        <p:txBody>
          <a:bodyPr/>
          <a:lstStyle>
            <a:lvl1pPr marL="0" indent="0" algn="l">
              <a:buNone/>
              <a:defRPr b="0" i="1">
                <a:solidFill>
                  <a:schemeClr val="accent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a:t>Click to edit Master subtitle style</a:t>
            </a:r>
          </a:p>
        </p:txBody>
      </p:sp>
      <p:sp>
        <p:nvSpPr>
          <p:cNvPr id="10" name="Slide Number Placeholder 5"/>
          <p:cNvSpPr>
            <a:spLocks noGrp="1"/>
          </p:cNvSpPr>
          <p:nvPr>
            <p:ph type="sldNum" sz="quarter" idx="4"/>
          </p:nvPr>
        </p:nvSpPr>
        <p:spPr>
          <a:xfrm>
            <a:off x="11460480" y="6560860"/>
            <a:ext cx="243840" cy="182880"/>
          </a:xfrm>
          <a:prstGeom prst="rect">
            <a:avLst/>
          </a:prstGeom>
        </p:spPr>
        <p:txBody>
          <a:bodyPr vert="horz" lIns="0" tIns="0" rIns="0" bIns="0" rtlCol="0" anchor="b" anchorCtr="0"/>
          <a:lstStyle>
            <a:lvl1pPr algn="r">
              <a:defRPr sz="700">
                <a:solidFill>
                  <a:schemeClr val="tx2">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17D082C-22F7-460A-B107-A5704CF548D4}" type="slidenum">
              <a:rPr kumimoji="0" lang="en-US" sz="700" b="0" i="0" u="none" strike="noStrike" kern="1200" cap="none" spc="0" normalizeH="0" baseline="0" noProof="0" smtClean="0">
                <a:ln>
                  <a:noFill/>
                </a:ln>
                <a:solidFill>
                  <a:srgbClr val="7E7E7E">
                    <a:lumMod val="50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dirty="0">
              <a:ln>
                <a:noFill/>
              </a:ln>
              <a:solidFill>
                <a:srgbClr val="7E7E7E">
                  <a:lumMod val="50000"/>
                </a:srgbClr>
              </a:solidFill>
              <a:effectLst/>
              <a:uLnTx/>
              <a:uFillTx/>
              <a:latin typeface="Verdana" charset="0"/>
              <a:ea typeface="Verdana" charset="0"/>
            </a:endParaRPr>
          </a:p>
        </p:txBody>
      </p:sp>
      <p:sp>
        <p:nvSpPr>
          <p:cNvPr id="11" name="Footer Placeholder 4"/>
          <p:cNvSpPr>
            <a:spLocks noGrp="1"/>
          </p:cNvSpPr>
          <p:nvPr>
            <p:ph type="ftr" sz="quarter" idx="3"/>
          </p:nvPr>
        </p:nvSpPr>
        <p:spPr>
          <a:xfrm>
            <a:off x="2019541" y="6560860"/>
            <a:ext cx="4015500" cy="182880"/>
          </a:xfrm>
          <a:prstGeom prst="rect">
            <a:avLst/>
          </a:prstGeom>
        </p:spPr>
        <p:txBody>
          <a:bodyPr vert="horz" lIns="0" tIns="0" rIns="0" bIns="0" rtlCol="0" anchor="b" anchorCtr="0"/>
          <a:lstStyle>
            <a:lvl1pPr algn="l">
              <a:tabLst/>
              <a:defRPr sz="700">
                <a:solidFill>
                  <a:schemeClr val="tx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7E7E7E">
                    <a:lumMod val="50000"/>
                  </a:srgbClr>
                </a:solidFill>
                <a:effectLst/>
                <a:uLnTx/>
                <a:uFillTx/>
                <a:latin typeface="Calibri" panose="020F0502020204030204"/>
                <a:ea typeface="+mn-ea"/>
                <a:cs typeface="+mn-cs"/>
              </a:rPr>
              <a:t>©2017 Western Digital Corporation or its affiliates. All rights reserved. Confidential.</a:t>
            </a:r>
            <a:endParaRPr kumimoji="0" lang="en-US" sz="700" b="0" i="0" u="none" strike="noStrike" kern="1200" cap="none" spc="0" normalizeH="0" baseline="0" noProof="0" dirty="0">
              <a:ln>
                <a:noFill/>
              </a:ln>
              <a:solidFill>
                <a:srgbClr val="7E7E7E">
                  <a:lumMod val="50000"/>
                </a:srgbClr>
              </a:solidFill>
              <a:effectLst/>
              <a:uLnTx/>
              <a:uFillTx/>
              <a:latin typeface="Calibri" panose="020F0502020204030204"/>
              <a:ea typeface="+mn-ea"/>
              <a:cs typeface="+mn-cs"/>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8778" y="6570731"/>
            <a:ext cx="1346759" cy="233093"/>
          </a:xfrm>
          <a:prstGeom prst="rect">
            <a:avLst/>
          </a:prstGeom>
        </p:spPr>
      </p:pic>
    </p:spTree>
    <p:extLst>
      <p:ext uri="{BB962C8B-B14F-4D97-AF65-F5344CB8AC3E}">
        <p14:creationId xmlns:p14="http://schemas.microsoft.com/office/powerpoint/2010/main" val="424154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cSld name="8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B29A2F0-E170-374E-B9A6-7D7D1B26294F}" type="datetimeFigureOut">
              <a:rPr kumimoji="0" lang="en-US" sz="18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5/8/2019</a:t>
            </a:fld>
            <a:endParaRPr kumimoji="0" lang="en-US" sz="18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1DF85E-1830-8046-AD33-8927EA69A338}" type="slidenum">
              <a:rPr kumimoji="0" lang="en-US" sz="700" b="0" i="0" u="none" strike="noStrike" kern="1200" cap="none" spc="0" normalizeH="0" baseline="0" noProof="0" smtClean="0">
                <a:ln>
                  <a:noFill/>
                </a:ln>
                <a:solidFill>
                  <a:prstClr val="black">
                    <a:tint val="75000"/>
                  </a:prstClr>
                </a:solidFill>
                <a:effectLst/>
                <a:uLnTx/>
                <a:uFillTx/>
                <a:latin typeface="Calibri"/>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dirty="0">
              <a:ln>
                <a:noFill/>
              </a:ln>
              <a:solidFill>
                <a:prstClr val="black">
                  <a:tint val="75000"/>
                </a:prstClr>
              </a:solidFill>
              <a:effectLst/>
              <a:uLnTx/>
              <a:uFillTx/>
              <a:latin typeface="Calibri"/>
              <a:ea typeface="Verdana" charset="0"/>
            </a:endParaRPr>
          </a:p>
        </p:txBody>
      </p:sp>
    </p:spTree>
    <p:extLst>
      <p:ext uri="{BB962C8B-B14F-4D97-AF65-F5344CB8AC3E}">
        <p14:creationId xmlns:p14="http://schemas.microsoft.com/office/powerpoint/2010/main" val="2414989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Calibri"/>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Calibri"/>
              <a:ea typeface="Verdana" charset="0"/>
            </a:endParaRPr>
          </a:p>
        </p:txBody>
      </p:sp>
      <p:sp>
        <p:nvSpPr>
          <p:cNvPr id="13"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5"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600" b="0" i="0" u="none" strike="noStrike" kern="1200" cap="none" spc="0" normalizeH="0" baseline="0" noProof="0" smtClean="0">
                <a:ln>
                  <a:noFill/>
                </a:ln>
                <a:solidFill>
                  <a:srgbClr val="33333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srgbClr val="333333">
                  <a:tint val="75000"/>
                </a:srgbClr>
              </a:solidFill>
              <a:effectLst/>
              <a:uLnTx/>
              <a:uFillTx/>
              <a:latin typeface="Calibri"/>
              <a:ea typeface="+mn-ea"/>
              <a:cs typeface="+mn-cs"/>
            </a:endParaRPr>
          </a:p>
        </p:txBody>
      </p:sp>
      <p:grpSp>
        <p:nvGrpSpPr>
          <p:cNvPr id="17" name="Group 16"/>
          <p:cNvGrpSpPr/>
          <p:nvPr/>
        </p:nvGrpSpPr>
        <p:grpSpPr>
          <a:xfrm>
            <a:off x="-35720" y="-28576"/>
            <a:ext cx="12229125" cy="6886811"/>
            <a:chOff x="-35720" y="-28576"/>
            <a:chExt cx="12229125" cy="6886810"/>
          </a:xfrm>
        </p:grpSpPr>
        <p:pic>
          <p:nvPicPr>
            <p:cNvPr id="20" name="Picture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24273" y="6339632"/>
              <a:ext cx="4269132" cy="518602"/>
            </a:xfrm>
            <a:prstGeom prst="rect">
              <a:avLst/>
            </a:prstGeom>
          </p:spPr>
        </p:pic>
        <p:pic>
          <p:nvPicPr>
            <p:cNvPr id="21" name="Picture 2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631838" y="6432150"/>
              <a:ext cx="1455154" cy="360879"/>
            </a:xfrm>
            <a:prstGeom prst="rect">
              <a:avLst/>
            </a:prstGeom>
          </p:spPr>
        </p:pic>
        <p:pic>
          <p:nvPicPr>
            <p:cNvPr id="22" name="Picture 21"/>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0800000">
              <a:off x="-35720" y="-28576"/>
              <a:ext cx="1162920" cy="344171"/>
            </a:xfrm>
            <a:prstGeom prst="rect">
              <a:avLst/>
            </a:prstGeom>
          </p:spPr>
        </p:pic>
      </p:grpSp>
      <p:grpSp>
        <p:nvGrpSpPr>
          <p:cNvPr id="24" name="Group 23"/>
          <p:cNvGrpSpPr/>
          <p:nvPr/>
        </p:nvGrpSpPr>
        <p:grpSpPr>
          <a:xfrm>
            <a:off x="-21432" y="-21430"/>
            <a:ext cx="12213432" cy="6879431"/>
            <a:chOff x="-21432" y="-21431"/>
            <a:chExt cx="12213432" cy="6879431"/>
          </a:xfrm>
        </p:grpSpPr>
        <p:pic>
          <p:nvPicPr>
            <p:cNvPr id="26" name="Picture 2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24800" y="6339633"/>
              <a:ext cx="4267200" cy="518367"/>
            </a:xfrm>
            <a:prstGeom prst="rect">
              <a:avLst/>
            </a:prstGeom>
          </p:spPr>
        </p:pic>
        <p:pic>
          <p:nvPicPr>
            <p:cNvPr id="27" name="Picture 26"/>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10800000">
              <a:off x="-21432" y="-21431"/>
              <a:ext cx="1148612" cy="337028"/>
            </a:xfrm>
            <a:prstGeom prst="rect">
              <a:avLst/>
            </a:prstGeom>
          </p:spPr>
        </p:pic>
      </p:grpSp>
      <p:pic>
        <p:nvPicPr>
          <p:cNvPr id="38" name="Picture 3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1021262" y="6467758"/>
            <a:ext cx="901797" cy="235697"/>
          </a:xfrm>
          <a:prstGeom prst="rect">
            <a:avLst/>
          </a:prstGeom>
        </p:spPr>
      </p:pic>
      <p:sp>
        <p:nvSpPr>
          <p:cNvPr id="19" name="Footer Placeholder 2"/>
          <p:cNvSpPr>
            <a:spLocks noGrp="1"/>
          </p:cNvSpPr>
          <p:nvPr>
            <p:ph type="ftr" sz="quarter" idx="10"/>
          </p:nvPr>
        </p:nvSpPr>
        <p:spPr>
          <a:xfrm>
            <a:off x="0" y="6479599"/>
            <a:ext cx="2545773"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2000-2017 TIBCO Software Inc.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333333">
                  <a:tint val="75000"/>
                </a:srgbClr>
              </a:solidFill>
              <a:effectLst/>
              <a:uLnTx/>
              <a:uFillTx/>
              <a:latin typeface="Calibri"/>
              <a:ea typeface="+mn-ea"/>
              <a:cs typeface="+mn-cs"/>
            </a:endParaRPr>
          </a:p>
        </p:txBody>
      </p:sp>
    </p:spTree>
    <p:extLst>
      <p:ext uri="{BB962C8B-B14F-4D97-AF65-F5344CB8AC3E}">
        <p14:creationId xmlns:p14="http://schemas.microsoft.com/office/powerpoint/2010/main" val="1888387750"/>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ue Background">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1"/>
            <a:ext cx="12192000" cy="6857999"/>
          </a:xfrm>
          <a:prstGeom prst="rect">
            <a:avLst/>
          </a:prstGeom>
        </p:spPr>
      </p:pic>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25619" y="6459613"/>
            <a:ext cx="832469" cy="243840"/>
          </a:xfrm>
          <a:prstGeom prst="rect">
            <a:avLst/>
          </a:prstGeom>
        </p:spPr>
      </p:pic>
      <p:pic>
        <p:nvPicPr>
          <p:cNvPr id="6" name="Picture 5"/>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28030" y="6467757"/>
            <a:ext cx="901797" cy="235697"/>
          </a:xfrm>
          <a:prstGeom prst="rect">
            <a:avLst/>
          </a:prstGeom>
        </p:spPr>
      </p:pic>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Calibri" panose="020F0502020204030204"/>
              <a:ea typeface="+mn-ea"/>
              <a:cs typeface="+mn-cs"/>
            </a:endParaRPr>
          </a:p>
        </p:txBody>
      </p:sp>
      <p:sp>
        <p:nvSpPr>
          <p:cNvPr id="7" name="Footer Placeholder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tint val="75000"/>
                  </a:srgbClr>
                </a:solidFill>
                <a:effectLst/>
                <a:uLnTx/>
                <a:uFillTx/>
                <a:latin typeface="Calibri" panose="020F0502020204030204"/>
                <a:ea typeface="+mn-ea"/>
                <a:cs typeface="+mn-cs"/>
              </a:rPr>
              <a:t>© Copyright 2000-2016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dirty="0">
              <a:ln>
                <a:noFill/>
              </a:ln>
              <a:solidFill>
                <a:srgbClr val="333333">
                  <a:tint val="75000"/>
                </a:srgbClr>
              </a:solidFill>
              <a:effectLst/>
              <a:uLnTx/>
              <a:uFillTx/>
              <a:latin typeface="Verdana" charset="0"/>
              <a:ea typeface="Verdana" charset="0"/>
            </a:endParaRPr>
          </a:p>
        </p:txBody>
      </p:sp>
    </p:spTree>
    <p:extLst>
      <p:ext uri="{BB962C8B-B14F-4D97-AF65-F5344CB8AC3E}">
        <p14:creationId xmlns:p14="http://schemas.microsoft.com/office/powerpoint/2010/main" val="180063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0"/>
            <a:ext cx="12192000" cy="973667"/>
          </a:xfrm>
          <a:prstGeom prst="rect">
            <a:avLst/>
          </a:prstGeom>
        </p:spPr>
      </p:pic>
      <p:cxnSp>
        <p:nvCxnSpPr>
          <p:cNvPr id="11" name="Straight Connector 10"/>
          <p:cNvCxnSpPr/>
          <p:nvPr userDrawn="1"/>
        </p:nvCxnSpPr>
        <p:spPr>
          <a:xfrm>
            <a:off x="1" y="969433"/>
            <a:ext cx="12221633"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3"/>
          <p:cNvSpPr>
            <a:spLocks noGrp="1"/>
          </p:cNvSpPr>
          <p:nvPr>
            <p:ph type="sldNum" sz="quarter" idx="12"/>
          </p:nvPr>
        </p:nvSpPr>
        <p:spPr>
          <a:xfrm>
            <a:off x="8737600" y="6220884"/>
            <a:ext cx="2844800" cy="365125"/>
          </a:xfrm>
          <a:prstGeom prst="rect">
            <a:avLst/>
          </a:prstGeom>
        </p:spPr>
        <p:txBody>
          <a:bodyPr/>
          <a:lstStyle>
            <a:lvl1pPr algn="r">
              <a:defRPr sz="1600" b="0" i="0">
                <a:solidFill>
                  <a:srgbClr val="A6A6A6"/>
                </a:solidFill>
                <a:latin typeface="Helvetica"/>
                <a:cs typeface="Helvetic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A7371A2-CC06-CB49-AF01-2ED6F4739122}" type="slidenum">
              <a:rPr kumimoji="0" lang="en-US" sz="1600" b="0" i="0" u="none" strike="noStrike" kern="1200" cap="none" spc="0" normalizeH="0" baseline="0" noProof="0" smtClean="0">
                <a:ln>
                  <a:noFill/>
                </a:ln>
                <a:solidFill>
                  <a:srgbClr val="A6A6A6"/>
                </a:solidFill>
                <a:effectLst/>
                <a:uLnTx/>
                <a:uFillTx/>
                <a:latin typeface="Helvetica"/>
                <a:ea typeface="Verdana" charset="0"/>
                <a:cs typeface="Helvetica"/>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srgbClr val="A6A6A6"/>
              </a:solidFill>
              <a:effectLst/>
              <a:uLnTx/>
              <a:uFillTx/>
              <a:latin typeface="Helvetica"/>
              <a:ea typeface="Verdana" charset="0"/>
              <a:cs typeface="Helvetica"/>
            </a:endParaRPr>
          </a:p>
        </p:txBody>
      </p:sp>
      <p:sp>
        <p:nvSpPr>
          <p:cNvPr id="12" name="Text Placeholder 15"/>
          <p:cNvSpPr>
            <a:spLocks noGrp="1"/>
          </p:cNvSpPr>
          <p:nvPr>
            <p:ph type="body" sz="quarter" idx="13" hasCustomPrompt="1"/>
          </p:nvPr>
        </p:nvSpPr>
        <p:spPr>
          <a:xfrm>
            <a:off x="2641601" y="159174"/>
            <a:ext cx="9410699" cy="687493"/>
          </a:xfrm>
          <a:prstGeom prst="rect">
            <a:avLst/>
          </a:prstGeom>
        </p:spPr>
        <p:txBody>
          <a:bodyPr>
            <a:noAutofit/>
          </a:bodyPr>
          <a:lstStyle>
            <a:lvl1pPr marL="0" indent="0">
              <a:buNone/>
              <a:defRPr sz="3200" b="0" i="0" baseline="0">
                <a:solidFill>
                  <a:srgbClr val="FFFFFF"/>
                </a:solidFill>
                <a:latin typeface="Helvetica"/>
                <a:cs typeface="Helvetica"/>
              </a:defRPr>
            </a:lvl1pPr>
          </a:lstStyle>
          <a:p>
            <a:pPr lvl="0"/>
            <a:r>
              <a:rPr lang="en-US" dirty="0"/>
              <a:t>Slide Title </a:t>
            </a:r>
          </a:p>
        </p:txBody>
      </p:sp>
      <p:cxnSp>
        <p:nvCxnSpPr>
          <p:cNvPr id="13" name="Straight Connector 12"/>
          <p:cNvCxnSpPr/>
          <p:nvPr userDrawn="1"/>
        </p:nvCxnSpPr>
        <p:spPr>
          <a:xfrm>
            <a:off x="2534916" y="237067"/>
            <a:ext cx="0" cy="491067"/>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32909"/>
          <a:stretch/>
        </p:blipFill>
        <p:spPr>
          <a:xfrm>
            <a:off x="179347" y="159174"/>
            <a:ext cx="2462255" cy="632105"/>
          </a:xfrm>
          <a:prstGeom prst="rect">
            <a:avLst/>
          </a:prstGeom>
        </p:spPr>
      </p:pic>
      <p:sp>
        <p:nvSpPr>
          <p:cNvPr id="9" name="Footer Placeholder 2"/>
          <p:cNvSpPr>
            <a:spLocks noGrp="1"/>
          </p:cNvSpPr>
          <p:nvPr>
            <p:ph type="ftr" sz="quarter" idx="14"/>
          </p:nvPr>
        </p:nvSpPr>
        <p:spPr bwMode="auto">
          <a:xfrm>
            <a:off x="14817" y="6576485"/>
            <a:ext cx="3860800" cy="366183"/>
          </a:xfrm>
          <a:noFill/>
          <a:ln>
            <a:miter lim="800000"/>
            <a:headEnd/>
            <a:tailEnd/>
          </a:ln>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en-US" sz="700" b="0" i="0" u="none" strike="noStrike" kern="1200" cap="none" spc="0" normalizeH="0" baseline="0" noProof="0" dirty="0">
                <a:ln>
                  <a:noFill/>
                </a:ln>
                <a:solidFill>
                  <a:srgbClr val="333333">
                    <a:tint val="75000"/>
                  </a:srgbClr>
                </a:solidFill>
                <a:effectLst/>
                <a:uLnTx/>
                <a:uFillTx/>
                <a:latin typeface="Arial" pitchFamily="34" charset="0"/>
                <a:ea typeface="+mn-ea"/>
                <a:cs typeface="Arial" pitchFamily="34" charset="0"/>
              </a:rPr>
              <a:t>© Copyright 2000-2014 TIBCO Software Inc.</a:t>
            </a:r>
          </a:p>
        </p:txBody>
      </p:sp>
    </p:spTree>
    <p:extLst>
      <p:ext uri="{BB962C8B-B14F-4D97-AF65-F5344CB8AC3E}">
        <p14:creationId xmlns:p14="http://schemas.microsoft.com/office/powerpoint/2010/main" val="25456983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Content 3 - No titl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2065" y="-475191"/>
            <a:ext cx="14675520" cy="8741736"/>
          </a:xfrm>
          <a:prstGeom prst="rect">
            <a:avLst/>
          </a:prstGeom>
        </p:spPr>
      </p:pic>
      <p:pic>
        <p:nvPicPr>
          <p:cNvPr id="5" name="Picture 4"/>
          <p:cNvPicPr>
            <a:picLocks noChangeAspect="1"/>
          </p:cNvPicPr>
          <p:nvPr userDrawn="1"/>
        </p:nvPicPr>
        <p:blipFill>
          <a:blip r:embed="rId3"/>
          <a:stretch>
            <a:fillRect/>
          </a:stretch>
        </p:blipFill>
        <p:spPr>
          <a:xfrm>
            <a:off x="0" y="0"/>
            <a:ext cx="12192000" cy="973667"/>
          </a:xfrm>
          <a:prstGeom prst="rect">
            <a:avLst/>
          </a:prstGeom>
        </p:spPr>
      </p:pic>
      <p:cxnSp>
        <p:nvCxnSpPr>
          <p:cNvPr id="8" name="Straight Connector 7"/>
          <p:cNvCxnSpPr/>
          <p:nvPr userDrawn="1"/>
        </p:nvCxnSpPr>
        <p:spPr>
          <a:xfrm>
            <a:off x="1" y="969433"/>
            <a:ext cx="12221633"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9" name="Slide Number Placeholder 3"/>
          <p:cNvSpPr>
            <a:spLocks noGrp="1"/>
          </p:cNvSpPr>
          <p:nvPr>
            <p:ph type="sldNum" sz="quarter" idx="12"/>
          </p:nvPr>
        </p:nvSpPr>
        <p:spPr>
          <a:xfrm>
            <a:off x="8536820" y="6492875"/>
            <a:ext cx="2844800" cy="365125"/>
          </a:xfrm>
          <a:prstGeom prst="rect">
            <a:avLst/>
          </a:prstGeom>
        </p:spPr>
        <p:txBody>
          <a:bodyPr/>
          <a:lstStyle>
            <a:lvl1pPr algn="r">
              <a:defRPr sz="1333" b="0" i="0">
                <a:solidFill>
                  <a:srgbClr val="A6A6A6"/>
                </a:solidFill>
                <a:latin typeface="Helvetica"/>
                <a:cs typeface="Helvetic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A7371A2-CC06-CB49-AF01-2ED6F4739122}" type="slidenum">
              <a:rPr kumimoji="0" lang="en-US" sz="1333" b="0" i="0" u="none" strike="noStrike" kern="1200" cap="none" spc="0" normalizeH="0" baseline="0" noProof="0" smtClean="0">
                <a:ln>
                  <a:noFill/>
                </a:ln>
                <a:solidFill>
                  <a:srgbClr val="A6A6A6"/>
                </a:solidFill>
                <a:effectLst/>
                <a:uLnTx/>
                <a:uFillTx/>
                <a:latin typeface="Helvetica"/>
                <a:ea typeface="Verdana" charset="0"/>
                <a:cs typeface="Helvetica"/>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33" b="0" i="0" u="none" strike="noStrike" kern="1200" cap="none" spc="0" normalizeH="0" baseline="0" noProof="0" dirty="0">
              <a:ln>
                <a:noFill/>
              </a:ln>
              <a:solidFill>
                <a:srgbClr val="A6A6A6"/>
              </a:solidFill>
              <a:effectLst/>
              <a:uLnTx/>
              <a:uFillTx/>
              <a:latin typeface="Helvetica"/>
              <a:ea typeface="Verdana" charset="0"/>
              <a:cs typeface="Helvetica"/>
            </a:endParaRPr>
          </a:p>
        </p:txBody>
      </p:sp>
      <p:pic>
        <p:nvPicPr>
          <p:cNvPr id="13" name="Picture 12"/>
          <p:cNvPicPr>
            <a:picLocks noChangeAspect="1"/>
          </p:cNvPicPr>
          <p:nvPr userDrawn="1"/>
        </p:nvPicPr>
        <p:blipFill rotWithShape="1">
          <a:blip r:embed="rId4">
            <a:extLst>
              <a:ext uri="{28A0092B-C50C-407E-A947-70E740481C1C}">
                <a14:useLocalDpi xmlns:a14="http://schemas.microsoft.com/office/drawing/2010/main" val="0"/>
              </a:ext>
            </a:extLst>
          </a:blip>
          <a:srcRect l="32909"/>
          <a:stretch/>
        </p:blipFill>
        <p:spPr>
          <a:xfrm>
            <a:off x="179346" y="173308"/>
            <a:ext cx="2462255" cy="632105"/>
          </a:xfrm>
          <a:prstGeom prst="rect">
            <a:avLst/>
          </a:prstGeom>
        </p:spPr>
      </p:pic>
      <p:pic>
        <p:nvPicPr>
          <p:cNvPr id="12" name="Picture 11" descr="TIBCOlogo-TM-sig-15B.png"/>
          <p:cNvPicPr>
            <a:picLocks noChangeAspect="1"/>
          </p:cNvPicPr>
          <p:nvPr userDrawn="1"/>
        </p:nvPicPr>
        <p:blipFill>
          <a:blip r:embed="rId5">
            <a:alphaModFix amt="37000"/>
            <a:extLst>
              <a:ext uri="{28A0092B-C50C-407E-A947-70E740481C1C}">
                <a14:useLocalDpi xmlns:a14="http://schemas.microsoft.com/office/drawing/2010/main" val="0"/>
              </a:ext>
            </a:extLst>
          </a:blip>
          <a:stretch>
            <a:fillRect/>
          </a:stretch>
        </p:blipFill>
        <p:spPr>
          <a:xfrm>
            <a:off x="11381621" y="6611865"/>
            <a:ext cx="733455" cy="183364"/>
          </a:xfrm>
          <a:prstGeom prst="rect">
            <a:avLst/>
          </a:prstGeom>
        </p:spPr>
      </p:pic>
      <p:sp>
        <p:nvSpPr>
          <p:cNvPr id="10" name="Footer Placeholder 2"/>
          <p:cNvSpPr>
            <a:spLocks noGrp="1"/>
          </p:cNvSpPr>
          <p:nvPr>
            <p:ph type="ftr" sz="quarter" idx="13"/>
          </p:nvPr>
        </p:nvSpPr>
        <p:spPr bwMode="auto">
          <a:xfrm>
            <a:off x="14817" y="6576485"/>
            <a:ext cx="3860800" cy="366183"/>
          </a:xfrm>
          <a:noFill/>
          <a:ln>
            <a:miter lim="800000"/>
            <a:headEnd/>
            <a:tailEnd/>
          </a:ln>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en-US" sz="700" b="0" i="0" u="none" strike="noStrike" kern="1200" cap="none" spc="0" normalizeH="0" baseline="0" noProof="0" dirty="0">
                <a:ln>
                  <a:noFill/>
                </a:ln>
                <a:solidFill>
                  <a:srgbClr val="333333">
                    <a:tint val="75000"/>
                  </a:srgbClr>
                </a:solidFill>
                <a:effectLst/>
                <a:uLnTx/>
                <a:uFillTx/>
                <a:latin typeface="Arial" pitchFamily="34" charset="0"/>
                <a:ea typeface="+mn-ea"/>
                <a:cs typeface="Arial" pitchFamily="34" charset="0"/>
              </a:rPr>
              <a:t>© Copyright 2000-2014 TIBCO Software Inc.</a:t>
            </a:r>
          </a:p>
        </p:txBody>
      </p:sp>
    </p:spTree>
    <p:extLst>
      <p:ext uri="{BB962C8B-B14F-4D97-AF65-F5344CB8AC3E}">
        <p14:creationId xmlns:p14="http://schemas.microsoft.com/office/powerpoint/2010/main" val="31348727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Content 3 -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2065" y="-475191"/>
            <a:ext cx="14675520" cy="8741736"/>
          </a:xfrm>
          <a:prstGeom prst="rect">
            <a:avLst/>
          </a:prstGeom>
        </p:spPr>
      </p:pic>
      <p:pic>
        <p:nvPicPr>
          <p:cNvPr id="8" name="Picture 7"/>
          <p:cNvPicPr>
            <a:picLocks noChangeAspect="1"/>
          </p:cNvPicPr>
          <p:nvPr userDrawn="1"/>
        </p:nvPicPr>
        <p:blipFill>
          <a:blip r:embed="rId3"/>
          <a:stretch>
            <a:fillRect/>
          </a:stretch>
        </p:blipFill>
        <p:spPr>
          <a:xfrm>
            <a:off x="0" y="0"/>
            <a:ext cx="12192000" cy="973667"/>
          </a:xfrm>
          <a:prstGeom prst="rect">
            <a:avLst/>
          </a:prstGeom>
        </p:spPr>
      </p:pic>
      <p:cxnSp>
        <p:nvCxnSpPr>
          <p:cNvPr id="11" name="Straight Connector 10"/>
          <p:cNvCxnSpPr/>
          <p:nvPr userDrawn="1"/>
        </p:nvCxnSpPr>
        <p:spPr>
          <a:xfrm>
            <a:off x="1" y="969433"/>
            <a:ext cx="12221633"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3"/>
          <p:cNvSpPr>
            <a:spLocks noGrp="1"/>
          </p:cNvSpPr>
          <p:nvPr>
            <p:ph type="sldNum" sz="quarter" idx="12"/>
          </p:nvPr>
        </p:nvSpPr>
        <p:spPr>
          <a:xfrm>
            <a:off x="8594391" y="6512726"/>
            <a:ext cx="2844800" cy="365125"/>
          </a:xfrm>
          <a:prstGeom prst="rect">
            <a:avLst/>
          </a:prstGeom>
        </p:spPr>
        <p:txBody>
          <a:bodyPr/>
          <a:lstStyle>
            <a:lvl1pPr algn="r">
              <a:defRPr sz="1333" b="0" i="0">
                <a:solidFill>
                  <a:srgbClr val="A6A6A6"/>
                </a:solidFill>
                <a:latin typeface="Helvetica"/>
                <a:cs typeface="Helvetic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A7371A2-CC06-CB49-AF01-2ED6F4739122}" type="slidenum">
              <a:rPr kumimoji="0" lang="en-US" sz="1333" b="0" i="0" u="none" strike="noStrike" kern="1200" cap="none" spc="0" normalizeH="0" baseline="0" noProof="0" smtClean="0">
                <a:ln>
                  <a:noFill/>
                </a:ln>
                <a:solidFill>
                  <a:srgbClr val="A6A6A6"/>
                </a:solidFill>
                <a:effectLst/>
                <a:uLnTx/>
                <a:uFillTx/>
                <a:latin typeface="Helvetica"/>
                <a:ea typeface="Verdana" charset="0"/>
                <a:cs typeface="Helvetica"/>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33" b="0" i="0" u="none" strike="noStrike" kern="1200" cap="none" spc="0" normalizeH="0" baseline="0" noProof="0" dirty="0">
              <a:ln>
                <a:noFill/>
              </a:ln>
              <a:solidFill>
                <a:srgbClr val="A6A6A6"/>
              </a:solidFill>
              <a:effectLst/>
              <a:uLnTx/>
              <a:uFillTx/>
              <a:latin typeface="Helvetica"/>
              <a:ea typeface="Verdana" charset="0"/>
              <a:cs typeface="Helvetica"/>
            </a:endParaRPr>
          </a:p>
        </p:txBody>
      </p:sp>
      <p:sp>
        <p:nvSpPr>
          <p:cNvPr id="12" name="Text Placeholder 15"/>
          <p:cNvSpPr>
            <a:spLocks noGrp="1"/>
          </p:cNvSpPr>
          <p:nvPr>
            <p:ph type="body" sz="quarter" idx="13" hasCustomPrompt="1"/>
          </p:nvPr>
        </p:nvSpPr>
        <p:spPr>
          <a:xfrm>
            <a:off x="2641601" y="172720"/>
            <a:ext cx="9410699" cy="687493"/>
          </a:xfrm>
          <a:prstGeom prst="rect">
            <a:avLst/>
          </a:prstGeom>
        </p:spPr>
        <p:txBody>
          <a:bodyPr>
            <a:noAutofit/>
          </a:bodyPr>
          <a:lstStyle>
            <a:lvl1pPr marL="0" indent="0">
              <a:buNone/>
              <a:defRPr sz="3200" b="0" i="0" baseline="0">
                <a:solidFill>
                  <a:srgbClr val="FFFFFF"/>
                </a:solidFill>
                <a:latin typeface="Helvetica"/>
                <a:cs typeface="Helvetica"/>
              </a:defRPr>
            </a:lvl1pPr>
          </a:lstStyle>
          <a:p>
            <a:pPr lvl="0"/>
            <a:r>
              <a:rPr lang="en-US" dirty="0"/>
              <a:t>Slide Title </a:t>
            </a:r>
          </a:p>
        </p:txBody>
      </p:sp>
      <p:cxnSp>
        <p:nvCxnSpPr>
          <p:cNvPr id="16" name="Straight Connector 15"/>
          <p:cNvCxnSpPr/>
          <p:nvPr userDrawn="1"/>
        </p:nvCxnSpPr>
        <p:spPr>
          <a:xfrm>
            <a:off x="2534916" y="237067"/>
            <a:ext cx="0" cy="491067"/>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rotWithShape="1">
          <a:blip r:embed="rId4">
            <a:extLst>
              <a:ext uri="{28A0092B-C50C-407E-A947-70E740481C1C}">
                <a14:useLocalDpi xmlns:a14="http://schemas.microsoft.com/office/drawing/2010/main" val="0"/>
              </a:ext>
            </a:extLst>
          </a:blip>
          <a:srcRect l="32909"/>
          <a:stretch/>
        </p:blipFill>
        <p:spPr>
          <a:xfrm>
            <a:off x="179346" y="173308"/>
            <a:ext cx="2462255" cy="632105"/>
          </a:xfrm>
          <a:prstGeom prst="rect">
            <a:avLst/>
          </a:prstGeom>
        </p:spPr>
      </p:pic>
      <p:pic>
        <p:nvPicPr>
          <p:cNvPr id="13" name="Picture 12" descr="TIBCOlogo-TM-sig-15B.png"/>
          <p:cNvPicPr>
            <a:picLocks noChangeAspect="1"/>
          </p:cNvPicPr>
          <p:nvPr userDrawn="1"/>
        </p:nvPicPr>
        <p:blipFill>
          <a:blip r:embed="rId5">
            <a:alphaModFix amt="37000"/>
            <a:extLst>
              <a:ext uri="{28A0092B-C50C-407E-A947-70E740481C1C}">
                <a14:useLocalDpi xmlns:a14="http://schemas.microsoft.com/office/drawing/2010/main" val="0"/>
              </a:ext>
            </a:extLst>
          </a:blip>
          <a:stretch>
            <a:fillRect/>
          </a:stretch>
        </p:blipFill>
        <p:spPr>
          <a:xfrm>
            <a:off x="11381621" y="6611865"/>
            <a:ext cx="733455" cy="183364"/>
          </a:xfrm>
          <a:prstGeom prst="rect">
            <a:avLst/>
          </a:prstGeom>
        </p:spPr>
      </p:pic>
      <p:sp>
        <p:nvSpPr>
          <p:cNvPr id="18" name="Content Placeholder 2"/>
          <p:cNvSpPr>
            <a:spLocks noGrp="1"/>
          </p:cNvSpPr>
          <p:nvPr>
            <p:ph idx="1"/>
          </p:nvPr>
        </p:nvSpPr>
        <p:spPr>
          <a:xfrm>
            <a:off x="609600" y="1024467"/>
            <a:ext cx="10972800" cy="5488259"/>
          </a:xfrm>
          <a:prstGeom prst="rect">
            <a:avLst/>
          </a:prstGeom>
        </p:spPr>
        <p:txBody>
          <a:bodyPr/>
          <a:lstStyle>
            <a:lvl1pPr>
              <a:spcBef>
                <a:spcPts val="1067"/>
              </a:spcBef>
              <a:spcAft>
                <a:spcPts val="0"/>
              </a:spcAft>
              <a:defRPr lang="en-GB" sz="2400" b="0" i="0" kern="1200" baseline="0" dirty="0" smtClean="0">
                <a:solidFill>
                  <a:schemeClr val="tx1"/>
                </a:solidFill>
                <a:latin typeface="Helvetica"/>
                <a:ea typeface="+mn-ea"/>
                <a:cs typeface="Helvetica"/>
              </a:defRPr>
            </a:lvl1pPr>
            <a:lvl2pPr>
              <a:defRPr lang="en-GB" sz="2133" b="0" i="0" kern="1200" baseline="0" dirty="0" smtClean="0">
                <a:solidFill>
                  <a:schemeClr val="tx1"/>
                </a:solidFill>
                <a:latin typeface="Helvetica"/>
                <a:ea typeface="+mn-ea"/>
                <a:cs typeface="Helvetica"/>
              </a:defRPr>
            </a:lvl2pPr>
            <a:lvl3pPr>
              <a:defRPr lang="en-GB" sz="1867" b="0" i="0" kern="1200" baseline="0" dirty="0" smtClean="0">
                <a:solidFill>
                  <a:schemeClr val="tx1"/>
                </a:solidFill>
                <a:latin typeface="Helvetica"/>
                <a:ea typeface="+mn-ea"/>
                <a:cs typeface="Helvetica"/>
              </a:defRPr>
            </a:lvl3pPr>
            <a:lvl4pPr>
              <a:defRPr lang="en-GB" sz="1867" b="0" i="0" kern="1200" baseline="0" dirty="0" smtClean="0">
                <a:solidFill>
                  <a:schemeClr val="tx1"/>
                </a:solidFill>
                <a:latin typeface="Helvetica"/>
                <a:ea typeface="+mn-ea"/>
                <a:cs typeface="Helvetica"/>
              </a:defRPr>
            </a:lvl4pPr>
            <a:lvl5pPr>
              <a:defRPr lang="en-US" sz="1867" b="0" i="0" kern="1200" baseline="0" dirty="0">
                <a:solidFill>
                  <a:schemeClr val="tx1"/>
                </a:solidFill>
                <a:latin typeface="Helvetica"/>
                <a:ea typeface="+mn-ea"/>
                <a:cs typeface="Helvetica"/>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9" name="Footer Placeholder 2"/>
          <p:cNvSpPr>
            <a:spLocks noGrp="1"/>
          </p:cNvSpPr>
          <p:nvPr>
            <p:ph type="ftr" sz="quarter" idx="14"/>
          </p:nvPr>
        </p:nvSpPr>
        <p:spPr bwMode="auto">
          <a:xfrm>
            <a:off x="14817" y="6576485"/>
            <a:ext cx="3860800" cy="366183"/>
          </a:xfrm>
          <a:noFill/>
          <a:ln>
            <a:miter lim="800000"/>
            <a:headEnd/>
            <a:tailEnd/>
          </a:ln>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en-US" sz="700" b="0" i="0" u="none" strike="noStrike" kern="1200" cap="none" spc="0" normalizeH="0" baseline="0" noProof="0" dirty="0">
                <a:ln>
                  <a:noFill/>
                </a:ln>
                <a:solidFill>
                  <a:srgbClr val="333333">
                    <a:tint val="75000"/>
                  </a:srgbClr>
                </a:solidFill>
                <a:effectLst/>
                <a:uLnTx/>
                <a:uFillTx/>
                <a:latin typeface="Arial" pitchFamily="34" charset="0"/>
                <a:ea typeface="+mn-ea"/>
                <a:cs typeface="Arial" pitchFamily="34" charset="0"/>
              </a:rPr>
              <a:t>© Copyright 2000-2014 TIBCO Software Inc.</a:t>
            </a:r>
          </a:p>
        </p:txBody>
      </p:sp>
    </p:spTree>
    <p:extLst>
      <p:ext uri="{BB962C8B-B14F-4D97-AF65-F5344CB8AC3E}">
        <p14:creationId xmlns:p14="http://schemas.microsoft.com/office/powerpoint/2010/main" val="31857854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ontent 2 - Content">
    <p:spTree>
      <p:nvGrpSpPr>
        <p:cNvPr id="1" name=""/>
        <p:cNvGrpSpPr/>
        <p:nvPr/>
      </p:nvGrpSpPr>
      <p:grpSpPr>
        <a:xfrm>
          <a:off x="0" y="0"/>
          <a:ext cx="0" cy="0"/>
          <a:chOff x="0" y="0"/>
          <a:chExt cx="0" cy="0"/>
        </a:xfrm>
      </p:grpSpPr>
      <p:sp>
        <p:nvSpPr>
          <p:cNvPr id="4" name="Content Placeholder 2"/>
          <p:cNvSpPr>
            <a:spLocks noGrp="1"/>
          </p:cNvSpPr>
          <p:nvPr>
            <p:ph idx="1"/>
          </p:nvPr>
        </p:nvSpPr>
        <p:spPr>
          <a:xfrm>
            <a:off x="609600" y="1024467"/>
            <a:ext cx="10972800" cy="5488259"/>
          </a:xfrm>
          <a:prstGeom prst="rect">
            <a:avLst/>
          </a:prstGeom>
        </p:spPr>
        <p:txBody>
          <a:bodyPr/>
          <a:lstStyle>
            <a:lvl1pPr>
              <a:spcBef>
                <a:spcPts val="1067"/>
              </a:spcBef>
              <a:spcAft>
                <a:spcPts val="0"/>
              </a:spcAft>
              <a:defRPr lang="en-GB" sz="2400" b="0" i="0" kern="1200" baseline="0" dirty="0" smtClean="0">
                <a:solidFill>
                  <a:schemeClr val="tx1"/>
                </a:solidFill>
                <a:latin typeface="Helvetica"/>
                <a:ea typeface="+mn-ea"/>
                <a:cs typeface="Helvetica"/>
              </a:defRPr>
            </a:lvl1pPr>
            <a:lvl2pPr>
              <a:defRPr lang="en-GB" sz="2133" b="0" i="0" kern="1200" baseline="0" dirty="0" smtClean="0">
                <a:solidFill>
                  <a:schemeClr val="tx1"/>
                </a:solidFill>
                <a:latin typeface="Helvetica"/>
                <a:ea typeface="+mn-ea"/>
                <a:cs typeface="Helvetica"/>
              </a:defRPr>
            </a:lvl2pPr>
            <a:lvl3pPr>
              <a:defRPr lang="en-GB" sz="1867" b="0" i="0" kern="1200" baseline="0" dirty="0" smtClean="0">
                <a:solidFill>
                  <a:schemeClr val="tx1"/>
                </a:solidFill>
                <a:latin typeface="Helvetica"/>
                <a:ea typeface="+mn-ea"/>
                <a:cs typeface="Helvetica"/>
              </a:defRPr>
            </a:lvl3pPr>
            <a:lvl4pPr>
              <a:defRPr lang="en-GB" sz="1867" b="0" i="0" kern="1200" baseline="0" dirty="0" smtClean="0">
                <a:solidFill>
                  <a:schemeClr val="tx1"/>
                </a:solidFill>
                <a:latin typeface="Helvetica"/>
                <a:ea typeface="+mn-ea"/>
                <a:cs typeface="Helvetica"/>
              </a:defRPr>
            </a:lvl4pPr>
            <a:lvl5pPr>
              <a:defRPr lang="en-US" sz="1867" b="0" i="0" kern="1200" baseline="0" dirty="0">
                <a:solidFill>
                  <a:schemeClr val="tx1"/>
                </a:solidFill>
                <a:latin typeface="Helvetica"/>
                <a:ea typeface="+mn-ea"/>
                <a:cs typeface="Helvetica"/>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cxnSp>
        <p:nvCxnSpPr>
          <p:cNvPr id="6" name="Straight Connector 5"/>
          <p:cNvCxnSpPr/>
          <p:nvPr userDrawn="1"/>
        </p:nvCxnSpPr>
        <p:spPr>
          <a:xfrm>
            <a:off x="2534916" y="237067"/>
            <a:ext cx="0" cy="491067"/>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ext Placeholder 15"/>
          <p:cNvSpPr>
            <a:spLocks noGrp="1"/>
          </p:cNvSpPr>
          <p:nvPr>
            <p:ph type="body" sz="quarter" idx="13" hasCustomPrompt="1"/>
          </p:nvPr>
        </p:nvSpPr>
        <p:spPr>
          <a:xfrm>
            <a:off x="2641601" y="159174"/>
            <a:ext cx="9410699" cy="687493"/>
          </a:xfrm>
          <a:prstGeom prst="rect">
            <a:avLst/>
          </a:prstGeom>
        </p:spPr>
        <p:txBody>
          <a:bodyPr>
            <a:noAutofit/>
          </a:bodyPr>
          <a:lstStyle>
            <a:lvl1pPr marL="0" indent="0">
              <a:buNone/>
              <a:defRPr sz="3200" b="0" i="0" baseline="0">
                <a:solidFill>
                  <a:srgbClr val="FFFFFF"/>
                </a:solidFill>
                <a:latin typeface="Helvetica"/>
                <a:cs typeface="Helvetica"/>
              </a:defRPr>
            </a:lvl1pPr>
          </a:lstStyle>
          <a:p>
            <a:pPr lvl="0"/>
            <a:r>
              <a:rPr lang="en-US" dirty="0"/>
              <a:t>Slide Title </a:t>
            </a:r>
          </a:p>
        </p:txBody>
      </p:sp>
      <p:sp>
        <p:nvSpPr>
          <p:cNvPr id="8" name="Footer Placeholder 2"/>
          <p:cNvSpPr>
            <a:spLocks noGrp="1"/>
          </p:cNvSpPr>
          <p:nvPr>
            <p:ph type="ftr" sz="quarter" idx="12"/>
          </p:nvPr>
        </p:nvSpPr>
        <p:spPr bwMode="auto">
          <a:xfrm>
            <a:off x="14817" y="6576485"/>
            <a:ext cx="3860800" cy="366183"/>
          </a:xfrm>
          <a:noFill/>
          <a:ln>
            <a:miter lim="800000"/>
            <a:headEnd/>
            <a:tailEnd/>
          </a:ln>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en-US" sz="700" b="0" i="0" u="none" strike="noStrike" kern="1200" cap="none" spc="0" normalizeH="0" baseline="0" noProof="0" dirty="0">
                <a:ln>
                  <a:noFill/>
                </a:ln>
                <a:solidFill>
                  <a:srgbClr val="333333">
                    <a:tint val="75000"/>
                  </a:srgbClr>
                </a:solidFill>
                <a:effectLst/>
                <a:uLnTx/>
                <a:uFillTx/>
                <a:latin typeface="Arial" pitchFamily="34" charset="0"/>
                <a:ea typeface="+mn-ea"/>
                <a:cs typeface="Arial" pitchFamily="34" charset="0"/>
              </a:rPr>
              <a:t>© Copyright 2000-2014 TIBCO Software Inc.</a:t>
            </a:r>
          </a:p>
        </p:txBody>
      </p:sp>
    </p:spTree>
    <p:extLst>
      <p:ext uri="{BB962C8B-B14F-4D97-AF65-F5344CB8AC3E}">
        <p14:creationId xmlns:p14="http://schemas.microsoft.com/office/powerpoint/2010/main" val="271640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Yellow">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5"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6" name="Group 15"/>
          <p:cNvGrpSpPr/>
          <p:nvPr userDrawn="1"/>
        </p:nvGrpSpPr>
        <p:grpSpPr>
          <a:xfrm>
            <a:off x="-35720" y="-28576"/>
            <a:ext cx="12229125" cy="6886810"/>
            <a:chOff x="-35720" y="-28576"/>
            <a:chExt cx="12229125" cy="6886810"/>
          </a:xfrm>
        </p:grpSpPr>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1" name="Pictur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8" name="Group 27"/>
          <p:cNvGrpSpPr/>
          <p:nvPr userDrawn="1"/>
        </p:nvGrpSpPr>
        <p:grpSpPr>
          <a:xfrm>
            <a:off x="-28575" y="-21432"/>
            <a:ext cx="12220574" cy="6879432"/>
            <a:chOff x="-28575" y="-21432"/>
            <a:chExt cx="12220574" cy="6879432"/>
          </a:xfrm>
        </p:grpSpPr>
        <p:grpSp>
          <p:nvGrpSpPr>
            <p:cNvPr id="37" name="Group 36"/>
            <p:cNvGrpSpPr/>
            <p:nvPr userDrawn="1"/>
          </p:nvGrpSpPr>
          <p:grpSpPr>
            <a:xfrm>
              <a:off x="-28575" y="-21432"/>
              <a:ext cx="12220574" cy="6879432"/>
              <a:chOff x="-28575" y="-21432"/>
              <a:chExt cx="12220574" cy="6879432"/>
            </a:xfrm>
          </p:grpSpPr>
          <p:pic>
            <p:nvPicPr>
              <p:cNvPr id="39" name="Picture 3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0" name="Picture 39"/>
              <p:cNvPicPr>
                <a:picLocks noChangeAspect="1"/>
              </p:cNvPicPr>
              <p:nvPr userDrawn="1"/>
            </p:nvPicPr>
            <p:blipFill rotWithShape="1">
              <a:blip r:embed="rId4">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8" name="Picture 37"/>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grpSp>
        <p:nvGrpSpPr>
          <p:cNvPr id="23" name="Group 22"/>
          <p:cNvGrpSpPr/>
          <p:nvPr userDrawn="1"/>
        </p:nvGrpSpPr>
        <p:grpSpPr>
          <a:xfrm>
            <a:off x="-21432" y="-21431"/>
            <a:ext cx="12213432" cy="6879431"/>
            <a:chOff x="-21432" y="-21431"/>
            <a:chExt cx="12213432" cy="6879431"/>
          </a:xfrm>
        </p:grpSpPr>
        <p:grpSp>
          <p:nvGrpSpPr>
            <p:cNvPr id="24" name="Group 23"/>
            <p:cNvGrpSpPr/>
            <p:nvPr userDrawn="1"/>
          </p:nvGrpSpPr>
          <p:grpSpPr>
            <a:xfrm>
              <a:off x="-21432" y="-21431"/>
              <a:ext cx="12213432" cy="6879431"/>
              <a:chOff x="-21432" y="-21431"/>
              <a:chExt cx="12213432" cy="6879431"/>
            </a:xfrm>
          </p:grpSpPr>
          <p:pic>
            <p:nvPicPr>
              <p:cNvPr id="26" name="Picture 2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7" name="Picture 26"/>
              <p:cNvPicPr>
                <a:picLocks noChangeAspect="1"/>
              </p:cNvPicPr>
              <p:nvPr userDrawn="1"/>
            </p:nvPicPr>
            <p:blipFill rotWithShape="1">
              <a:blip r:embed="rId6">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5" name="Picture 2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spTree>
    <p:extLst>
      <p:ext uri="{BB962C8B-B14F-4D97-AF65-F5344CB8AC3E}">
        <p14:creationId xmlns:p14="http://schemas.microsoft.com/office/powerpoint/2010/main" val="5106807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41629179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ltLang="en-US">
              <a:latin typeface="Verdana" charset="0"/>
              <a:ea typeface="Verdana" charset="0"/>
              <a:cs typeface="Verdana" charset="0"/>
            </a:endParaRPr>
          </a:p>
          <a:p>
            <a:r>
              <a:rPr lang="en-US" altLang="en-US">
                <a:latin typeface="Verdana" charset="0"/>
                <a:ea typeface="Verdana" charset="0"/>
                <a:cs typeface="Verdana" charset="0"/>
              </a:rPr>
              <a:t>© Copyright 2000-2017 TIBCO Software Inc.       </a:t>
            </a:r>
          </a:p>
          <a:p>
            <a:endParaRPr lang="en-US" dirty="0"/>
          </a:p>
        </p:txBody>
      </p:sp>
      <p:sp>
        <p:nvSpPr>
          <p:cNvPr id="5" name="Slide Number Placeholder 4"/>
          <p:cNvSpPr>
            <a:spLocks noGrp="1"/>
          </p:cNvSpPr>
          <p:nvPr>
            <p:ph type="sldNum" sz="quarter" idx="12"/>
          </p:nvPr>
        </p:nvSpPr>
        <p:spPr/>
        <p:txBody>
          <a:bodyPr/>
          <a:lstStyle/>
          <a:p>
            <a:fld id="{F3A80C80-AAB2-E148-A2A6-78396BD08969}"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412962" y="0"/>
            <a:ext cx="7779038" cy="6858000"/>
          </a:xfrm>
          <a:prstGeom prst="rect">
            <a:avLst/>
          </a:prstGeom>
        </p:spPr>
      </p:pic>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sp>
        <p:nvSpPr>
          <p:cNvPr id="8" name="Text Placeholder 7"/>
          <p:cNvSpPr>
            <a:spLocks noGrp="1"/>
          </p:cNvSpPr>
          <p:nvPr>
            <p:ph type="body" sz="quarter" idx="13"/>
          </p:nvPr>
        </p:nvSpPr>
        <p:spPr>
          <a:xfrm>
            <a:off x="152400" y="2222500"/>
            <a:ext cx="6007100"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56800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002395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814" t="-8592" b="13192"/>
          <a:stretch/>
        </p:blipFill>
        <p:spPr>
          <a:xfrm>
            <a:off x="-29980" y="-713979"/>
            <a:ext cx="8848515" cy="7594464"/>
          </a:xfrm>
          <a:prstGeom prst="rect">
            <a:avLst/>
          </a:prstGeom>
        </p:spPr>
      </p:pic>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7" name="Text Placeholder 13"/>
          <p:cNvSpPr>
            <a:spLocks noGrp="1"/>
          </p:cNvSpPr>
          <p:nvPr>
            <p:ph type="body" sz="quarter" idx="13"/>
          </p:nvPr>
        </p:nvSpPr>
        <p:spPr>
          <a:xfrm>
            <a:off x="865481" y="4380756"/>
            <a:ext cx="5348287" cy="334963"/>
          </a:xfrm>
        </p:spPr>
        <p:txBody>
          <a:bodyPr>
            <a:noAutofit/>
          </a:bodyPr>
          <a:lstStyle>
            <a:lvl1pPr marL="0" indent="0" algn="l">
              <a:buNone/>
              <a:defRPr sz="1400">
                <a:solidFill>
                  <a:schemeClr val="bg1"/>
                </a:solidFill>
              </a:defRPr>
            </a:lvl1pPr>
            <a:lvl2pPr marL="342891" indent="0">
              <a:buNone/>
              <a:defRPr sz="1100"/>
            </a:lvl2pPr>
            <a:lvl3pPr marL="685783" indent="0">
              <a:buNone/>
              <a:defRPr sz="1051"/>
            </a:lvl3pPr>
            <a:lvl4pPr marL="1028674" indent="0">
              <a:buNone/>
              <a:defRPr sz="1000"/>
            </a:lvl4pPr>
            <a:lvl5pPr marL="1371566" indent="0">
              <a:buNone/>
              <a:defRPr sz="1000"/>
            </a:lvl5pPr>
          </a:lstStyle>
          <a:p>
            <a:pPr lvl="0"/>
            <a:r>
              <a:rPr lang="en-US"/>
              <a:t>Click to edit Master text styles</a:t>
            </a:r>
          </a:p>
        </p:txBody>
      </p:sp>
      <p:sp>
        <p:nvSpPr>
          <p:cNvPr id="8" name="Text Placeholder 13"/>
          <p:cNvSpPr>
            <a:spLocks noGrp="1"/>
          </p:cNvSpPr>
          <p:nvPr>
            <p:ph type="body" sz="quarter" idx="14" hasCustomPrompt="1"/>
          </p:nvPr>
        </p:nvSpPr>
        <p:spPr>
          <a:xfrm>
            <a:off x="865479" y="4701165"/>
            <a:ext cx="5348287" cy="334963"/>
          </a:xfrm>
        </p:spPr>
        <p:txBody>
          <a:bodyPr>
            <a:noAutofit/>
          </a:bodyPr>
          <a:lstStyle>
            <a:lvl1pPr marL="0" indent="0" algn="l">
              <a:buNone/>
              <a:defRPr sz="1400">
                <a:solidFill>
                  <a:schemeClr val="bg1"/>
                </a:solidFill>
              </a:defRPr>
            </a:lvl1pPr>
            <a:lvl2pPr marL="342891" indent="0">
              <a:buNone/>
              <a:defRPr sz="1100"/>
            </a:lvl2pPr>
            <a:lvl3pPr marL="685783" indent="0">
              <a:buNone/>
              <a:defRPr sz="1051"/>
            </a:lvl3pPr>
            <a:lvl4pPr marL="1028674" indent="0">
              <a:buNone/>
              <a:defRPr sz="1000"/>
            </a:lvl4pPr>
            <a:lvl5pPr marL="1371566" indent="0">
              <a:buNone/>
              <a:defRPr sz="1000"/>
            </a:lvl5pPr>
          </a:lstStyle>
          <a:p>
            <a:pPr lvl="0"/>
            <a:r>
              <a:rPr lang="en-US" dirty="0"/>
              <a:t>Date</a:t>
            </a:r>
          </a:p>
        </p:txBody>
      </p:sp>
      <p:sp>
        <p:nvSpPr>
          <p:cNvPr id="9" name="Title 1"/>
          <p:cNvSpPr>
            <a:spLocks noGrp="1"/>
          </p:cNvSpPr>
          <p:nvPr>
            <p:ph type="title"/>
          </p:nvPr>
        </p:nvSpPr>
        <p:spPr>
          <a:xfrm>
            <a:off x="859569" y="3694639"/>
            <a:ext cx="5341497" cy="683020"/>
          </a:xfrm>
        </p:spPr>
        <p:txBody>
          <a:bodyPr>
            <a:normAutofit/>
          </a:bodyPr>
          <a:lstStyle>
            <a:lvl1pPr algn="l">
              <a:defRPr sz="2400">
                <a:solidFill>
                  <a:schemeClr val="bg1"/>
                </a:solidFill>
              </a:defRPr>
            </a:lvl1pPr>
          </a:lstStyle>
          <a:p>
            <a:r>
              <a:rPr lang="en-US"/>
              <a:t>Click to edit Master title style</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968" y="2291672"/>
            <a:ext cx="4119395" cy="1188547"/>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6850" y="2235985"/>
            <a:ext cx="3909391" cy="1366723"/>
          </a:xfrm>
          <a:prstGeom prst="rect">
            <a:avLst/>
          </a:prstGeom>
        </p:spPr>
      </p:pic>
    </p:spTree>
    <p:extLst>
      <p:ext uri="{BB962C8B-B14F-4D97-AF65-F5344CB8AC3E}">
        <p14:creationId xmlns:p14="http://schemas.microsoft.com/office/powerpoint/2010/main" val="1176476522"/>
      </p:ext>
    </p:extLst>
  </p:cSld>
  <p:clrMapOvr>
    <a:masterClrMapping/>
  </p:clrMapOvr>
  <p:hf hd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onfidentiatlity">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1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Rectangle 10"/>
          <p:cNvSpPr/>
          <p:nvPr/>
        </p:nvSpPr>
        <p:spPr>
          <a:xfrm>
            <a:off x="304802" y="2569792"/>
            <a:ext cx="11618257" cy="1184940"/>
          </a:xfrm>
          <a:prstGeom prst="rect">
            <a:avLst/>
          </a:prstGeom>
        </p:spPr>
        <p:txBody>
          <a:bodyPr wrap="square" lIns="76200" tIns="38100" rIns="76200" bIns="38100">
            <a:spAutoFit/>
          </a:bodyPr>
          <a:lstStyle/>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Verdana" charset="0"/>
                <a:ea typeface="Verdana" charset="0"/>
                <a:cs typeface="Verdana" charset="0"/>
              </a:rPr>
              <a:t>The following information is confidential information of TIBCO Software Inc. Use, duplication, transmission, or republication for any purpose without the prior written consent of TIBCO is expressly prohibited.</a:t>
            </a:r>
          </a:p>
        </p:txBody>
      </p:sp>
      <p:sp>
        <p:nvSpPr>
          <p:cNvPr id="12" name="Rectangle 11"/>
          <p:cNvSpPr/>
          <p:nvPr/>
        </p:nvSpPr>
        <p:spPr>
          <a:xfrm>
            <a:off x="279402" y="110084"/>
            <a:ext cx="3049233" cy="461665"/>
          </a:xfrm>
          <a:prstGeom prst="rect">
            <a:avLst/>
          </a:prstGeom>
        </p:spPr>
        <p:txBody>
          <a:bodyPr wrap="none">
            <a:spAutoFit/>
          </a:bodyPr>
          <a:lstStyle/>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Verdana" charset="0"/>
                <a:ea typeface="Verdana" charset="0"/>
                <a:cs typeface="Verdana" charset="0"/>
              </a:rPr>
              <a:t>CONFIDENTIALITY</a:t>
            </a:r>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2" y="6467758"/>
            <a:ext cx="901797" cy="235697"/>
          </a:xfrm>
          <a:prstGeom prst="rect">
            <a:avLst/>
          </a:prstGeom>
        </p:spPr>
      </p:pic>
      <p:sp>
        <p:nvSpPr>
          <p:cNvPr id="7" name="Rectangle 6"/>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1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Rectangle 8"/>
          <p:cNvSpPr/>
          <p:nvPr/>
        </p:nvSpPr>
        <p:spPr>
          <a:xfrm>
            <a:off x="304802" y="2569792"/>
            <a:ext cx="11618257" cy="1184940"/>
          </a:xfrm>
          <a:prstGeom prst="rect">
            <a:avLst/>
          </a:prstGeom>
        </p:spPr>
        <p:txBody>
          <a:bodyPr wrap="square" lIns="76200" tIns="38100" rIns="76200" bIns="38100">
            <a:spAutoFit/>
          </a:bodyPr>
          <a:lstStyle/>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Verdana" charset="0"/>
                <a:ea typeface="Verdana" charset="0"/>
                <a:cs typeface="Verdana" charset="0"/>
              </a:rPr>
              <a:t>The following information is confidential information of TIBCO Software Inc. Use, duplication, transmission, or republication for any purpose without the prior written consent of TIBCO is expressly prohibited.</a:t>
            </a:r>
          </a:p>
        </p:txBody>
      </p:sp>
      <p:sp>
        <p:nvSpPr>
          <p:cNvPr id="10" name="Rectangle 9"/>
          <p:cNvSpPr/>
          <p:nvPr/>
        </p:nvSpPr>
        <p:spPr>
          <a:xfrm>
            <a:off x="279402" y="110084"/>
            <a:ext cx="3049233" cy="461665"/>
          </a:xfrm>
          <a:prstGeom prst="rect">
            <a:avLst/>
          </a:prstGeom>
        </p:spPr>
        <p:txBody>
          <a:bodyPr wrap="none">
            <a:spAutoFit/>
          </a:bodyPr>
          <a:lstStyle/>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Verdana" charset="0"/>
                <a:ea typeface="Verdana" charset="0"/>
                <a:cs typeface="Verdana" charset="0"/>
              </a:rPr>
              <a:t>CONFIDENTIALITY</a:t>
            </a:r>
          </a:p>
        </p:txBody>
      </p:sp>
      <p:pic>
        <p:nvPicPr>
          <p:cNvPr id="13" name="Picture 1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2" y="6467758"/>
            <a:ext cx="901797" cy="235697"/>
          </a:xfrm>
          <a:prstGeom prst="rect">
            <a:avLst/>
          </a:prstGeom>
        </p:spPr>
      </p:pic>
    </p:spTree>
    <p:extLst>
      <p:ext uri="{BB962C8B-B14F-4D97-AF65-F5344CB8AC3E}">
        <p14:creationId xmlns:p14="http://schemas.microsoft.com/office/powerpoint/2010/main" val="333934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1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p:cNvSpPr txBox="1"/>
          <p:nvPr/>
        </p:nvSpPr>
        <p:spPr>
          <a:xfrm>
            <a:off x="907314" y="1143593"/>
            <a:ext cx="9744148" cy="461665"/>
          </a:xfrm>
          <a:prstGeom prst="rect">
            <a:avLst/>
          </a:prstGeom>
          <a:noFill/>
        </p:spPr>
        <p:txBody>
          <a:bodyPr wrap="square" rtlCol="0">
            <a:spAutoFit/>
          </a:bodyPr>
          <a:lstStyle/>
          <a:p>
            <a:pPr marL="0" marR="0" lvl="0" indent="0" algn="l" defTabSz="91431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333333"/>
              </a:solidFill>
              <a:effectLst/>
              <a:uLnTx/>
              <a:uFillTx/>
              <a:latin typeface="Calibri" panose="020F0502020204030204"/>
              <a:ea typeface="+mn-ea"/>
              <a:cs typeface="+mn-cs"/>
            </a:endParaRPr>
          </a:p>
        </p:txBody>
      </p:sp>
      <p:sp>
        <p:nvSpPr>
          <p:cNvPr id="9" name="Rectangle 8"/>
          <p:cNvSpPr/>
          <p:nvPr/>
        </p:nvSpPr>
        <p:spPr>
          <a:xfrm>
            <a:off x="304800" y="861936"/>
            <a:ext cx="11648661" cy="5287345"/>
          </a:xfrm>
          <a:prstGeom prst="rect">
            <a:avLst/>
          </a:prstGeom>
        </p:spPr>
        <p:txBody>
          <a:bodyPr wrap="square" lIns="76200" tIns="38100" rIns="76200" bIns="38100">
            <a:spAutoFit/>
          </a:bodyPr>
          <a:lstStyle/>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marR="0" lvl="0" indent="0" algn="l" defTabSz="914317" rtl="0" eaLnBrk="1" fontAlgn="auto" latinLnBrk="0" hangingPunct="1">
              <a:lnSpc>
                <a:spcPct val="100000"/>
              </a:lnSpc>
              <a:spcBef>
                <a:spcPts val="0"/>
              </a:spcBef>
              <a:spcAft>
                <a:spcPts val="0"/>
              </a:spcAft>
              <a:buClrTx/>
              <a:buSzTx/>
              <a:buFontTx/>
              <a:buNone/>
              <a:tabLst/>
              <a:defRPr/>
            </a:pPr>
            <a:endPar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endParaRPr>
          </a:p>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marR="0" lvl="0" indent="0" algn="l" defTabSz="914317" rtl="0" eaLnBrk="1" fontAlgn="auto" latinLnBrk="0" hangingPunct="1">
              <a:lnSpc>
                <a:spcPct val="100000"/>
              </a:lnSpc>
              <a:spcBef>
                <a:spcPts val="0"/>
              </a:spcBef>
              <a:spcAft>
                <a:spcPts val="0"/>
              </a:spcAft>
              <a:buClrTx/>
              <a:buSzTx/>
              <a:buFontTx/>
              <a:buNone/>
              <a:tabLst/>
              <a:defRPr/>
            </a:pPr>
            <a:endPar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endParaRPr>
          </a:p>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sp>
        <p:nvSpPr>
          <p:cNvPr id="12" name="Rectangle 11"/>
          <p:cNvSpPr/>
          <p:nvPr/>
        </p:nvSpPr>
        <p:spPr>
          <a:xfrm>
            <a:off x="266701" y="110084"/>
            <a:ext cx="2156360" cy="461665"/>
          </a:xfrm>
          <a:prstGeom prst="rect">
            <a:avLst/>
          </a:prstGeom>
        </p:spPr>
        <p:txBody>
          <a:bodyPr wrap="none">
            <a:spAutoFit/>
          </a:bodyPr>
          <a:lstStyle/>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Verdana" charset="0"/>
                <a:ea typeface="Verdana" charset="0"/>
                <a:cs typeface="Verdana" charset="0"/>
              </a:rPr>
              <a:t>DISCLAIMER</a:t>
            </a: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2" y="6467758"/>
            <a:ext cx="901797" cy="235697"/>
          </a:xfrm>
          <a:prstGeom prst="rect">
            <a:avLst/>
          </a:prstGeom>
        </p:spPr>
      </p:pic>
      <p:sp>
        <p:nvSpPr>
          <p:cNvPr id="8" name="Rectangle 7"/>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1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TextBox 9"/>
          <p:cNvSpPr txBox="1"/>
          <p:nvPr/>
        </p:nvSpPr>
        <p:spPr>
          <a:xfrm>
            <a:off x="907314" y="1143593"/>
            <a:ext cx="9744148" cy="461665"/>
          </a:xfrm>
          <a:prstGeom prst="rect">
            <a:avLst/>
          </a:prstGeom>
          <a:noFill/>
        </p:spPr>
        <p:txBody>
          <a:bodyPr wrap="square" rtlCol="0">
            <a:spAutoFit/>
          </a:bodyPr>
          <a:lstStyle/>
          <a:p>
            <a:pPr marL="0" marR="0" lvl="0" indent="0" algn="l" defTabSz="91431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333333"/>
              </a:solidFill>
              <a:effectLst/>
              <a:uLnTx/>
              <a:uFillTx/>
              <a:latin typeface="Calibri" panose="020F0502020204030204"/>
              <a:ea typeface="+mn-ea"/>
              <a:cs typeface="+mn-cs"/>
            </a:endParaRPr>
          </a:p>
        </p:txBody>
      </p:sp>
      <p:sp>
        <p:nvSpPr>
          <p:cNvPr id="11" name="Rectangle 10"/>
          <p:cNvSpPr/>
          <p:nvPr/>
        </p:nvSpPr>
        <p:spPr>
          <a:xfrm>
            <a:off x="304800" y="861936"/>
            <a:ext cx="11648661" cy="5287345"/>
          </a:xfrm>
          <a:prstGeom prst="rect">
            <a:avLst/>
          </a:prstGeom>
        </p:spPr>
        <p:txBody>
          <a:bodyPr wrap="square" lIns="76200" tIns="38100" rIns="76200" bIns="38100">
            <a:spAutoFit/>
          </a:bodyPr>
          <a:lstStyle/>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marR="0" lvl="0" indent="0" algn="l" defTabSz="914317" rtl="0" eaLnBrk="1" fontAlgn="auto" latinLnBrk="0" hangingPunct="1">
              <a:lnSpc>
                <a:spcPct val="100000"/>
              </a:lnSpc>
              <a:spcBef>
                <a:spcPts val="0"/>
              </a:spcBef>
              <a:spcAft>
                <a:spcPts val="0"/>
              </a:spcAft>
              <a:buClrTx/>
              <a:buSzTx/>
              <a:buFontTx/>
              <a:buNone/>
              <a:tabLst/>
              <a:defRPr/>
            </a:pPr>
            <a:endPar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endParaRPr>
          </a:p>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marR="0" lvl="0" indent="0" algn="l" defTabSz="914317" rtl="0" eaLnBrk="1" fontAlgn="auto" latinLnBrk="0" hangingPunct="1">
              <a:lnSpc>
                <a:spcPct val="100000"/>
              </a:lnSpc>
              <a:spcBef>
                <a:spcPts val="0"/>
              </a:spcBef>
              <a:spcAft>
                <a:spcPts val="0"/>
              </a:spcAft>
              <a:buClrTx/>
              <a:buSzTx/>
              <a:buFontTx/>
              <a:buNone/>
              <a:tabLst/>
              <a:defRPr/>
            </a:pPr>
            <a:endPar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endParaRPr>
          </a:p>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1693" b="0" i="0" u="none" strike="noStrike" kern="1200" cap="none" spc="0" normalizeH="0" baseline="0" noProof="0" dirty="0">
                <a:ln>
                  <a:noFill/>
                </a:ln>
                <a:solidFill>
                  <a:srgbClr val="FFFFFF"/>
                </a:solidFill>
                <a:effectLst/>
                <a:uLnTx/>
                <a:uFillTx/>
                <a:latin typeface="Verdana" charset="0"/>
                <a:ea typeface="+mn-ea"/>
                <a:cs typeface="Verdana" charset="0"/>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sp>
        <p:nvSpPr>
          <p:cNvPr id="13" name="Rectangle 12"/>
          <p:cNvSpPr/>
          <p:nvPr/>
        </p:nvSpPr>
        <p:spPr>
          <a:xfrm>
            <a:off x="266701" y="110084"/>
            <a:ext cx="2156360" cy="461665"/>
          </a:xfrm>
          <a:prstGeom prst="rect">
            <a:avLst/>
          </a:prstGeom>
        </p:spPr>
        <p:txBody>
          <a:bodyPr wrap="none">
            <a:spAutoFit/>
          </a:bodyPr>
          <a:lstStyle/>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Verdana" charset="0"/>
                <a:ea typeface="Verdana" charset="0"/>
                <a:cs typeface="Verdana" charset="0"/>
              </a:rPr>
              <a:t>DISCLAIMER</a:t>
            </a:r>
          </a:p>
        </p:txBody>
      </p:sp>
      <p:pic>
        <p:nvPicPr>
          <p:cNvPr id="14" name="Picture 1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2" y="6467758"/>
            <a:ext cx="901797" cy="235697"/>
          </a:xfrm>
          <a:prstGeom prst="rect">
            <a:avLst/>
          </a:prstGeom>
        </p:spPr>
      </p:pic>
    </p:spTree>
    <p:extLst>
      <p:ext uri="{BB962C8B-B14F-4D97-AF65-F5344CB8AC3E}">
        <p14:creationId xmlns:p14="http://schemas.microsoft.com/office/powerpoint/2010/main" val="395213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grpSp>
        <p:nvGrpSpPr>
          <p:cNvPr id="2" name="Group 1"/>
          <p:cNvGrpSpPr/>
          <p:nvPr/>
        </p:nvGrpSpPr>
        <p:grpSpPr>
          <a:xfrm>
            <a:off x="-35720" y="-28576"/>
            <a:ext cx="12229125" cy="6886811"/>
            <a:chOff x="-35720" y="-28576"/>
            <a:chExt cx="12229125" cy="6886810"/>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7" name="Picture 26"/>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6" name="Group 5"/>
          <p:cNvGrpSpPr/>
          <p:nvPr/>
        </p:nvGrpSpPr>
        <p:grpSpPr>
          <a:xfrm>
            <a:off x="-21432" y="-21430"/>
            <a:ext cx="12213432" cy="6879431"/>
            <a:chOff x="-21432" y="-21431"/>
            <a:chExt cx="12213432" cy="6879431"/>
          </a:xfrm>
        </p:grpSpPr>
        <p:grpSp>
          <p:nvGrpSpPr>
            <p:cNvPr id="3" name="Group 2"/>
            <p:cNvGrpSpPr/>
            <p:nvPr/>
          </p:nvGrpSpPr>
          <p:grpSpPr>
            <a:xfrm>
              <a:off x="-21432" y="-21431"/>
              <a:ext cx="12213432" cy="6879431"/>
              <a:chOff x="-21432" y="-21431"/>
              <a:chExt cx="12213432" cy="6879431"/>
            </a:xfrm>
          </p:grpSpPr>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16" name="Picture 15"/>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7" name="Group 6"/>
          <p:cNvGrpSpPr/>
          <p:nvPr/>
        </p:nvGrpSpPr>
        <p:grpSpPr>
          <a:xfrm>
            <a:off x="-28576" y="-21432"/>
            <a:ext cx="12220575" cy="6879432"/>
            <a:chOff x="-28575" y="-21432"/>
            <a:chExt cx="12220574" cy="6879432"/>
          </a:xfrm>
        </p:grpSpPr>
        <p:grpSp>
          <p:nvGrpSpPr>
            <p:cNvPr id="5" name="Group 4"/>
            <p:cNvGrpSpPr/>
            <p:nvPr/>
          </p:nvGrpSpPr>
          <p:grpSpPr>
            <a:xfrm>
              <a:off x="-28575" y="-21432"/>
              <a:ext cx="12220574" cy="6879432"/>
              <a:chOff x="-28575" y="-21432"/>
              <a:chExt cx="12220574" cy="6879432"/>
            </a:xfrm>
          </p:grpSpPr>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15" name="Picture 14"/>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10" name="Picture 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17"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3871573993"/>
      </p:ext>
    </p:extLst>
  </p:cSld>
  <p:clrMapOvr>
    <a:masterClrMapping/>
  </p:clrMapOvr>
  <p:hf hd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nk Yellow">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
        <p:nvSpPr>
          <p:cNvPr id="4" name="Slide Number Placeholder 3"/>
          <p:cNvSpPr>
            <a:spLocks noGrp="1"/>
          </p:cNvSpPr>
          <p:nvPr>
            <p:ph type="sldNum" sz="quarter" idx="11"/>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5"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6" name="Group 15"/>
          <p:cNvGrpSpPr/>
          <p:nvPr/>
        </p:nvGrpSpPr>
        <p:grpSpPr>
          <a:xfrm>
            <a:off x="-35720" y="-28576"/>
            <a:ext cx="12229125" cy="6886811"/>
            <a:chOff x="-35720" y="-28576"/>
            <a:chExt cx="12229125" cy="6886810"/>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2" name="Picture 21"/>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8" name="Group 27"/>
          <p:cNvGrpSpPr/>
          <p:nvPr/>
        </p:nvGrpSpPr>
        <p:grpSpPr>
          <a:xfrm>
            <a:off x="-28576" y="-21432"/>
            <a:ext cx="12220575" cy="6879432"/>
            <a:chOff x="-28575" y="-21432"/>
            <a:chExt cx="12220574" cy="6879432"/>
          </a:xfrm>
        </p:grpSpPr>
        <p:grpSp>
          <p:nvGrpSpPr>
            <p:cNvPr id="37" name="Group 36"/>
            <p:cNvGrpSpPr/>
            <p:nvPr/>
          </p:nvGrpSpPr>
          <p:grpSpPr>
            <a:xfrm>
              <a:off x="-28575" y="-21432"/>
              <a:ext cx="12220574" cy="6879432"/>
              <a:chOff x="-28575" y="-21432"/>
              <a:chExt cx="12220574" cy="6879432"/>
            </a:xfrm>
          </p:grpSpPr>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0" name="Picture 39"/>
              <p:cNvPicPr>
                <a:picLocks noChangeAspect="1"/>
              </p:cNvPicPr>
              <p:nvPr/>
            </p:nvPicPr>
            <p:blipFill rotWithShape="1">
              <a:blip r:embed="rId6"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8" name="Picture 3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grpSp>
        <p:nvGrpSpPr>
          <p:cNvPr id="23" name="Group 22"/>
          <p:cNvGrpSpPr/>
          <p:nvPr/>
        </p:nvGrpSpPr>
        <p:grpSpPr>
          <a:xfrm>
            <a:off x="-21432" y="-21430"/>
            <a:ext cx="12213432" cy="6879431"/>
            <a:chOff x="-21432" y="-21431"/>
            <a:chExt cx="12213432" cy="6879431"/>
          </a:xfrm>
        </p:grpSpPr>
        <p:grpSp>
          <p:nvGrpSpPr>
            <p:cNvPr id="24" name="Group 23"/>
            <p:cNvGrpSpPr/>
            <p:nvPr/>
          </p:nvGrpSpPr>
          <p:grpSpPr>
            <a:xfrm>
              <a:off x="-21432" y="-21431"/>
              <a:ext cx="12213432" cy="6879431"/>
              <a:chOff x="-21432" y="-21431"/>
              <a:chExt cx="12213432" cy="6879431"/>
            </a:xfrm>
          </p:grpSpPr>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7" name="Picture 26"/>
              <p:cNvPicPr>
                <a:picLocks noChangeAspect="1"/>
              </p:cNvPicPr>
              <p:nvPr/>
            </p:nvPicPr>
            <p:blipFill rotWithShape="1">
              <a:blip r:embed="rId9"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5" name="Pictur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spTree>
    <p:extLst>
      <p:ext uri="{BB962C8B-B14F-4D97-AF65-F5344CB8AC3E}">
        <p14:creationId xmlns:p14="http://schemas.microsoft.com/office/powerpoint/2010/main" val="4106297837"/>
      </p:ext>
    </p:extLst>
  </p:cSld>
  <p:clrMapOvr>
    <a:masterClrMapping/>
  </p:clrMapOvr>
  <p:hf hd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ank Re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
        <p:nvSpPr>
          <p:cNvPr id="4" name="Slide Number Placeholder 3"/>
          <p:cNvSpPr>
            <a:spLocks noGrp="1"/>
          </p:cNvSpPr>
          <p:nvPr>
            <p:ph type="sldNum" sz="quarter" idx="11"/>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5"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6" name="Group 25"/>
          <p:cNvGrpSpPr/>
          <p:nvPr/>
        </p:nvGrpSpPr>
        <p:grpSpPr>
          <a:xfrm>
            <a:off x="-28576" y="-21432"/>
            <a:ext cx="12220575" cy="6879432"/>
            <a:chOff x="-28575" y="-21432"/>
            <a:chExt cx="12220574" cy="6879432"/>
          </a:xfrm>
        </p:grpSpPr>
        <p:grpSp>
          <p:nvGrpSpPr>
            <p:cNvPr id="37" name="Group 36"/>
            <p:cNvGrpSpPr/>
            <p:nvPr/>
          </p:nvGrpSpPr>
          <p:grpSpPr>
            <a:xfrm>
              <a:off x="-28575" y="-21432"/>
              <a:ext cx="12220574" cy="6879432"/>
              <a:chOff x="-28575" y="-21432"/>
              <a:chExt cx="12220574" cy="6879432"/>
            </a:xfrm>
          </p:grpSpPr>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0" name="Picture 39"/>
              <p:cNvPicPr>
                <a:picLocks noChangeAspect="1"/>
              </p:cNvPicPr>
              <p:nvPr/>
            </p:nvPicPr>
            <p:blipFill rotWithShape="1">
              <a:blip r:embed="rId3"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8" name="Picture 3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grpSp>
        <p:nvGrpSpPr>
          <p:cNvPr id="21" name="Group 20"/>
          <p:cNvGrpSpPr/>
          <p:nvPr/>
        </p:nvGrpSpPr>
        <p:grpSpPr>
          <a:xfrm>
            <a:off x="-21432" y="-21430"/>
            <a:ext cx="12213432" cy="6879431"/>
            <a:chOff x="-21432" y="-21431"/>
            <a:chExt cx="12213432" cy="6879431"/>
          </a:xfrm>
        </p:grpSpPr>
        <p:grpSp>
          <p:nvGrpSpPr>
            <p:cNvPr id="22" name="Group 21"/>
            <p:cNvGrpSpPr/>
            <p:nvPr/>
          </p:nvGrpSpPr>
          <p:grpSpPr>
            <a:xfrm>
              <a:off x="-21432" y="-21431"/>
              <a:ext cx="12213432" cy="6879431"/>
              <a:chOff x="-21432" y="-21431"/>
              <a:chExt cx="12213432" cy="6879431"/>
            </a:xfrm>
          </p:grpSpPr>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5" name="Picture 24"/>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17" name="Group 16"/>
          <p:cNvGrpSpPr/>
          <p:nvPr/>
        </p:nvGrpSpPr>
        <p:grpSpPr>
          <a:xfrm>
            <a:off x="-35720" y="-28576"/>
            <a:ext cx="12229125" cy="6886811"/>
            <a:chOff x="-35720" y="-28576"/>
            <a:chExt cx="12229125" cy="6886810"/>
          </a:xfrm>
        </p:grpSpPr>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0" name="Picture 19"/>
            <p:cNvPicPr>
              <a:picLocks noChangeAspect="1"/>
            </p:cNvPicPr>
            <p:nvPr/>
          </p:nvPicPr>
          <p:blipFill rotWithShape="1">
            <a:blip r:embed="rId10"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spTree>
    <p:extLst>
      <p:ext uri="{BB962C8B-B14F-4D97-AF65-F5344CB8AC3E}">
        <p14:creationId xmlns:p14="http://schemas.microsoft.com/office/powerpoint/2010/main" val="1255099017"/>
      </p:ext>
    </p:extLst>
  </p:cSld>
  <p:clrMapOvr>
    <a:masterClrMapping/>
  </p:clrMapOvr>
  <p:hf hd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ue Divid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grpSp>
        <p:nvGrpSpPr>
          <p:cNvPr id="2" name="Group 1"/>
          <p:cNvGrpSpPr/>
          <p:nvPr/>
        </p:nvGrpSpPr>
        <p:grpSpPr>
          <a:xfrm>
            <a:off x="4412962" y="0"/>
            <a:ext cx="7779039" cy="6858000"/>
            <a:chOff x="4412962" y="0"/>
            <a:chExt cx="7779038" cy="6858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95352405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Re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sp>
        <p:nvSpPr>
          <p:cNvPr id="15" name="Slide Number Placeholder 3"/>
          <p:cNvSpPr txBox="1">
            <a:spLocks/>
          </p:cNvSpPr>
          <p:nvPr userDrawn="1"/>
        </p:nvSpPr>
        <p:spPr>
          <a:xfrm>
            <a:off x="9178634" y="647959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6" name="Group 25"/>
          <p:cNvGrpSpPr/>
          <p:nvPr userDrawn="1"/>
        </p:nvGrpSpPr>
        <p:grpSpPr>
          <a:xfrm>
            <a:off x="-28575" y="-21432"/>
            <a:ext cx="12220574" cy="6879432"/>
            <a:chOff x="-28575" y="-21432"/>
            <a:chExt cx="12220574" cy="6879432"/>
          </a:xfrm>
        </p:grpSpPr>
        <p:grpSp>
          <p:nvGrpSpPr>
            <p:cNvPr id="37" name="Group 36"/>
            <p:cNvGrpSpPr/>
            <p:nvPr userDrawn="1"/>
          </p:nvGrpSpPr>
          <p:grpSpPr>
            <a:xfrm>
              <a:off x="-28575" y="-21432"/>
              <a:ext cx="12220574" cy="6879432"/>
              <a:chOff x="-28575" y="-21432"/>
              <a:chExt cx="12220574" cy="6879432"/>
            </a:xfrm>
          </p:grpSpPr>
          <p:pic>
            <p:nvPicPr>
              <p:cNvPr id="39" name="Picture 3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0" name="Picture 39"/>
              <p:cNvPicPr>
                <a:picLocks noChangeAspect="1"/>
              </p:cNvPicPr>
              <p:nvPr userDrawn="1"/>
            </p:nvPicPr>
            <p:blipFill rotWithShape="1">
              <a:blip r:embed="rId2">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8" name="Picture 3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grpSp>
        <p:nvGrpSpPr>
          <p:cNvPr id="21" name="Group 20"/>
          <p:cNvGrpSpPr/>
          <p:nvPr userDrawn="1"/>
        </p:nvGrpSpPr>
        <p:grpSpPr>
          <a:xfrm>
            <a:off x="-21432" y="-21431"/>
            <a:ext cx="12213432" cy="6879431"/>
            <a:chOff x="-21432" y="-21431"/>
            <a:chExt cx="12213432" cy="6879431"/>
          </a:xfrm>
        </p:grpSpPr>
        <p:grpSp>
          <p:nvGrpSpPr>
            <p:cNvPr id="22" name="Group 21"/>
            <p:cNvGrpSpPr/>
            <p:nvPr userDrawn="1"/>
          </p:nvGrpSpPr>
          <p:grpSpPr>
            <a:xfrm>
              <a:off x="-21432" y="-21431"/>
              <a:ext cx="12213432" cy="6879431"/>
              <a:chOff x="-21432" y="-21431"/>
              <a:chExt cx="12213432" cy="6879431"/>
            </a:xfrm>
          </p:grpSpPr>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5" name="Picture 24"/>
              <p:cNvPicPr>
                <a:picLocks noChangeAspect="1"/>
              </p:cNvPicPr>
              <p:nvPr userDrawn="1"/>
            </p:nvPicPr>
            <p:blipFill rotWithShape="1">
              <a:blip r:embed="rId4">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3" name="Picture 2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17" name="Group 16"/>
          <p:cNvGrpSpPr/>
          <p:nvPr userDrawn="1"/>
        </p:nvGrpSpPr>
        <p:grpSpPr>
          <a:xfrm>
            <a:off x="-35720" y="-28576"/>
            <a:ext cx="12229125" cy="6886810"/>
            <a:chOff x="-35720" y="-28576"/>
            <a:chExt cx="12229125" cy="6886810"/>
          </a:xfrm>
        </p:grpSpPr>
        <p:pic>
          <p:nvPicPr>
            <p:cNvPr id="18" name="Picture 1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19" name="Picture 1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0" name="Picture 19"/>
            <p:cNvPicPr>
              <a:picLocks noChangeAspect="1"/>
            </p:cNvPicPr>
            <p:nvPr userDrawn="1"/>
          </p:nvPicPr>
          <p:blipFill rotWithShape="1">
            <a:blip r:embed="rId6">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spTree>
    <p:extLst>
      <p:ext uri="{BB962C8B-B14F-4D97-AF65-F5344CB8AC3E}">
        <p14:creationId xmlns:p14="http://schemas.microsoft.com/office/powerpoint/2010/main" val="15753960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Yellow Divid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grpSp>
        <p:nvGrpSpPr>
          <p:cNvPr id="2" name="Group 1"/>
          <p:cNvGrpSpPr/>
          <p:nvPr/>
        </p:nvGrpSpPr>
        <p:grpSpPr>
          <a:xfrm>
            <a:off x="4412962" y="0"/>
            <a:ext cx="7779039" cy="6858000"/>
            <a:chOff x="4412962" y="0"/>
            <a:chExt cx="7779038" cy="685800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spTree>
    <p:extLst>
      <p:ext uri="{BB962C8B-B14F-4D97-AF65-F5344CB8AC3E}">
        <p14:creationId xmlns:p14="http://schemas.microsoft.com/office/powerpoint/2010/main" val="943318706"/>
      </p:ext>
    </p:extLst>
  </p:cSld>
  <p:clrMapOvr>
    <a:masterClrMapping/>
  </p:clrMapOvr>
  <p:hf hd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Red Divid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grpSp>
        <p:nvGrpSpPr>
          <p:cNvPr id="3" name="Group 2"/>
          <p:cNvGrpSpPr/>
          <p:nvPr/>
        </p:nvGrpSpPr>
        <p:grpSpPr>
          <a:xfrm>
            <a:off x="4419601" y="0"/>
            <a:ext cx="7779039" cy="6858000"/>
            <a:chOff x="4419600" y="0"/>
            <a:chExt cx="7779038" cy="685800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0"/>
              <a:ext cx="7779038"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grpSp>
    </p:spTree>
    <p:extLst>
      <p:ext uri="{BB962C8B-B14F-4D97-AF65-F5344CB8AC3E}">
        <p14:creationId xmlns:p14="http://schemas.microsoft.com/office/powerpoint/2010/main" val="2775088869"/>
      </p:ext>
    </p:extLst>
  </p:cSld>
  <p:clrMapOvr>
    <a:masterClrMapping/>
  </p:clrMapOvr>
  <p:hf hd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grpSp>
        <p:nvGrpSpPr>
          <p:cNvPr id="2" name="Group 1"/>
          <p:cNvGrpSpPr/>
          <p:nvPr/>
        </p:nvGrpSpPr>
        <p:grpSpPr>
          <a:xfrm>
            <a:off x="4412962" y="0"/>
            <a:ext cx="7779039" cy="6858000"/>
            <a:chOff x="4412962" y="0"/>
            <a:chExt cx="7779038" cy="685800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8" name="Title 1"/>
          <p:cNvSpPr txBox="1">
            <a:spLocks/>
          </p:cNvSpPr>
          <p:nvPr/>
        </p:nvSpPr>
        <p:spPr>
          <a:xfrm>
            <a:off x="838200" y="365125"/>
            <a:ext cx="10515600" cy="1325563"/>
          </a:xfrm>
          <a:prstGeom prst="rect">
            <a:avLst/>
          </a:prstGeom>
        </p:spPr>
        <p:txBody>
          <a:bodyPr anchor="t"/>
          <a:lstStyle>
            <a:lvl1pPr algn="l" defTabSz="914400" rtl="0" eaLnBrk="1" latinLnBrk="0" hangingPunct="1">
              <a:lnSpc>
                <a:spcPct val="90000"/>
              </a:lnSpc>
              <a:spcBef>
                <a:spcPct val="0"/>
              </a:spcBef>
              <a:buNone/>
              <a:defRPr sz="4400" kern="1200" baseline="0">
                <a:solidFill>
                  <a:schemeClr val="tx1"/>
                </a:solidFill>
                <a:latin typeface="verdana" charset="0"/>
                <a:ea typeface="+mj-ea"/>
                <a:cs typeface="+mj-cs"/>
              </a:defRPr>
            </a:lvl1pPr>
          </a:lstStyle>
          <a:p>
            <a:pPr marL="0" marR="0" lvl="0" indent="0" algn="l" defTabSz="121917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333333"/>
                </a:solidFill>
                <a:effectLst/>
                <a:uLnTx/>
                <a:uFillTx/>
                <a:latin typeface="verdana" charset="0"/>
                <a:ea typeface="+mj-ea"/>
                <a:cs typeface="+mj-cs"/>
              </a:rPr>
              <a:t>Agenda</a:t>
            </a:r>
          </a:p>
        </p:txBody>
      </p:sp>
      <p:sp>
        <p:nvSpPr>
          <p:cNvPr id="9" name="Content Placeholder 2"/>
          <p:cNvSpPr>
            <a:spLocks noGrp="1"/>
          </p:cNvSpPr>
          <p:nvPr>
            <p:ph sz="half" idx="1" hasCustomPrompt="1"/>
          </p:nvPr>
        </p:nvSpPr>
        <p:spPr>
          <a:xfrm>
            <a:off x="838200" y="1825625"/>
            <a:ext cx="5181600" cy="4351339"/>
          </a:xfrm>
        </p:spPr>
        <p:txBody>
          <a:bodyPr/>
          <a:lstStyle>
            <a:lvl1pPr marL="380990" indent="-380990">
              <a:buClr>
                <a:schemeClr val="accent2"/>
              </a:buClr>
              <a:buSzPct val="150000"/>
              <a:buFont typeface="Arial" charset="0"/>
              <a:buChar char="•"/>
              <a:defRPr sz="2800"/>
            </a:lvl1pPr>
          </a:lstStyle>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One</a:t>
            </a:r>
          </a:p>
          <a:p>
            <a:pPr marL="285750" indent="-285750">
              <a:buClr>
                <a:schemeClr val="accent2"/>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Two</a:t>
            </a:r>
          </a:p>
          <a:p>
            <a:pPr marL="285750" indent="-285750">
              <a:buClr>
                <a:schemeClr val="accent2"/>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Three</a:t>
            </a:r>
          </a:p>
          <a:p>
            <a:pPr marL="285750" indent="-285750">
              <a:buClr>
                <a:schemeClr val="accent2"/>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Four</a:t>
            </a:r>
          </a:p>
          <a:p>
            <a:pPr marL="285750" indent="-285750">
              <a:buClr>
                <a:schemeClr val="accent2"/>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Five</a:t>
            </a:r>
          </a:p>
          <a:p>
            <a:pPr marL="285750" indent="-285750">
              <a:buClr>
                <a:schemeClr val="accent2"/>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2"/>
              </a:buClr>
              <a:buSzPct val="150000"/>
              <a:buFont typeface="Arial" charset="0"/>
              <a:buChar char="•"/>
            </a:pPr>
            <a:r>
              <a:rPr lang="en-US" sz="2400" dirty="0">
                <a:solidFill>
                  <a:srgbClr val="333333"/>
                </a:solidFill>
                <a:latin typeface="Verdana" charset="0"/>
                <a:ea typeface="Verdana" charset="0"/>
                <a:cs typeface="Verdana" charset="0"/>
              </a:rPr>
              <a:t>Topic Six</a:t>
            </a:r>
          </a:p>
          <a:p>
            <a:pPr marL="228594" marR="0" lvl="0" indent="-228594" algn="l" defTabSz="914377"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3560716116"/>
      </p:ext>
    </p:extLst>
  </p:cSld>
  <p:clrMapOvr>
    <a:masterClrMapping/>
  </p:clrMapOvr>
  <p:hf hd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grpSp>
        <p:nvGrpSpPr>
          <p:cNvPr id="2" name="Group 1"/>
          <p:cNvGrpSpPr/>
          <p:nvPr/>
        </p:nvGrpSpPr>
        <p:grpSpPr>
          <a:xfrm>
            <a:off x="4412962" y="0"/>
            <a:ext cx="7779039" cy="6858000"/>
            <a:chOff x="4412962" y="0"/>
            <a:chExt cx="7779038" cy="685800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sp>
        <p:nvSpPr>
          <p:cNvPr id="9" name="Title 1"/>
          <p:cNvSpPr txBox="1">
            <a:spLocks/>
          </p:cNvSpPr>
          <p:nvPr/>
        </p:nvSpPr>
        <p:spPr>
          <a:xfrm>
            <a:off x="838200" y="365125"/>
            <a:ext cx="10515600" cy="1325563"/>
          </a:xfrm>
          <a:prstGeom prst="rect">
            <a:avLst/>
          </a:prstGeom>
        </p:spPr>
        <p:txBody>
          <a:bodyPr anchor="t"/>
          <a:lstStyle>
            <a:lvl1pPr algn="l" defTabSz="914400" rtl="0" eaLnBrk="1" latinLnBrk="0" hangingPunct="1">
              <a:lnSpc>
                <a:spcPct val="90000"/>
              </a:lnSpc>
              <a:spcBef>
                <a:spcPct val="0"/>
              </a:spcBef>
              <a:buNone/>
              <a:defRPr sz="4400" kern="1200" baseline="0">
                <a:solidFill>
                  <a:schemeClr val="tx1"/>
                </a:solidFill>
                <a:latin typeface="verdana" charset="0"/>
                <a:ea typeface="+mj-ea"/>
                <a:cs typeface="+mj-cs"/>
              </a:defRPr>
            </a:lvl1pPr>
          </a:lstStyle>
          <a:p>
            <a:pPr marL="0" marR="0" lvl="0" indent="0" algn="l" defTabSz="121917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333333"/>
                </a:solidFill>
                <a:effectLst/>
                <a:uLnTx/>
                <a:uFillTx/>
                <a:latin typeface="verdana" charset="0"/>
                <a:ea typeface="+mj-ea"/>
                <a:cs typeface="+mj-cs"/>
              </a:rPr>
              <a:t>Agenda</a:t>
            </a:r>
          </a:p>
        </p:txBody>
      </p:sp>
      <p:sp>
        <p:nvSpPr>
          <p:cNvPr id="10" name="Content Placeholder 2"/>
          <p:cNvSpPr>
            <a:spLocks noGrp="1"/>
          </p:cNvSpPr>
          <p:nvPr>
            <p:ph sz="half" idx="1" hasCustomPrompt="1"/>
          </p:nvPr>
        </p:nvSpPr>
        <p:spPr>
          <a:xfrm>
            <a:off x="838200" y="1825625"/>
            <a:ext cx="5181600" cy="4351339"/>
          </a:xfrm>
        </p:spPr>
        <p:txBody>
          <a:bodyPr/>
          <a:lstStyle>
            <a:lvl1pPr marL="380990" indent="-380990">
              <a:buClr>
                <a:schemeClr val="accent1"/>
              </a:buClr>
              <a:buSzPct val="150000"/>
              <a:buFont typeface="Arial" charset="0"/>
              <a:buChar char="•"/>
              <a:defRPr sz="2800"/>
            </a:lvl1pPr>
          </a:lstStyle>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One</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Two</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Three</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Four</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Five</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chemeClr val="accent1"/>
              </a:buClr>
              <a:buSzPct val="150000"/>
              <a:buFont typeface="Arial" charset="0"/>
              <a:buChar char="•"/>
            </a:pPr>
            <a:r>
              <a:rPr lang="en-US" sz="2400" dirty="0">
                <a:solidFill>
                  <a:srgbClr val="333333"/>
                </a:solidFill>
                <a:latin typeface="Verdana" charset="0"/>
                <a:ea typeface="Verdana" charset="0"/>
                <a:cs typeface="Verdana" charset="0"/>
              </a:rPr>
              <a:t>Topic Six</a:t>
            </a:r>
          </a:p>
          <a:p>
            <a:pPr marL="228594" marR="0" lvl="0" indent="-228594" algn="l" defTabSz="914377"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1084639259"/>
      </p:ext>
    </p:extLst>
  </p:cSld>
  <p:clrMapOvr>
    <a:masterClrMapping/>
  </p:clrMapOvr>
  <p:hf hd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3">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grpSp>
        <p:nvGrpSpPr>
          <p:cNvPr id="3" name="Group 2"/>
          <p:cNvGrpSpPr/>
          <p:nvPr/>
        </p:nvGrpSpPr>
        <p:grpSpPr>
          <a:xfrm>
            <a:off x="4419601" y="0"/>
            <a:ext cx="7779039" cy="6858000"/>
            <a:chOff x="4419600" y="0"/>
            <a:chExt cx="7779038" cy="685800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0"/>
              <a:ext cx="7779038"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grpSp>
      <p:sp>
        <p:nvSpPr>
          <p:cNvPr id="7" name="Title 1"/>
          <p:cNvSpPr txBox="1">
            <a:spLocks/>
          </p:cNvSpPr>
          <p:nvPr/>
        </p:nvSpPr>
        <p:spPr>
          <a:xfrm>
            <a:off x="838200" y="365125"/>
            <a:ext cx="10515600" cy="1325563"/>
          </a:xfrm>
          <a:prstGeom prst="rect">
            <a:avLst/>
          </a:prstGeom>
        </p:spPr>
        <p:txBody>
          <a:bodyPr anchor="t"/>
          <a:lstStyle>
            <a:lvl1pPr algn="l" defTabSz="914400" rtl="0" eaLnBrk="1" latinLnBrk="0" hangingPunct="1">
              <a:lnSpc>
                <a:spcPct val="90000"/>
              </a:lnSpc>
              <a:spcBef>
                <a:spcPct val="0"/>
              </a:spcBef>
              <a:buNone/>
              <a:defRPr sz="4400" kern="1200" baseline="0">
                <a:solidFill>
                  <a:schemeClr val="tx1"/>
                </a:solidFill>
                <a:latin typeface="verdana" charset="0"/>
                <a:ea typeface="+mj-ea"/>
                <a:cs typeface="+mj-cs"/>
              </a:defRPr>
            </a:lvl1pPr>
          </a:lstStyle>
          <a:p>
            <a:pPr marL="0" marR="0" lvl="0" indent="0" algn="l" defTabSz="121917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333333"/>
                </a:solidFill>
                <a:effectLst/>
                <a:uLnTx/>
                <a:uFillTx/>
                <a:latin typeface="verdana" charset="0"/>
                <a:ea typeface="+mj-ea"/>
                <a:cs typeface="+mj-cs"/>
              </a:rPr>
              <a:t>Agenda</a:t>
            </a:r>
          </a:p>
        </p:txBody>
      </p:sp>
      <p:sp>
        <p:nvSpPr>
          <p:cNvPr id="8" name="Content Placeholder 2"/>
          <p:cNvSpPr>
            <a:spLocks noGrp="1"/>
          </p:cNvSpPr>
          <p:nvPr>
            <p:ph sz="half" idx="1" hasCustomPrompt="1"/>
          </p:nvPr>
        </p:nvSpPr>
        <p:spPr>
          <a:xfrm>
            <a:off x="838200" y="1825625"/>
            <a:ext cx="5181600" cy="4351339"/>
          </a:xfrm>
        </p:spPr>
        <p:txBody>
          <a:bodyPr/>
          <a:lstStyle>
            <a:lvl1pPr marL="380990" indent="-380990">
              <a:buClr>
                <a:srgbClr val="FF003A"/>
              </a:buClr>
              <a:buSzPct val="150000"/>
              <a:buFont typeface="Arial" charset="0"/>
              <a:buChar char="•"/>
              <a:defRPr sz="2800"/>
            </a:lvl1pPr>
          </a:lstStyle>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One</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Two</a:t>
            </a:r>
          </a:p>
          <a:p>
            <a:pPr marL="285750" indent="-285750">
              <a:buClr>
                <a:schemeClr val="accent1"/>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Three</a:t>
            </a:r>
          </a:p>
          <a:p>
            <a:pPr marL="285750" indent="-285750">
              <a:buClr>
                <a:srgbClr val="FF6929"/>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Four</a:t>
            </a:r>
          </a:p>
          <a:p>
            <a:pPr marL="285750" indent="-285750">
              <a:buClr>
                <a:srgbClr val="FF6929"/>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Five</a:t>
            </a:r>
          </a:p>
          <a:p>
            <a:pPr marL="285750" indent="-285750">
              <a:buClr>
                <a:srgbClr val="FF6929"/>
              </a:buClr>
              <a:buSzPct val="150000"/>
              <a:buFont typeface="Arial" charset="0"/>
              <a:buChar char="•"/>
            </a:pPr>
            <a:endParaRPr lang="en-US" sz="2400" dirty="0">
              <a:solidFill>
                <a:srgbClr val="333333"/>
              </a:solidFill>
              <a:latin typeface="Verdana" charset="0"/>
              <a:ea typeface="Verdana" charset="0"/>
              <a:cs typeface="Verdana" charset="0"/>
            </a:endParaRPr>
          </a:p>
          <a:p>
            <a:pPr marL="285750" indent="-285750">
              <a:buClr>
                <a:srgbClr val="FF003A"/>
              </a:buClr>
              <a:buSzPct val="150000"/>
              <a:buFont typeface="Arial" charset="0"/>
              <a:buChar char="•"/>
            </a:pPr>
            <a:r>
              <a:rPr lang="en-US" sz="2400" dirty="0">
                <a:solidFill>
                  <a:srgbClr val="333333"/>
                </a:solidFill>
                <a:latin typeface="Verdana" charset="0"/>
                <a:ea typeface="Verdana" charset="0"/>
                <a:cs typeface="Verdana" charset="0"/>
              </a:rPr>
              <a:t>Topic Six</a:t>
            </a:r>
          </a:p>
          <a:p>
            <a:pPr marL="228594" marR="0" lvl="0" indent="-228594" algn="l" defTabSz="914377"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2910727324"/>
      </p:ext>
    </p:extLst>
  </p:cSld>
  <p:clrMapOvr>
    <a:masterClrMapping/>
  </p:clrMapOvr>
  <p:hf hd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Section Breaker">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baseline="0"/>
            </a:lvl1pPr>
          </a:lstStyle>
          <a:p>
            <a:pPr marL="228594" marR="0" lvl="0" indent="-228594" algn="l" defTabSz="914377" rtl="0" eaLnBrk="1" fontAlgn="auto" latinLnBrk="0" hangingPunct="1">
              <a:lnSpc>
                <a:spcPct val="90000"/>
              </a:lnSpc>
              <a:spcBef>
                <a:spcPts val="1000"/>
              </a:spcBef>
              <a:spcAft>
                <a:spcPts val="0"/>
              </a:spcAft>
              <a:buClrTx/>
              <a:buSzTx/>
              <a:buFont typeface="Arial"/>
              <a:buNone/>
              <a:tabLst/>
              <a:defRPr/>
            </a:pPr>
            <a:r>
              <a:rPr lang="en-US" dirty="0"/>
              <a:t>Sub Title</a:t>
            </a:r>
          </a:p>
        </p:txBody>
      </p:sp>
      <p:sp>
        <p:nvSpPr>
          <p:cNvPr id="6" name="Slide Number Placeholder 5"/>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3" name="Title 1"/>
          <p:cNvSpPr>
            <a:spLocks noGrp="1"/>
          </p:cNvSpPr>
          <p:nvPr>
            <p:ph type="title" hasCustomPrompt="1"/>
          </p:nvPr>
        </p:nvSpPr>
        <p:spPr>
          <a:xfrm>
            <a:off x="838200" y="365125"/>
            <a:ext cx="10515600" cy="1325563"/>
          </a:xfrm>
        </p:spPr>
        <p:txBody>
          <a:bodyPr anchor="t"/>
          <a:lstStyle>
            <a:lvl1pPr>
              <a:defRPr baseline="0"/>
            </a:lvl1pPr>
          </a:lstStyle>
          <a:p>
            <a:r>
              <a:rPr lang="en-US" dirty="0"/>
              <a:t>Section Breaker</a:t>
            </a:r>
          </a:p>
        </p:txBody>
      </p:sp>
      <p:sp>
        <p:nvSpPr>
          <p:cNvPr id="16"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sp>
        <p:nvSpPr>
          <p:cNvPr id="29"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grpSp>
        <p:nvGrpSpPr>
          <p:cNvPr id="30" name="Group 29"/>
          <p:cNvGrpSpPr/>
          <p:nvPr/>
        </p:nvGrpSpPr>
        <p:grpSpPr>
          <a:xfrm>
            <a:off x="4412962" y="0"/>
            <a:ext cx="7779039" cy="6858000"/>
            <a:chOff x="4412962" y="0"/>
            <a:chExt cx="7779038" cy="6858000"/>
          </a:xfrm>
        </p:grpSpPr>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32" name="Picture 3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2169406471"/>
      </p:ext>
    </p:extLst>
  </p:cSld>
  <p:clrMapOvr>
    <a:masterClrMapping/>
  </p:clrMapOvr>
  <p:hf hd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Breaker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baseline="0"/>
            </a:lvl1pPr>
          </a:lstStyle>
          <a:p>
            <a:pPr marL="228594" marR="0" lvl="0" indent="-228594" algn="l" defTabSz="914377" rtl="0" eaLnBrk="1" fontAlgn="auto" latinLnBrk="0" hangingPunct="1">
              <a:lnSpc>
                <a:spcPct val="90000"/>
              </a:lnSpc>
              <a:spcBef>
                <a:spcPts val="1000"/>
              </a:spcBef>
              <a:spcAft>
                <a:spcPts val="0"/>
              </a:spcAft>
              <a:buClrTx/>
              <a:buSzTx/>
              <a:buFont typeface="Arial"/>
              <a:buNone/>
              <a:tabLst/>
              <a:defRPr/>
            </a:pPr>
            <a:r>
              <a:rPr lang="en-US" dirty="0"/>
              <a:t>Sub Title</a:t>
            </a:r>
          </a:p>
        </p:txBody>
      </p:sp>
      <p:sp>
        <p:nvSpPr>
          <p:cNvPr id="6" name="Slide Number Placeholder 5"/>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3" name="Title 1"/>
          <p:cNvSpPr>
            <a:spLocks noGrp="1"/>
          </p:cNvSpPr>
          <p:nvPr>
            <p:ph type="title" hasCustomPrompt="1"/>
          </p:nvPr>
        </p:nvSpPr>
        <p:spPr>
          <a:xfrm>
            <a:off x="838200" y="365125"/>
            <a:ext cx="10515600" cy="1325563"/>
          </a:xfrm>
        </p:spPr>
        <p:txBody>
          <a:bodyPr anchor="t"/>
          <a:lstStyle>
            <a:lvl1pPr>
              <a:defRPr baseline="0"/>
            </a:lvl1pPr>
          </a:lstStyle>
          <a:p>
            <a:r>
              <a:rPr lang="en-US" dirty="0"/>
              <a:t>Section Breaker</a:t>
            </a:r>
          </a:p>
        </p:txBody>
      </p:sp>
      <p:sp>
        <p:nvSpPr>
          <p:cNvPr id="16"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sp>
        <p:nvSpPr>
          <p:cNvPr id="29"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grpSp>
        <p:nvGrpSpPr>
          <p:cNvPr id="10" name="Group 9"/>
          <p:cNvGrpSpPr/>
          <p:nvPr/>
        </p:nvGrpSpPr>
        <p:grpSpPr>
          <a:xfrm>
            <a:off x="4412962" y="0"/>
            <a:ext cx="7779039" cy="6858000"/>
            <a:chOff x="4412962" y="0"/>
            <a:chExt cx="7779038" cy="685800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spTree>
    <p:extLst>
      <p:ext uri="{BB962C8B-B14F-4D97-AF65-F5344CB8AC3E}">
        <p14:creationId xmlns:p14="http://schemas.microsoft.com/office/powerpoint/2010/main" val="3966487463"/>
      </p:ext>
    </p:extLst>
  </p:cSld>
  <p:clrMapOvr>
    <a:masterClrMapping/>
  </p:clrMapOvr>
  <p:hf hd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ection Breaker 3">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baseline="0"/>
            </a:lvl1pPr>
          </a:lstStyle>
          <a:p>
            <a:pPr marL="228594" marR="0" lvl="0" indent="-228594" algn="l" defTabSz="914377" rtl="0" eaLnBrk="1" fontAlgn="auto" latinLnBrk="0" hangingPunct="1">
              <a:lnSpc>
                <a:spcPct val="90000"/>
              </a:lnSpc>
              <a:spcBef>
                <a:spcPts val="1000"/>
              </a:spcBef>
              <a:spcAft>
                <a:spcPts val="0"/>
              </a:spcAft>
              <a:buClrTx/>
              <a:buSzTx/>
              <a:buFont typeface="Arial"/>
              <a:buNone/>
              <a:tabLst/>
              <a:defRPr/>
            </a:pPr>
            <a:r>
              <a:rPr lang="en-US" dirty="0"/>
              <a:t>Sub Title</a:t>
            </a:r>
          </a:p>
        </p:txBody>
      </p:sp>
      <p:sp>
        <p:nvSpPr>
          <p:cNvPr id="6" name="Slide Number Placeholder 5"/>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3" name="Title 1"/>
          <p:cNvSpPr>
            <a:spLocks noGrp="1"/>
          </p:cNvSpPr>
          <p:nvPr>
            <p:ph type="title" hasCustomPrompt="1"/>
          </p:nvPr>
        </p:nvSpPr>
        <p:spPr>
          <a:xfrm>
            <a:off x="838200" y="365125"/>
            <a:ext cx="10515600" cy="1325563"/>
          </a:xfrm>
        </p:spPr>
        <p:txBody>
          <a:bodyPr anchor="t"/>
          <a:lstStyle>
            <a:lvl1pPr>
              <a:defRPr baseline="0"/>
            </a:lvl1pPr>
          </a:lstStyle>
          <a:p>
            <a:r>
              <a:rPr lang="en-US" dirty="0"/>
              <a:t>Section Breaker</a:t>
            </a:r>
          </a:p>
        </p:txBody>
      </p:sp>
      <p:sp>
        <p:nvSpPr>
          <p:cNvPr id="16"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sp>
        <p:nvSpPr>
          <p:cNvPr id="29"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grpSp>
        <p:nvGrpSpPr>
          <p:cNvPr id="10" name="Group 9"/>
          <p:cNvGrpSpPr/>
          <p:nvPr/>
        </p:nvGrpSpPr>
        <p:grpSpPr>
          <a:xfrm>
            <a:off x="4419601" y="0"/>
            <a:ext cx="7779039" cy="6858000"/>
            <a:chOff x="4419600" y="0"/>
            <a:chExt cx="7779038" cy="685800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0"/>
              <a:ext cx="7779038" cy="6858000"/>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grpSp>
    </p:spTree>
    <p:extLst>
      <p:ext uri="{BB962C8B-B14F-4D97-AF65-F5344CB8AC3E}">
        <p14:creationId xmlns:p14="http://schemas.microsoft.com/office/powerpoint/2010/main" val="534423209"/>
      </p:ext>
    </p:extLst>
  </p:cSld>
  <p:clrMapOvr>
    <a:masterClrMapping/>
  </p:clrMapOvr>
  <p:hf hd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Secondary Titl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6"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9" name="Group 18"/>
          <p:cNvGrpSpPr/>
          <p:nvPr/>
        </p:nvGrpSpPr>
        <p:grpSpPr>
          <a:xfrm>
            <a:off x="-35720" y="-28576"/>
            <a:ext cx="12229125" cy="6886811"/>
            <a:chOff x="-35720" y="-28576"/>
            <a:chExt cx="12229125" cy="6886810"/>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2" name="Picture 21"/>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3" name="Group 22"/>
          <p:cNvGrpSpPr/>
          <p:nvPr/>
        </p:nvGrpSpPr>
        <p:grpSpPr>
          <a:xfrm>
            <a:off x="-21432" y="-21430"/>
            <a:ext cx="12213432" cy="6879431"/>
            <a:chOff x="-21432" y="-21431"/>
            <a:chExt cx="12213432" cy="6879431"/>
          </a:xfrm>
        </p:grpSpPr>
        <p:grpSp>
          <p:nvGrpSpPr>
            <p:cNvPr id="24" name="Group 23"/>
            <p:cNvGrpSpPr/>
            <p:nvPr/>
          </p:nvGrpSpPr>
          <p:grpSpPr>
            <a:xfrm>
              <a:off x="-21432" y="-21431"/>
              <a:ext cx="12213432" cy="6879431"/>
              <a:chOff x="-21432" y="-21431"/>
              <a:chExt cx="12213432" cy="6879431"/>
            </a:xfrm>
          </p:grpSpPr>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7" name="Picture 26"/>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28" name="Group 27"/>
          <p:cNvGrpSpPr/>
          <p:nvPr/>
        </p:nvGrpSpPr>
        <p:grpSpPr>
          <a:xfrm>
            <a:off x="-28576" y="-21432"/>
            <a:ext cx="12220575" cy="6879432"/>
            <a:chOff x="-28575" y="-21432"/>
            <a:chExt cx="12220574" cy="6879432"/>
          </a:xfrm>
        </p:grpSpPr>
        <p:grpSp>
          <p:nvGrpSpPr>
            <p:cNvPr id="38" name="Group 37"/>
            <p:cNvGrpSpPr/>
            <p:nvPr/>
          </p:nvGrpSpPr>
          <p:grpSpPr>
            <a:xfrm>
              <a:off x="-28575" y="-21432"/>
              <a:ext cx="12220574" cy="6879432"/>
              <a:chOff x="-28575" y="-21432"/>
              <a:chExt cx="12220574" cy="6879432"/>
            </a:xfrm>
          </p:grpSpPr>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1" name="Picture 40"/>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9" name="Picture 38"/>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9" name="Footer Placeholder 4"/>
          <p:cNvSpPr>
            <a:spLocks noGrp="1"/>
          </p:cNvSpPr>
          <p:nvPr>
            <p:ph type="ftr" sz="quarter" idx="3"/>
          </p:nvPr>
        </p:nvSpPr>
        <p:spPr>
          <a:xfrm>
            <a:off x="0" y="6479599"/>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2617982052"/>
      </p:ext>
    </p:extLst>
  </p:cSld>
  <p:clrMapOvr>
    <a:masterClrMapping/>
  </p:clrMapOvr>
  <p:hf hd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ingle Large Imag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6" name="Picture Placeholder 6"/>
          <p:cNvSpPr>
            <a:spLocks noGrp="1"/>
          </p:cNvSpPr>
          <p:nvPr>
            <p:ph type="pic" sz="quarter" idx="13"/>
          </p:nvPr>
        </p:nvSpPr>
        <p:spPr>
          <a:xfrm>
            <a:off x="-46497" y="-51173"/>
            <a:ext cx="12362481" cy="6978916"/>
          </a:xfrm>
        </p:spPr>
        <p:txBody>
          <a:bodyPr/>
          <a:lstStyle/>
          <a:p>
            <a:r>
              <a:rPr lang="en-US"/>
              <a:t>Click icon to add picture</a:t>
            </a:r>
            <a:endParaRPr lang="en-US" dirty="0"/>
          </a:p>
        </p:txBody>
      </p:sp>
      <p:sp>
        <p:nvSpPr>
          <p:cNvPr id="15"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6" name="Group 15"/>
          <p:cNvGrpSpPr/>
          <p:nvPr/>
        </p:nvGrpSpPr>
        <p:grpSpPr>
          <a:xfrm>
            <a:off x="-35720" y="-28576"/>
            <a:ext cx="12229125" cy="6886811"/>
            <a:chOff x="-35720" y="-28576"/>
            <a:chExt cx="12229125" cy="688681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p:nvGrpSpPr>
        <p:grpSpPr>
          <a:xfrm>
            <a:off x="-21432" y="-21430"/>
            <a:ext cx="12213432" cy="6879431"/>
            <a:chOff x="-21432" y="-21431"/>
            <a:chExt cx="12213432" cy="6879431"/>
          </a:xfrm>
        </p:grpSpPr>
        <p:grpSp>
          <p:nvGrpSpPr>
            <p:cNvPr id="25" name="Group 24"/>
            <p:cNvGrpSpPr/>
            <p:nvPr/>
          </p:nvGrpSpPr>
          <p:grpSpPr>
            <a:xfrm>
              <a:off x="-21432" y="-21431"/>
              <a:ext cx="12213432" cy="6879431"/>
              <a:chOff x="-21432" y="-21431"/>
              <a:chExt cx="12213432" cy="6879431"/>
            </a:xfrm>
          </p:grpSpPr>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0" name="Picture 29"/>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1" name="Group 30"/>
          <p:cNvGrpSpPr/>
          <p:nvPr/>
        </p:nvGrpSpPr>
        <p:grpSpPr>
          <a:xfrm>
            <a:off x="-28576" y="-21432"/>
            <a:ext cx="12220575" cy="6879432"/>
            <a:chOff x="-28575" y="-21432"/>
            <a:chExt cx="12220574" cy="6879432"/>
          </a:xfrm>
        </p:grpSpPr>
        <p:grpSp>
          <p:nvGrpSpPr>
            <p:cNvPr id="32" name="Group 31"/>
            <p:cNvGrpSpPr/>
            <p:nvPr/>
          </p:nvGrpSpPr>
          <p:grpSpPr>
            <a:xfrm>
              <a:off x="-28575" y="-21432"/>
              <a:ext cx="12220574" cy="6879432"/>
              <a:chOff x="-28575" y="-21432"/>
              <a:chExt cx="12220574" cy="6879432"/>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0" name="Picture 39"/>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3" name="Picture 32"/>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387699489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ue Divid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grpSp>
        <p:nvGrpSpPr>
          <p:cNvPr id="2" name="Group 1"/>
          <p:cNvGrpSpPr/>
          <p:nvPr userDrawn="1"/>
        </p:nvGrpSpPr>
        <p:grpSpPr>
          <a:xfrm>
            <a:off x="4412962" y="0"/>
            <a:ext cx="7779038" cy="6858000"/>
            <a:chOff x="4412962" y="0"/>
            <a:chExt cx="7779038" cy="685800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60496540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Single Image  Titl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6" name="Picture Placeholder 6"/>
          <p:cNvSpPr>
            <a:spLocks noGrp="1"/>
          </p:cNvSpPr>
          <p:nvPr>
            <p:ph type="pic" sz="quarter" idx="13"/>
          </p:nvPr>
        </p:nvSpPr>
        <p:spPr>
          <a:xfrm>
            <a:off x="-46500" y="-66671"/>
            <a:ext cx="12352155" cy="7009913"/>
          </a:xfrm>
        </p:spPr>
        <p:txBody>
          <a:bodyPr/>
          <a:lstStyle/>
          <a:p>
            <a:r>
              <a:rPr lang="en-US"/>
              <a:t>Click icon to add picture</a:t>
            </a:r>
            <a:endParaRPr lang="en-US" dirty="0"/>
          </a:p>
        </p:txBody>
      </p:sp>
      <p:sp>
        <p:nvSpPr>
          <p:cNvPr id="15" name="Title 1"/>
          <p:cNvSpPr>
            <a:spLocks noGrp="1"/>
          </p:cNvSpPr>
          <p:nvPr>
            <p:ph type="title"/>
          </p:nvPr>
        </p:nvSpPr>
        <p:spPr>
          <a:xfrm>
            <a:off x="838200" y="2921677"/>
            <a:ext cx="10515600" cy="1325563"/>
          </a:xfrm>
        </p:spPr>
        <p:txBody>
          <a:bodyPr anchor="t">
            <a:normAutofit/>
          </a:bodyPr>
          <a:lstStyle>
            <a:lvl1pPr algn="ctr">
              <a:defRPr sz="4400"/>
            </a:lvl1pPr>
          </a:lstStyle>
          <a:p>
            <a:r>
              <a:rPr lang="en-US"/>
              <a:t>Click to edit Master title style</a:t>
            </a:r>
            <a:endParaRPr lang="en-US" dirty="0"/>
          </a:p>
        </p:txBody>
      </p:sp>
      <p:sp>
        <p:nvSpPr>
          <p:cNvPr id="16"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7" name="Group 16"/>
          <p:cNvGrpSpPr/>
          <p:nvPr/>
        </p:nvGrpSpPr>
        <p:grpSpPr>
          <a:xfrm>
            <a:off x="-35720" y="-28576"/>
            <a:ext cx="12229125" cy="6886811"/>
            <a:chOff x="-35720" y="-28576"/>
            <a:chExt cx="12229125" cy="688681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p:nvGrpSpPr>
        <p:grpSpPr>
          <a:xfrm>
            <a:off x="-21432" y="-21430"/>
            <a:ext cx="12213432" cy="6879431"/>
            <a:chOff x="-21432" y="-21431"/>
            <a:chExt cx="12213432" cy="6879431"/>
          </a:xfrm>
        </p:grpSpPr>
        <p:grpSp>
          <p:nvGrpSpPr>
            <p:cNvPr id="25" name="Group 24"/>
            <p:cNvGrpSpPr/>
            <p:nvPr/>
          </p:nvGrpSpPr>
          <p:grpSpPr>
            <a:xfrm>
              <a:off x="-21432" y="-21431"/>
              <a:ext cx="12213432" cy="6879431"/>
              <a:chOff x="-21432" y="-21431"/>
              <a:chExt cx="12213432" cy="6879431"/>
            </a:xfrm>
          </p:grpSpPr>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29" name="Group 28"/>
          <p:cNvGrpSpPr/>
          <p:nvPr/>
        </p:nvGrpSpPr>
        <p:grpSpPr>
          <a:xfrm>
            <a:off x="-28576" y="-21432"/>
            <a:ext cx="12220575" cy="6879432"/>
            <a:chOff x="-28575" y="-21432"/>
            <a:chExt cx="12220574" cy="6879432"/>
          </a:xfrm>
        </p:grpSpPr>
        <p:grpSp>
          <p:nvGrpSpPr>
            <p:cNvPr id="38" name="Group 37"/>
            <p:cNvGrpSpPr/>
            <p:nvPr/>
          </p:nvGrpSpPr>
          <p:grpSpPr>
            <a:xfrm>
              <a:off x="-28575" y="-21432"/>
              <a:ext cx="12220574" cy="6879432"/>
              <a:chOff x="-28575" y="-21432"/>
              <a:chExt cx="12220574" cy="6879432"/>
            </a:xfrm>
          </p:grpSpPr>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1" name="Picture 40"/>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9" name="Picture 38"/>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4271956447"/>
      </p:ext>
    </p:extLst>
  </p:cSld>
  <p:clrMapOvr>
    <a:masterClrMapping/>
  </p:clrMapOvr>
  <p:hf hd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Short Title Imag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7" name="Picture Placeholder 6"/>
          <p:cNvSpPr>
            <a:spLocks noGrp="1"/>
          </p:cNvSpPr>
          <p:nvPr>
            <p:ph type="pic" sz="quarter" idx="13"/>
          </p:nvPr>
        </p:nvSpPr>
        <p:spPr>
          <a:xfrm>
            <a:off x="5522976" y="2"/>
            <a:ext cx="6669024" cy="6857999"/>
          </a:xfrm>
        </p:spPr>
        <p:txBody>
          <a:bodyPr/>
          <a:lstStyle/>
          <a:p>
            <a:r>
              <a:rPr lang="en-US"/>
              <a:t>Click icon to add picture</a:t>
            </a:r>
          </a:p>
        </p:txBody>
      </p:sp>
      <p:sp>
        <p:nvSpPr>
          <p:cNvPr id="8" name="Title 1"/>
          <p:cNvSpPr>
            <a:spLocks noGrp="1"/>
          </p:cNvSpPr>
          <p:nvPr>
            <p:ph type="title" hasCustomPrompt="1"/>
          </p:nvPr>
        </p:nvSpPr>
        <p:spPr>
          <a:xfrm>
            <a:off x="712695" y="889559"/>
            <a:ext cx="4810283" cy="1325563"/>
          </a:xfrm>
        </p:spPr>
        <p:txBody>
          <a:bodyPr/>
          <a:lstStyle>
            <a:lvl1pPr algn="l">
              <a:defRPr/>
            </a:lvl1pPr>
          </a:lstStyle>
          <a:p>
            <a:r>
              <a:rPr lang="en-US" dirty="0"/>
              <a:t>Short Title</a:t>
            </a:r>
          </a:p>
        </p:txBody>
      </p:sp>
      <p:sp>
        <p:nvSpPr>
          <p:cNvPr id="16"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7" name="Group 16"/>
          <p:cNvGrpSpPr/>
          <p:nvPr/>
        </p:nvGrpSpPr>
        <p:grpSpPr>
          <a:xfrm>
            <a:off x="-35720" y="-28576"/>
            <a:ext cx="12229125" cy="6886811"/>
            <a:chOff x="-35720" y="-28576"/>
            <a:chExt cx="12229125" cy="688681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p:nvGrpSpPr>
        <p:grpSpPr>
          <a:xfrm>
            <a:off x="-21432" y="-21430"/>
            <a:ext cx="12213432" cy="6879431"/>
            <a:chOff x="-21432" y="-21431"/>
            <a:chExt cx="12213432" cy="6879431"/>
          </a:xfrm>
        </p:grpSpPr>
        <p:grpSp>
          <p:nvGrpSpPr>
            <p:cNvPr id="25" name="Group 24"/>
            <p:cNvGrpSpPr/>
            <p:nvPr/>
          </p:nvGrpSpPr>
          <p:grpSpPr>
            <a:xfrm>
              <a:off x="-21432" y="-21431"/>
              <a:ext cx="12213432" cy="6879431"/>
              <a:chOff x="-21432" y="-21431"/>
              <a:chExt cx="12213432" cy="6879431"/>
            </a:xfrm>
          </p:grpSpPr>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7" name="Group 36"/>
          <p:cNvGrpSpPr/>
          <p:nvPr/>
        </p:nvGrpSpPr>
        <p:grpSpPr>
          <a:xfrm>
            <a:off x="-28576" y="-21432"/>
            <a:ext cx="12220575" cy="6879432"/>
            <a:chOff x="-28575" y="-21432"/>
            <a:chExt cx="12220574" cy="6879432"/>
          </a:xfrm>
        </p:grpSpPr>
        <p:grpSp>
          <p:nvGrpSpPr>
            <p:cNvPr id="38" name="Group 37"/>
            <p:cNvGrpSpPr/>
            <p:nvPr/>
          </p:nvGrpSpPr>
          <p:grpSpPr>
            <a:xfrm>
              <a:off x="-28575" y="-21432"/>
              <a:ext cx="12220574" cy="6879432"/>
              <a:chOff x="-28575" y="-21432"/>
              <a:chExt cx="12220574" cy="6879432"/>
            </a:xfrm>
          </p:grpSpPr>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1" name="Picture 40"/>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9" name="Picture 38"/>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0"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881094993"/>
      </p:ext>
    </p:extLst>
  </p:cSld>
  <p:clrMapOvr>
    <a:masterClrMapping/>
  </p:clrMapOvr>
  <p:hf hd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2 Images">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7" name="Picture Placeholder 6"/>
          <p:cNvSpPr>
            <a:spLocks noGrp="1"/>
          </p:cNvSpPr>
          <p:nvPr>
            <p:ph type="pic" sz="quarter" idx="13"/>
          </p:nvPr>
        </p:nvSpPr>
        <p:spPr>
          <a:xfrm>
            <a:off x="6181344" y="2047877"/>
            <a:ext cx="6010656" cy="1857375"/>
          </a:xfrm>
        </p:spPr>
        <p:txBody>
          <a:bodyPr/>
          <a:lstStyle/>
          <a:p>
            <a:r>
              <a:rPr lang="en-US"/>
              <a:t>Click icon to add picture</a:t>
            </a:r>
          </a:p>
        </p:txBody>
      </p:sp>
      <p:sp>
        <p:nvSpPr>
          <p:cNvPr id="8" name="Picture Placeholder 6"/>
          <p:cNvSpPr>
            <a:spLocks noGrp="1"/>
          </p:cNvSpPr>
          <p:nvPr>
            <p:ph type="pic" sz="quarter" idx="14"/>
          </p:nvPr>
        </p:nvSpPr>
        <p:spPr>
          <a:xfrm>
            <a:off x="0" y="2047877"/>
            <a:ext cx="5961888" cy="1857375"/>
          </a:xfrm>
        </p:spPr>
        <p:txBody>
          <a:bodyPr/>
          <a:lstStyle/>
          <a:p>
            <a:r>
              <a:rPr lang="en-US"/>
              <a:t>Click icon to add picture</a:t>
            </a:r>
          </a:p>
        </p:txBody>
      </p:sp>
      <p:sp>
        <p:nvSpPr>
          <p:cNvPr id="17"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8"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9" name="Group 18"/>
          <p:cNvGrpSpPr/>
          <p:nvPr/>
        </p:nvGrpSpPr>
        <p:grpSpPr>
          <a:xfrm>
            <a:off x="-35720" y="-28576"/>
            <a:ext cx="12229125" cy="6886811"/>
            <a:chOff x="-35720" y="-28576"/>
            <a:chExt cx="12229125" cy="6886810"/>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4" name="Picture 23"/>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5" name="Group 24"/>
          <p:cNvGrpSpPr/>
          <p:nvPr/>
        </p:nvGrpSpPr>
        <p:grpSpPr>
          <a:xfrm>
            <a:off x="-21432" y="-21430"/>
            <a:ext cx="12213432" cy="6879431"/>
            <a:chOff x="-21432" y="-21431"/>
            <a:chExt cx="12213432" cy="6879431"/>
          </a:xfrm>
        </p:grpSpPr>
        <p:grpSp>
          <p:nvGrpSpPr>
            <p:cNvPr id="26" name="Group 25"/>
            <p:cNvGrpSpPr/>
            <p:nvPr/>
          </p:nvGrpSpPr>
          <p:grpSpPr>
            <a:xfrm>
              <a:off x="-21432" y="-21431"/>
              <a:ext cx="12213432" cy="6879431"/>
              <a:chOff x="-21432" y="-21431"/>
              <a:chExt cx="12213432" cy="6879431"/>
            </a:xfrm>
          </p:grpSpPr>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9" name="Picture 28"/>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0" name="Group 29"/>
          <p:cNvGrpSpPr/>
          <p:nvPr/>
        </p:nvGrpSpPr>
        <p:grpSpPr>
          <a:xfrm>
            <a:off x="-28576" y="-21432"/>
            <a:ext cx="12220575" cy="6879432"/>
            <a:chOff x="-28575" y="-21432"/>
            <a:chExt cx="12220574" cy="6879432"/>
          </a:xfrm>
        </p:grpSpPr>
        <p:grpSp>
          <p:nvGrpSpPr>
            <p:cNvPr id="40" name="Group 39"/>
            <p:cNvGrpSpPr/>
            <p:nvPr/>
          </p:nvGrpSpPr>
          <p:grpSpPr>
            <a:xfrm>
              <a:off x="-28575" y="-21432"/>
              <a:ext cx="12220574" cy="6879432"/>
              <a:chOff x="-28575" y="-21432"/>
              <a:chExt cx="12220574" cy="6879432"/>
            </a:xfrm>
          </p:grpSpPr>
          <p:pic>
            <p:nvPicPr>
              <p:cNvPr id="42" name="Picture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3" name="Picture 42"/>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1" name="Picture 40"/>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1"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1028651430"/>
      </p:ext>
    </p:extLst>
  </p:cSld>
  <p:clrMapOvr>
    <a:masterClrMapping/>
  </p:clrMapOvr>
  <p:hf hd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3 Images">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7" name="Picture Placeholder 6"/>
          <p:cNvSpPr>
            <a:spLocks noGrp="1"/>
          </p:cNvSpPr>
          <p:nvPr>
            <p:ph type="pic" sz="quarter" idx="13"/>
          </p:nvPr>
        </p:nvSpPr>
        <p:spPr>
          <a:xfrm>
            <a:off x="0" y="4139865"/>
            <a:ext cx="3855720" cy="1984947"/>
          </a:xfrm>
        </p:spPr>
        <p:txBody>
          <a:bodyPr/>
          <a:lstStyle/>
          <a:p>
            <a:r>
              <a:rPr lang="en-US"/>
              <a:t>Click icon to add picture</a:t>
            </a:r>
          </a:p>
        </p:txBody>
      </p:sp>
      <p:sp>
        <p:nvSpPr>
          <p:cNvPr id="8" name="Picture Placeholder 6"/>
          <p:cNvSpPr>
            <a:spLocks noGrp="1"/>
          </p:cNvSpPr>
          <p:nvPr>
            <p:ph type="pic" sz="quarter" idx="14"/>
          </p:nvPr>
        </p:nvSpPr>
        <p:spPr>
          <a:xfrm>
            <a:off x="4168140" y="4139865"/>
            <a:ext cx="3855720" cy="1984947"/>
          </a:xfrm>
        </p:spPr>
        <p:txBody>
          <a:bodyPr/>
          <a:lstStyle/>
          <a:p>
            <a:r>
              <a:rPr lang="en-US"/>
              <a:t>Click icon to add picture</a:t>
            </a:r>
          </a:p>
        </p:txBody>
      </p:sp>
      <p:sp>
        <p:nvSpPr>
          <p:cNvPr id="9" name="Picture Placeholder 6"/>
          <p:cNvSpPr>
            <a:spLocks noGrp="1"/>
          </p:cNvSpPr>
          <p:nvPr>
            <p:ph type="pic" sz="quarter" idx="15"/>
          </p:nvPr>
        </p:nvSpPr>
        <p:spPr>
          <a:xfrm>
            <a:off x="8336280" y="4139865"/>
            <a:ext cx="3855720" cy="1984947"/>
          </a:xfrm>
        </p:spPr>
        <p:txBody>
          <a:bodyPr/>
          <a:lstStyle/>
          <a:p>
            <a:r>
              <a:rPr lang="en-US"/>
              <a:t>Click icon to add picture</a:t>
            </a:r>
          </a:p>
        </p:txBody>
      </p:sp>
      <p:sp>
        <p:nvSpPr>
          <p:cNvPr id="19"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8"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p:nvGrpSpPr>
        <p:grpSpPr>
          <a:xfrm>
            <a:off x="-35720" y="-28576"/>
            <a:ext cx="12229125" cy="6886811"/>
            <a:chOff x="-35720" y="-28576"/>
            <a:chExt cx="12229125" cy="688681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5" name="Picture 24"/>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6" name="Group 25"/>
          <p:cNvGrpSpPr/>
          <p:nvPr/>
        </p:nvGrpSpPr>
        <p:grpSpPr>
          <a:xfrm>
            <a:off x="-21432" y="-21430"/>
            <a:ext cx="12213432" cy="6879431"/>
            <a:chOff x="-21432" y="-21431"/>
            <a:chExt cx="12213432" cy="6879431"/>
          </a:xfrm>
        </p:grpSpPr>
        <p:grpSp>
          <p:nvGrpSpPr>
            <p:cNvPr id="27" name="Group 26"/>
            <p:cNvGrpSpPr/>
            <p:nvPr/>
          </p:nvGrpSpPr>
          <p:grpSpPr>
            <a:xfrm>
              <a:off x="-21432" y="-21431"/>
              <a:ext cx="12213432" cy="6879431"/>
              <a:chOff x="-21432" y="-21431"/>
              <a:chExt cx="12213432" cy="6879431"/>
            </a:xfrm>
          </p:grpSpPr>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0" name="Picture 29"/>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1" name="Group 30"/>
          <p:cNvGrpSpPr/>
          <p:nvPr/>
        </p:nvGrpSpPr>
        <p:grpSpPr>
          <a:xfrm>
            <a:off x="-28576" y="-21432"/>
            <a:ext cx="12220575" cy="6879432"/>
            <a:chOff x="-28575" y="-21432"/>
            <a:chExt cx="12220574" cy="6879432"/>
          </a:xfrm>
        </p:grpSpPr>
        <p:grpSp>
          <p:nvGrpSpPr>
            <p:cNvPr id="32" name="Group 31"/>
            <p:cNvGrpSpPr/>
            <p:nvPr/>
          </p:nvGrpSpPr>
          <p:grpSpPr>
            <a:xfrm>
              <a:off x="-28575" y="-21432"/>
              <a:ext cx="12220574" cy="6879432"/>
              <a:chOff x="-28575" y="-21432"/>
              <a:chExt cx="12220574" cy="6879432"/>
            </a:xfrm>
          </p:grpSpPr>
          <p:pic>
            <p:nvPicPr>
              <p:cNvPr id="43" name="Picture 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4" name="Picture 43"/>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2" name="Picture 4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3"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3170384205"/>
      </p:ext>
    </p:extLst>
  </p:cSld>
  <p:clrMapOvr>
    <a:masterClrMapping/>
  </p:clrMapOvr>
  <p:hf hd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4 Images">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1" name="Picture Placeholder 6"/>
          <p:cNvSpPr>
            <a:spLocks noGrp="1"/>
          </p:cNvSpPr>
          <p:nvPr>
            <p:ph type="pic" sz="quarter" idx="13"/>
          </p:nvPr>
        </p:nvSpPr>
        <p:spPr>
          <a:xfrm>
            <a:off x="0" y="3766147"/>
            <a:ext cx="3011424" cy="2360016"/>
          </a:xfrm>
        </p:spPr>
        <p:txBody>
          <a:bodyPr/>
          <a:lstStyle/>
          <a:p>
            <a:r>
              <a:rPr lang="en-US"/>
              <a:t>Click icon to add picture</a:t>
            </a:r>
          </a:p>
        </p:txBody>
      </p:sp>
      <p:sp>
        <p:nvSpPr>
          <p:cNvPr id="12" name="Picture Placeholder 6"/>
          <p:cNvSpPr>
            <a:spLocks noGrp="1"/>
          </p:cNvSpPr>
          <p:nvPr>
            <p:ph type="pic" sz="quarter" idx="14"/>
          </p:nvPr>
        </p:nvSpPr>
        <p:spPr>
          <a:xfrm>
            <a:off x="3060192" y="3766147"/>
            <a:ext cx="3011424" cy="2360016"/>
          </a:xfrm>
        </p:spPr>
        <p:txBody>
          <a:bodyPr/>
          <a:lstStyle/>
          <a:p>
            <a:r>
              <a:rPr lang="en-US"/>
              <a:t>Click icon to add picture</a:t>
            </a:r>
          </a:p>
        </p:txBody>
      </p:sp>
      <p:sp>
        <p:nvSpPr>
          <p:cNvPr id="13" name="Picture Placeholder 6"/>
          <p:cNvSpPr>
            <a:spLocks noGrp="1"/>
          </p:cNvSpPr>
          <p:nvPr>
            <p:ph type="pic" sz="quarter" idx="15"/>
          </p:nvPr>
        </p:nvSpPr>
        <p:spPr>
          <a:xfrm>
            <a:off x="6120384" y="3766147"/>
            <a:ext cx="3011424" cy="2360016"/>
          </a:xfrm>
        </p:spPr>
        <p:txBody>
          <a:bodyPr/>
          <a:lstStyle/>
          <a:p>
            <a:r>
              <a:rPr lang="en-US"/>
              <a:t>Click icon to add picture</a:t>
            </a:r>
          </a:p>
        </p:txBody>
      </p:sp>
      <p:sp>
        <p:nvSpPr>
          <p:cNvPr id="14" name="Picture Placeholder 6"/>
          <p:cNvSpPr>
            <a:spLocks noGrp="1"/>
          </p:cNvSpPr>
          <p:nvPr>
            <p:ph type="pic" sz="quarter" idx="16"/>
          </p:nvPr>
        </p:nvSpPr>
        <p:spPr>
          <a:xfrm>
            <a:off x="9180576" y="3766147"/>
            <a:ext cx="3011424" cy="2360016"/>
          </a:xfrm>
        </p:spPr>
        <p:txBody>
          <a:bodyPr/>
          <a:lstStyle/>
          <a:p>
            <a:r>
              <a:rPr lang="en-US"/>
              <a:t>Click icon to add picture</a:t>
            </a:r>
          </a:p>
        </p:txBody>
      </p:sp>
      <p:sp>
        <p:nvSpPr>
          <p:cNvPr id="20"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9"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1" name="Group 20"/>
          <p:cNvGrpSpPr/>
          <p:nvPr/>
        </p:nvGrpSpPr>
        <p:grpSpPr>
          <a:xfrm>
            <a:off x="-35720" y="-28576"/>
            <a:ext cx="12229125" cy="6886811"/>
            <a:chOff x="-35720" y="-28576"/>
            <a:chExt cx="12229125" cy="6886810"/>
          </a:xfrm>
        </p:grpSpPr>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7" name="Picture 26"/>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8" name="Group 27"/>
          <p:cNvGrpSpPr/>
          <p:nvPr/>
        </p:nvGrpSpPr>
        <p:grpSpPr>
          <a:xfrm>
            <a:off x="-21432" y="-21430"/>
            <a:ext cx="12213432" cy="6879431"/>
            <a:chOff x="-21432" y="-21431"/>
            <a:chExt cx="12213432" cy="6879431"/>
          </a:xfrm>
        </p:grpSpPr>
        <p:grpSp>
          <p:nvGrpSpPr>
            <p:cNvPr id="29" name="Group 28"/>
            <p:cNvGrpSpPr/>
            <p:nvPr/>
          </p:nvGrpSpPr>
          <p:grpSpPr>
            <a:xfrm>
              <a:off x="-21432" y="-21431"/>
              <a:ext cx="12213432" cy="6879431"/>
              <a:chOff x="-21432" y="-21431"/>
              <a:chExt cx="12213432" cy="6879431"/>
            </a:xfrm>
          </p:grpSpPr>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2" name="Picture 31"/>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3" name="Group 32"/>
          <p:cNvGrpSpPr/>
          <p:nvPr/>
        </p:nvGrpSpPr>
        <p:grpSpPr>
          <a:xfrm>
            <a:off x="-28576" y="-21432"/>
            <a:ext cx="12220575" cy="6879432"/>
            <a:chOff x="-28575" y="-21432"/>
            <a:chExt cx="12220574" cy="6879432"/>
          </a:xfrm>
        </p:grpSpPr>
        <p:grpSp>
          <p:nvGrpSpPr>
            <p:cNvPr id="42" name="Group 41"/>
            <p:cNvGrpSpPr/>
            <p:nvPr/>
          </p:nvGrpSpPr>
          <p:grpSpPr>
            <a:xfrm>
              <a:off x="-28575" y="-21432"/>
              <a:ext cx="12220574" cy="6879432"/>
              <a:chOff x="-28575" y="-21432"/>
              <a:chExt cx="12220574" cy="6879432"/>
            </a:xfrm>
          </p:grpSpPr>
          <p:pic>
            <p:nvPicPr>
              <p:cNvPr id="44" name="Picture 4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5" name="Picture 44"/>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3" name="Picture 42"/>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4"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2881122864"/>
      </p:ext>
    </p:extLst>
  </p:cSld>
  <p:clrMapOvr>
    <a:masterClrMapping/>
  </p:clrMapOvr>
  <p:hf hd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3"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6"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p:nvGrpSpPr>
        <p:grpSpPr>
          <a:xfrm>
            <a:off x="-35720" y="-28576"/>
            <a:ext cx="12229125" cy="6886811"/>
            <a:chOff x="-35720" y="-28576"/>
            <a:chExt cx="12229125" cy="688681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p:nvGrpSpPr>
        <p:grpSpPr>
          <a:xfrm>
            <a:off x="-21432" y="-21430"/>
            <a:ext cx="12213432" cy="6879431"/>
            <a:chOff x="-21432" y="-21431"/>
            <a:chExt cx="12213432" cy="6879431"/>
          </a:xfrm>
        </p:grpSpPr>
        <p:grpSp>
          <p:nvGrpSpPr>
            <p:cNvPr id="25" name="Group 24"/>
            <p:cNvGrpSpPr/>
            <p:nvPr/>
          </p:nvGrpSpPr>
          <p:grpSpPr>
            <a:xfrm>
              <a:off x="-21432" y="-21431"/>
              <a:ext cx="12213432" cy="6879431"/>
              <a:chOff x="-21432" y="-21431"/>
              <a:chExt cx="12213432" cy="6879431"/>
            </a:xfrm>
          </p:grpSpPr>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7" name="Group 36"/>
          <p:cNvGrpSpPr/>
          <p:nvPr/>
        </p:nvGrpSpPr>
        <p:grpSpPr>
          <a:xfrm>
            <a:off x="-28576" y="-21432"/>
            <a:ext cx="12220575" cy="6879432"/>
            <a:chOff x="-28575" y="-21432"/>
            <a:chExt cx="12220574" cy="6879432"/>
          </a:xfrm>
        </p:grpSpPr>
        <p:grpSp>
          <p:nvGrpSpPr>
            <p:cNvPr id="38" name="Group 37"/>
            <p:cNvGrpSpPr/>
            <p:nvPr/>
          </p:nvGrpSpPr>
          <p:grpSpPr>
            <a:xfrm>
              <a:off x="-28575" y="-21432"/>
              <a:ext cx="12220574" cy="6879432"/>
              <a:chOff x="-28575" y="-21432"/>
              <a:chExt cx="12220574" cy="6879432"/>
            </a:xfrm>
          </p:grpSpPr>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1" name="Picture 40"/>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9" name="Picture 38"/>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9"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grpSp>
        <p:nvGrpSpPr>
          <p:cNvPr id="30" name="Group 29"/>
          <p:cNvGrpSpPr/>
          <p:nvPr/>
        </p:nvGrpSpPr>
        <p:grpSpPr>
          <a:xfrm>
            <a:off x="-11432" y="-11430"/>
            <a:ext cx="12203432" cy="6869431"/>
            <a:chOff x="-11432" y="-11431"/>
            <a:chExt cx="12203432" cy="6869431"/>
          </a:xfrm>
        </p:grpSpPr>
        <p:pic>
          <p:nvPicPr>
            <p:cNvPr id="31" name="Picture 3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2" name="Picture 31"/>
            <p:cNvPicPr>
              <a:picLocks noChangeAspect="1"/>
            </p:cNvPicPr>
            <p:nvPr userDrawn="1"/>
          </p:nvPicPr>
          <p:blipFill rotWithShape="1">
            <a:blip r:embed="rId6" cstate="print">
              <a:extLst>
                <a:ext uri="{28A0092B-C50C-407E-A947-70E740481C1C}">
                  <a14:useLocalDpi xmlns:a14="http://schemas.microsoft.com/office/drawing/2010/main" val="0"/>
                </a:ext>
              </a:extLst>
            </a:blip>
            <a:srcRect t="-11610" r="67986" b="24308"/>
            <a:stretch/>
          </p:blipFill>
          <p:spPr>
            <a:xfrm rot="10800000">
              <a:off x="-11432" y="-11431"/>
              <a:ext cx="1138611" cy="377189"/>
            </a:xfrm>
            <a:prstGeom prst="rect">
              <a:avLst/>
            </a:prstGeom>
          </p:spPr>
        </p:pic>
        <p:pic>
          <p:nvPicPr>
            <p:cNvPr id="33" name="Picture 32"/>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355432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7"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p:nvGrpSpPr>
        <p:grpSpPr>
          <a:xfrm>
            <a:off x="-35720" y="-28576"/>
            <a:ext cx="12229125" cy="6886811"/>
            <a:chOff x="-35720" y="-28576"/>
            <a:chExt cx="12229125" cy="688681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p:nvGrpSpPr>
        <p:grpSpPr>
          <a:xfrm>
            <a:off x="-21432" y="-21430"/>
            <a:ext cx="12213432" cy="6879431"/>
            <a:chOff x="-21432" y="-21431"/>
            <a:chExt cx="12213432" cy="6879431"/>
          </a:xfrm>
        </p:grpSpPr>
        <p:grpSp>
          <p:nvGrpSpPr>
            <p:cNvPr id="25" name="Group 24"/>
            <p:cNvGrpSpPr/>
            <p:nvPr/>
          </p:nvGrpSpPr>
          <p:grpSpPr>
            <a:xfrm>
              <a:off x="-21432" y="-21431"/>
              <a:ext cx="12213432" cy="6879431"/>
              <a:chOff x="-21432" y="-21431"/>
              <a:chExt cx="12213432" cy="6879431"/>
            </a:xfrm>
          </p:grpSpPr>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29" name="Group 28"/>
          <p:cNvGrpSpPr/>
          <p:nvPr/>
        </p:nvGrpSpPr>
        <p:grpSpPr>
          <a:xfrm>
            <a:off x="-28576" y="-21432"/>
            <a:ext cx="12220575" cy="6879432"/>
            <a:chOff x="-28575" y="-21432"/>
            <a:chExt cx="12220574" cy="6879432"/>
          </a:xfrm>
        </p:grpSpPr>
        <p:grpSp>
          <p:nvGrpSpPr>
            <p:cNvPr id="39" name="Group 38"/>
            <p:cNvGrpSpPr/>
            <p:nvPr/>
          </p:nvGrpSpPr>
          <p:grpSpPr>
            <a:xfrm>
              <a:off x="-28575" y="-21432"/>
              <a:ext cx="12220574" cy="6879432"/>
              <a:chOff x="-28575" y="-21432"/>
              <a:chExt cx="12220574" cy="6879432"/>
            </a:xfrm>
          </p:grpSpPr>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2" name="Picture 41"/>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0" name="Picture 3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0"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grpSp>
        <p:nvGrpSpPr>
          <p:cNvPr id="31" name="Group 30"/>
          <p:cNvGrpSpPr/>
          <p:nvPr/>
        </p:nvGrpSpPr>
        <p:grpSpPr>
          <a:xfrm>
            <a:off x="-11432" y="-11430"/>
            <a:ext cx="12203432" cy="6869431"/>
            <a:chOff x="-11432" y="-11431"/>
            <a:chExt cx="12203432" cy="6869431"/>
          </a:xfrm>
        </p:grpSpPr>
        <p:pic>
          <p:nvPicPr>
            <p:cNvPr id="32" name="Picture 3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3" name="Picture 32"/>
            <p:cNvPicPr>
              <a:picLocks noChangeAspect="1"/>
            </p:cNvPicPr>
            <p:nvPr userDrawn="1"/>
          </p:nvPicPr>
          <p:blipFill rotWithShape="1">
            <a:blip r:embed="rId6" cstate="print">
              <a:extLst>
                <a:ext uri="{28A0092B-C50C-407E-A947-70E740481C1C}">
                  <a14:useLocalDpi xmlns:a14="http://schemas.microsoft.com/office/drawing/2010/main" val="0"/>
                </a:ext>
              </a:extLst>
            </a:blip>
            <a:srcRect t="-11610" r="67986" b="24308"/>
            <a:stretch/>
          </p:blipFill>
          <p:spPr>
            <a:xfrm rot="10800000">
              <a:off x="-11432" y="-11431"/>
              <a:ext cx="1138611" cy="377189"/>
            </a:xfrm>
            <a:prstGeom prst="rect">
              <a:avLst/>
            </a:prstGeom>
          </p:spPr>
        </p:pic>
        <p:pic>
          <p:nvPicPr>
            <p:cNvPr id="34" name="Picture 33"/>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366388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7" name="Slide Number Placeholder 6"/>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4" name="Content Placeholder 2"/>
          <p:cNvSpPr>
            <a:spLocks noGrp="1"/>
          </p:cNvSpPr>
          <p:nvPr>
            <p:ph sz="quarter" idx="17"/>
          </p:nvPr>
        </p:nvSpPr>
        <p:spPr>
          <a:xfrm>
            <a:off x="838201" y="1834619"/>
            <a:ext cx="3385993" cy="4356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sz="quarter" idx="18"/>
          </p:nvPr>
        </p:nvSpPr>
        <p:spPr>
          <a:xfrm>
            <a:off x="4422054" y="1834619"/>
            <a:ext cx="3385993" cy="4356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sz="quarter" idx="19"/>
          </p:nvPr>
        </p:nvSpPr>
        <p:spPr>
          <a:xfrm>
            <a:off x="7967808" y="1829023"/>
            <a:ext cx="3385993" cy="4356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9" name="Group 18"/>
          <p:cNvGrpSpPr/>
          <p:nvPr/>
        </p:nvGrpSpPr>
        <p:grpSpPr>
          <a:xfrm>
            <a:off x="-35720" y="-28576"/>
            <a:ext cx="12229125" cy="6886811"/>
            <a:chOff x="-35720" y="-28576"/>
            <a:chExt cx="12229125" cy="6886810"/>
          </a:xfrm>
        </p:grpSpPr>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5" name="Picture 24"/>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6" name="Group 25"/>
          <p:cNvGrpSpPr/>
          <p:nvPr/>
        </p:nvGrpSpPr>
        <p:grpSpPr>
          <a:xfrm>
            <a:off x="-21432" y="-21430"/>
            <a:ext cx="12213432" cy="6879431"/>
            <a:chOff x="-21432" y="-21431"/>
            <a:chExt cx="12213432" cy="6879431"/>
          </a:xfrm>
        </p:grpSpPr>
        <p:grpSp>
          <p:nvGrpSpPr>
            <p:cNvPr id="27" name="Group 26"/>
            <p:cNvGrpSpPr/>
            <p:nvPr/>
          </p:nvGrpSpPr>
          <p:grpSpPr>
            <a:xfrm>
              <a:off x="-21432" y="-21431"/>
              <a:ext cx="12213432" cy="6879431"/>
              <a:chOff x="-21432" y="-21431"/>
              <a:chExt cx="12213432" cy="6879431"/>
            </a:xfrm>
          </p:grpSpPr>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0" name="Picture 29"/>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9" name="Group 38"/>
          <p:cNvGrpSpPr/>
          <p:nvPr/>
        </p:nvGrpSpPr>
        <p:grpSpPr>
          <a:xfrm>
            <a:off x="-28576" y="-21432"/>
            <a:ext cx="12220575" cy="6879432"/>
            <a:chOff x="-28575" y="-21432"/>
            <a:chExt cx="12220574" cy="6879432"/>
          </a:xfrm>
        </p:grpSpPr>
        <p:grpSp>
          <p:nvGrpSpPr>
            <p:cNvPr id="40" name="Group 39"/>
            <p:cNvGrpSpPr/>
            <p:nvPr/>
          </p:nvGrpSpPr>
          <p:grpSpPr>
            <a:xfrm>
              <a:off x="-28575" y="-21432"/>
              <a:ext cx="12220574" cy="6879432"/>
              <a:chOff x="-28575" y="-21432"/>
              <a:chExt cx="12220574" cy="6879432"/>
            </a:xfrm>
          </p:grpSpPr>
          <p:pic>
            <p:nvPicPr>
              <p:cNvPr id="42" name="Picture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3" name="Picture 42"/>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1" name="Picture 40"/>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2"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grpSp>
        <p:nvGrpSpPr>
          <p:cNvPr id="31" name="Group 30"/>
          <p:cNvGrpSpPr/>
          <p:nvPr/>
        </p:nvGrpSpPr>
        <p:grpSpPr>
          <a:xfrm>
            <a:off x="-11432" y="-11430"/>
            <a:ext cx="12203432" cy="6869431"/>
            <a:chOff x="-11432" y="-11431"/>
            <a:chExt cx="12203432" cy="6869431"/>
          </a:xfrm>
        </p:grpSpPr>
        <p:pic>
          <p:nvPicPr>
            <p:cNvPr id="32" name="Picture 3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3" name="Picture 32"/>
            <p:cNvPicPr>
              <a:picLocks noChangeAspect="1"/>
            </p:cNvPicPr>
            <p:nvPr userDrawn="1"/>
          </p:nvPicPr>
          <p:blipFill rotWithShape="1">
            <a:blip r:embed="rId6" cstate="print">
              <a:extLst>
                <a:ext uri="{28A0092B-C50C-407E-A947-70E740481C1C}">
                  <a14:useLocalDpi xmlns:a14="http://schemas.microsoft.com/office/drawing/2010/main" val="0"/>
                </a:ext>
              </a:extLst>
            </a:blip>
            <a:srcRect t="-11610" r="67986" b="24308"/>
            <a:stretch/>
          </p:blipFill>
          <p:spPr>
            <a:xfrm rot="10800000">
              <a:off x="-11432" y="-11431"/>
              <a:ext cx="1138611" cy="377189"/>
            </a:xfrm>
            <a:prstGeom prst="rect">
              <a:avLst/>
            </a:prstGeom>
          </p:spPr>
        </p:pic>
        <p:pic>
          <p:nvPicPr>
            <p:cNvPr id="34" name="Picture 33"/>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89016435"/>
      </p:ext>
    </p:extLst>
  </p:cSld>
  <p:clrMapOvr>
    <a:masterClrMapping/>
  </p:clrMapOvr>
  <p:hf hd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7" name="Slide Number Placeholder 6"/>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7" name="Content Placeholder 2"/>
          <p:cNvSpPr>
            <a:spLocks noGrp="1"/>
          </p:cNvSpPr>
          <p:nvPr>
            <p:ph sz="quarter" idx="13"/>
          </p:nvPr>
        </p:nvSpPr>
        <p:spPr>
          <a:xfrm>
            <a:off x="833292" y="1953292"/>
            <a:ext cx="2227827" cy="4175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sz="quarter" idx="14"/>
          </p:nvPr>
        </p:nvSpPr>
        <p:spPr>
          <a:xfrm>
            <a:off x="3597517" y="1953292"/>
            <a:ext cx="2227827" cy="4175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sz="quarter" idx="15"/>
          </p:nvPr>
        </p:nvSpPr>
        <p:spPr>
          <a:xfrm>
            <a:off x="6361744" y="1953292"/>
            <a:ext cx="2227827" cy="4175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2"/>
          <p:cNvSpPr>
            <a:spLocks noGrp="1"/>
          </p:cNvSpPr>
          <p:nvPr>
            <p:ph sz="quarter" idx="16"/>
          </p:nvPr>
        </p:nvSpPr>
        <p:spPr>
          <a:xfrm>
            <a:off x="9125973" y="1953292"/>
            <a:ext cx="2227827" cy="4175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2" name="Group 21"/>
          <p:cNvGrpSpPr/>
          <p:nvPr/>
        </p:nvGrpSpPr>
        <p:grpSpPr>
          <a:xfrm>
            <a:off x="-35720" y="-28576"/>
            <a:ext cx="12229125" cy="6886811"/>
            <a:chOff x="-35720" y="-28576"/>
            <a:chExt cx="12229125" cy="6886810"/>
          </a:xfrm>
        </p:grpSpPr>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8" name="Picture 27"/>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9" name="Group 28"/>
          <p:cNvGrpSpPr/>
          <p:nvPr/>
        </p:nvGrpSpPr>
        <p:grpSpPr>
          <a:xfrm>
            <a:off x="-21432" y="-21430"/>
            <a:ext cx="12213432" cy="6879431"/>
            <a:chOff x="-21432" y="-21431"/>
            <a:chExt cx="12213432" cy="6879431"/>
          </a:xfrm>
        </p:grpSpPr>
        <p:grpSp>
          <p:nvGrpSpPr>
            <p:cNvPr id="30" name="Group 29"/>
            <p:cNvGrpSpPr/>
            <p:nvPr/>
          </p:nvGrpSpPr>
          <p:grpSpPr>
            <a:xfrm>
              <a:off x="-21432" y="-21431"/>
              <a:ext cx="12213432" cy="6879431"/>
              <a:chOff x="-21432" y="-21431"/>
              <a:chExt cx="12213432" cy="6879431"/>
            </a:xfrm>
          </p:grpSpPr>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3" name="Picture 32"/>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4" name="Group 33"/>
          <p:cNvGrpSpPr/>
          <p:nvPr/>
        </p:nvGrpSpPr>
        <p:grpSpPr>
          <a:xfrm>
            <a:off x="-28576" y="-21432"/>
            <a:ext cx="12220575" cy="6879432"/>
            <a:chOff x="-28575" y="-21432"/>
            <a:chExt cx="12220574" cy="6879432"/>
          </a:xfrm>
        </p:grpSpPr>
        <p:grpSp>
          <p:nvGrpSpPr>
            <p:cNvPr id="43" name="Group 42"/>
            <p:cNvGrpSpPr/>
            <p:nvPr/>
          </p:nvGrpSpPr>
          <p:grpSpPr>
            <a:xfrm>
              <a:off x="-28575" y="-21432"/>
              <a:ext cx="12220574" cy="6879432"/>
              <a:chOff x="-28575" y="-21432"/>
              <a:chExt cx="12220574" cy="6879432"/>
            </a:xfrm>
          </p:grpSpPr>
          <p:pic>
            <p:nvPicPr>
              <p:cNvPr id="45" name="Picture 4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6" name="Picture 45"/>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4" name="Picture 43"/>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4"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grpSp>
        <p:nvGrpSpPr>
          <p:cNvPr id="25" name="Group 24"/>
          <p:cNvGrpSpPr/>
          <p:nvPr/>
        </p:nvGrpSpPr>
        <p:grpSpPr>
          <a:xfrm>
            <a:off x="-11432" y="-11430"/>
            <a:ext cx="12203432" cy="6869431"/>
            <a:chOff x="-11432" y="-11431"/>
            <a:chExt cx="12203432" cy="6869431"/>
          </a:xfrm>
        </p:grpSpPr>
        <p:pic>
          <p:nvPicPr>
            <p:cNvPr id="26" name="Picture 2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5" name="Picture 34"/>
            <p:cNvPicPr>
              <a:picLocks noChangeAspect="1"/>
            </p:cNvPicPr>
            <p:nvPr userDrawn="1"/>
          </p:nvPicPr>
          <p:blipFill rotWithShape="1">
            <a:blip r:embed="rId6" cstate="print">
              <a:extLst>
                <a:ext uri="{28A0092B-C50C-407E-A947-70E740481C1C}">
                  <a14:useLocalDpi xmlns:a14="http://schemas.microsoft.com/office/drawing/2010/main" val="0"/>
                </a:ext>
              </a:extLst>
            </a:blip>
            <a:srcRect t="-11610" r="67986" b="24308"/>
            <a:stretch/>
          </p:blipFill>
          <p:spPr>
            <a:xfrm rot="10800000">
              <a:off x="-11432" y="-11431"/>
              <a:ext cx="1138611" cy="377189"/>
            </a:xfrm>
            <a:prstGeom prst="rect">
              <a:avLst/>
            </a:prstGeom>
          </p:spPr>
        </p:pic>
        <p:pic>
          <p:nvPicPr>
            <p:cNvPr id="36" name="Picture 35"/>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847548747"/>
      </p:ext>
    </p:extLst>
  </p:cSld>
  <p:clrMapOvr>
    <a:masterClrMapping/>
  </p:clrMapOvr>
  <p:hf hd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60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p:cNvSpPr>
            <a:spLocks noGrp="1"/>
          </p:cNvSpPr>
          <p:nvPr>
            <p:ph idx="13" hasCustomPrompt="1"/>
          </p:nvPr>
        </p:nvSpPr>
        <p:spPr>
          <a:xfrm>
            <a:off x="838200" y="4821238"/>
            <a:ext cx="10515600" cy="1355727"/>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3"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7"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p:nvGrpSpPr>
        <p:grpSpPr>
          <a:xfrm>
            <a:off x="-35720" y="-28576"/>
            <a:ext cx="12229125" cy="6886811"/>
            <a:chOff x="-35720" y="-28576"/>
            <a:chExt cx="12229125" cy="688681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p:nvGrpSpPr>
        <p:grpSpPr>
          <a:xfrm>
            <a:off x="-21432" y="-21430"/>
            <a:ext cx="12213432" cy="6879431"/>
            <a:chOff x="-21432" y="-21431"/>
            <a:chExt cx="12213432" cy="6879431"/>
          </a:xfrm>
        </p:grpSpPr>
        <p:grpSp>
          <p:nvGrpSpPr>
            <p:cNvPr id="25" name="Group 24"/>
            <p:cNvGrpSpPr/>
            <p:nvPr/>
          </p:nvGrpSpPr>
          <p:grpSpPr>
            <a:xfrm>
              <a:off x="-21432" y="-21431"/>
              <a:ext cx="12213432" cy="6879431"/>
              <a:chOff x="-21432" y="-21431"/>
              <a:chExt cx="12213432" cy="6879431"/>
            </a:xfrm>
          </p:grpSpPr>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29" name="Group 28"/>
          <p:cNvGrpSpPr/>
          <p:nvPr/>
        </p:nvGrpSpPr>
        <p:grpSpPr>
          <a:xfrm>
            <a:off x="-28576" y="-21432"/>
            <a:ext cx="12220575" cy="6879432"/>
            <a:chOff x="-28575" y="-21432"/>
            <a:chExt cx="12220574" cy="6879432"/>
          </a:xfrm>
        </p:grpSpPr>
        <p:grpSp>
          <p:nvGrpSpPr>
            <p:cNvPr id="39" name="Group 38"/>
            <p:cNvGrpSpPr/>
            <p:nvPr/>
          </p:nvGrpSpPr>
          <p:grpSpPr>
            <a:xfrm>
              <a:off x="-28575" y="-21432"/>
              <a:ext cx="12220574" cy="6879432"/>
              <a:chOff x="-28575" y="-21432"/>
              <a:chExt cx="12220574" cy="6879432"/>
            </a:xfrm>
          </p:grpSpPr>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2" name="Picture 41"/>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0" name="Picture 3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0"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grpSp>
        <p:nvGrpSpPr>
          <p:cNvPr id="31" name="Group 30"/>
          <p:cNvGrpSpPr/>
          <p:nvPr/>
        </p:nvGrpSpPr>
        <p:grpSpPr>
          <a:xfrm>
            <a:off x="-11432" y="-11430"/>
            <a:ext cx="12203432" cy="6869431"/>
            <a:chOff x="-11432" y="-11431"/>
            <a:chExt cx="12203432" cy="6869431"/>
          </a:xfrm>
        </p:grpSpPr>
        <p:pic>
          <p:nvPicPr>
            <p:cNvPr id="32" name="Picture 3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3" name="Picture 32"/>
            <p:cNvPicPr>
              <a:picLocks noChangeAspect="1"/>
            </p:cNvPicPr>
            <p:nvPr userDrawn="1"/>
          </p:nvPicPr>
          <p:blipFill rotWithShape="1">
            <a:blip r:embed="rId6" cstate="print">
              <a:extLst>
                <a:ext uri="{28A0092B-C50C-407E-A947-70E740481C1C}">
                  <a14:useLocalDpi xmlns:a14="http://schemas.microsoft.com/office/drawing/2010/main" val="0"/>
                </a:ext>
              </a:extLst>
            </a:blip>
            <a:srcRect t="-11610" r="67986" b="24308"/>
            <a:stretch/>
          </p:blipFill>
          <p:spPr>
            <a:xfrm rot="10800000">
              <a:off x="-11432" y="-11431"/>
              <a:ext cx="1138611" cy="377189"/>
            </a:xfrm>
            <a:prstGeom prst="rect">
              <a:avLst/>
            </a:prstGeom>
          </p:spPr>
        </p:pic>
        <p:pic>
          <p:nvPicPr>
            <p:cNvPr id="34" name="Picture 33"/>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86780632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Yellow Divid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grpSp>
        <p:nvGrpSpPr>
          <p:cNvPr id="2" name="Group 1"/>
          <p:cNvGrpSpPr/>
          <p:nvPr userDrawn="1"/>
        </p:nvGrpSpPr>
        <p:grpSpPr>
          <a:xfrm>
            <a:off x="4412962" y="0"/>
            <a:ext cx="7779038" cy="6858000"/>
            <a:chOff x="4412962" y="0"/>
            <a:chExt cx="7779038" cy="685800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2962" y="0"/>
              <a:ext cx="7779038" cy="68580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spTree>
    <p:extLst>
      <p:ext uri="{BB962C8B-B14F-4D97-AF65-F5344CB8AC3E}">
        <p14:creationId xmlns:p14="http://schemas.microsoft.com/office/powerpoint/2010/main" val="232641488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838200" y="1825626"/>
            <a:ext cx="5181600" cy="2873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6"/>
            <a:ext cx="5181600" cy="2873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2"/>
          <p:cNvSpPr>
            <a:spLocks noGrp="1"/>
          </p:cNvSpPr>
          <p:nvPr>
            <p:ph idx="13" hasCustomPrompt="1"/>
          </p:nvPr>
        </p:nvSpPr>
        <p:spPr>
          <a:xfrm>
            <a:off x="838200" y="4821238"/>
            <a:ext cx="10515600" cy="1355727"/>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8"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p:nvGrpSpPr>
        <p:grpSpPr>
          <a:xfrm>
            <a:off x="-35720" y="-28576"/>
            <a:ext cx="12229125" cy="6886811"/>
            <a:chOff x="-35720" y="-28576"/>
            <a:chExt cx="12229125" cy="688681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4" name="Group 23"/>
          <p:cNvGrpSpPr/>
          <p:nvPr/>
        </p:nvGrpSpPr>
        <p:grpSpPr>
          <a:xfrm>
            <a:off x="-21432" y="-21430"/>
            <a:ext cx="12213432" cy="6879431"/>
            <a:chOff x="-21432" y="-21431"/>
            <a:chExt cx="12213432" cy="6879431"/>
          </a:xfrm>
        </p:grpSpPr>
        <p:grpSp>
          <p:nvGrpSpPr>
            <p:cNvPr id="25" name="Group 24"/>
            <p:cNvGrpSpPr/>
            <p:nvPr/>
          </p:nvGrpSpPr>
          <p:grpSpPr>
            <a:xfrm>
              <a:off x="-21432" y="-21431"/>
              <a:ext cx="12213432" cy="6879431"/>
              <a:chOff x="-21432" y="-21431"/>
              <a:chExt cx="12213432" cy="6879431"/>
            </a:xfrm>
          </p:grpSpPr>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8" name="Picture 27"/>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29" name="Group 28"/>
          <p:cNvGrpSpPr/>
          <p:nvPr/>
        </p:nvGrpSpPr>
        <p:grpSpPr>
          <a:xfrm>
            <a:off x="-28576" y="-21432"/>
            <a:ext cx="12220575" cy="6879432"/>
            <a:chOff x="-28575" y="-21432"/>
            <a:chExt cx="12220574" cy="6879432"/>
          </a:xfrm>
        </p:grpSpPr>
        <p:grpSp>
          <p:nvGrpSpPr>
            <p:cNvPr id="30" name="Group 29"/>
            <p:cNvGrpSpPr/>
            <p:nvPr/>
          </p:nvGrpSpPr>
          <p:grpSpPr>
            <a:xfrm>
              <a:off x="-28575" y="-21432"/>
              <a:ext cx="12220574" cy="6879432"/>
              <a:chOff x="-28575" y="-21432"/>
              <a:chExt cx="12220574" cy="6879432"/>
            </a:xfrm>
          </p:grpSpPr>
          <p:pic>
            <p:nvPicPr>
              <p:cNvPr id="42" name="Picture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3" name="Picture 42"/>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1" name="Picture 40"/>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1"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grpSp>
        <p:nvGrpSpPr>
          <p:cNvPr id="32" name="Group 31"/>
          <p:cNvGrpSpPr/>
          <p:nvPr/>
        </p:nvGrpSpPr>
        <p:grpSpPr>
          <a:xfrm>
            <a:off x="-11432" y="-11430"/>
            <a:ext cx="12203432" cy="6869431"/>
            <a:chOff x="-11432" y="-11431"/>
            <a:chExt cx="12203432" cy="6869431"/>
          </a:xfrm>
        </p:grpSpPr>
        <p:pic>
          <p:nvPicPr>
            <p:cNvPr id="33" name="Picture 3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4" name="Picture 33"/>
            <p:cNvPicPr>
              <a:picLocks noChangeAspect="1"/>
            </p:cNvPicPr>
            <p:nvPr userDrawn="1"/>
          </p:nvPicPr>
          <p:blipFill rotWithShape="1">
            <a:blip r:embed="rId6" cstate="print">
              <a:extLst>
                <a:ext uri="{28A0092B-C50C-407E-A947-70E740481C1C}">
                  <a14:useLocalDpi xmlns:a14="http://schemas.microsoft.com/office/drawing/2010/main" val="0"/>
                </a:ext>
              </a:extLst>
            </a:blip>
            <a:srcRect t="-11610" r="67986" b="24308"/>
            <a:stretch/>
          </p:blipFill>
          <p:spPr>
            <a:xfrm rot="10800000">
              <a:off x="-11432" y="-11431"/>
              <a:ext cx="1138611" cy="377189"/>
            </a:xfrm>
            <a:prstGeom prst="rect">
              <a:avLst/>
            </a:prstGeom>
          </p:spPr>
        </p:pic>
        <p:pic>
          <p:nvPicPr>
            <p:cNvPr id="35" name="Picture 34"/>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2254121260"/>
      </p:ext>
    </p:extLst>
  </p:cSld>
  <p:clrMapOvr>
    <a:masterClrMapping/>
  </p:clrMapOvr>
  <p:hf hd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7" name="Slide Number Placeholder 6"/>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4" name="Content Placeholder 2"/>
          <p:cNvSpPr>
            <a:spLocks noGrp="1"/>
          </p:cNvSpPr>
          <p:nvPr>
            <p:ph sz="quarter" idx="17"/>
          </p:nvPr>
        </p:nvSpPr>
        <p:spPr>
          <a:xfrm>
            <a:off x="838201" y="1834621"/>
            <a:ext cx="3385993" cy="2826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sz="quarter" idx="18"/>
          </p:nvPr>
        </p:nvSpPr>
        <p:spPr>
          <a:xfrm>
            <a:off x="4422054" y="1834621"/>
            <a:ext cx="3385993" cy="2826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p:cNvSpPr>
            <a:spLocks noGrp="1"/>
          </p:cNvSpPr>
          <p:nvPr>
            <p:ph idx="13" hasCustomPrompt="1"/>
          </p:nvPr>
        </p:nvSpPr>
        <p:spPr>
          <a:xfrm>
            <a:off x="838200" y="4821238"/>
            <a:ext cx="10515600" cy="1355727"/>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16" name="Content Placeholder 2"/>
          <p:cNvSpPr>
            <a:spLocks noGrp="1"/>
          </p:cNvSpPr>
          <p:nvPr>
            <p:ph sz="quarter" idx="19"/>
          </p:nvPr>
        </p:nvSpPr>
        <p:spPr>
          <a:xfrm>
            <a:off x="7967808" y="1829024"/>
            <a:ext cx="3385993" cy="2826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3" name="Group 22"/>
          <p:cNvGrpSpPr/>
          <p:nvPr/>
        </p:nvGrpSpPr>
        <p:grpSpPr>
          <a:xfrm>
            <a:off x="-35720" y="-28576"/>
            <a:ext cx="12229125" cy="6886811"/>
            <a:chOff x="-35720" y="-28576"/>
            <a:chExt cx="12229125" cy="6886810"/>
          </a:xfrm>
        </p:grpSpPr>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6" name="Picture 25"/>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7" name="Group 26"/>
          <p:cNvGrpSpPr/>
          <p:nvPr/>
        </p:nvGrpSpPr>
        <p:grpSpPr>
          <a:xfrm>
            <a:off x="-21432" y="-21430"/>
            <a:ext cx="12213432" cy="6879431"/>
            <a:chOff x="-21432" y="-21431"/>
            <a:chExt cx="12213432" cy="6879431"/>
          </a:xfrm>
        </p:grpSpPr>
        <p:grpSp>
          <p:nvGrpSpPr>
            <p:cNvPr id="28" name="Group 27"/>
            <p:cNvGrpSpPr/>
            <p:nvPr/>
          </p:nvGrpSpPr>
          <p:grpSpPr>
            <a:xfrm>
              <a:off x="-21432" y="-21431"/>
              <a:ext cx="12213432" cy="6879431"/>
              <a:chOff x="-21432" y="-21431"/>
              <a:chExt cx="12213432" cy="6879431"/>
            </a:xfrm>
          </p:grpSpPr>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1" name="Picture 30"/>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9" name="Picture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2" name="Group 31"/>
          <p:cNvGrpSpPr/>
          <p:nvPr/>
        </p:nvGrpSpPr>
        <p:grpSpPr>
          <a:xfrm>
            <a:off x="-28576" y="-21432"/>
            <a:ext cx="12220575" cy="6879432"/>
            <a:chOff x="-28575" y="-21432"/>
            <a:chExt cx="12220574" cy="6879432"/>
          </a:xfrm>
        </p:grpSpPr>
        <p:grpSp>
          <p:nvGrpSpPr>
            <p:cNvPr id="41" name="Group 40"/>
            <p:cNvGrpSpPr/>
            <p:nvPr/>
          </p:nvGrpSpPr>
          <p:grpSpPr>
            <a:xfrm>
              <a:off x="-28575" y="-21432"/>
              <a:ext cx="12220574" cy="6879432"/>
              <a:chOff x="-28575" y="-21432"/>
              <a:chExt cx="12220574" cy="6879432"/>
            </a:xfrm>
          </p:grpSpPr>
          <p:pic>
            <p:nvPicPr>
              <p:cNvPr id="43" name="Picture 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4" name="Picture 43"/>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2" name="Picture 4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3"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grpSp>
        <p:nvGrpSpPr>
          <p:cNvPr id="34" name="Group 33"/>
          <p:cNvGrpSpPr/>
          <p:nvPr/>
        </p:nvGrpSpPr>
        <p:grpSpPr>
          <a:xfrm>
            <a:off x="-11432" y="-11430"/>
            <a:ext cx="12203432" cy="6869431"/>
            <a:chOff x="-11432" y="-11431"/>
            <a:chExt cx="12203432" cy="6869431"/>
          </a:xfrm>
        </p:grpSpPr>
        <p:pic>
          <p:nvPicPr>
            <p:cNvPr id="35" name="Picture 3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6" name="Picture 35"/>
            <p:cNvPicPr>
              <a:picLocks noChangeAspect="1"/>
            </p:cNvPicPr>
            <p:nvPr userDrawn="1"/>
          </p:nvPicPr>
          <p:blipFill rotWithShape="1">
            <a:blip r:embed="rId6" cstate="print">
              <a:extLst>
                <a:ext uri="{28A0092B-C50C-407E-A947-70E740481C1C}">
                  <a14:useLocalDpi xmlns:a14="http://schemas.microsoft.com/office/drawing/2010/main" val="0"/>
                </a:ext>
              </a:extLst>
            </a:blip>
            <a:srcRect t="-11610" r="67986" b="24308"/>
            <a:stretch/>
          </p:blipFill>
          <p:spPr>
            <a:xfrm rot="10800000">
              <a:off x="-11432" y="-11431"/>
              <a:ext cx="1138611" cy="377189"/>
            </a:xfrm>
            <a:prstGeom prst="rect">
              <a:avLst/>
            </a:prstGeom>
          </p:spPr>
        </p:pic>
        <p:pic>
          <p:nvPicPr>
            <p:cNvPr id="37" name="Picture 36"/>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3183420291"/>
      </p:ext>
    </p:extLst>
  </p:cSld>
  <p:clrMapOvr>
    <a:masterClrMapping/>
  </p:clrMapOvr>
  <p:hf hd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7" name="Slide Number Placeholder 6"/>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7" name="Content Placeholder 2"/>
          <p:cNvSpPr>
            <a:spLocks noGrp="1"/>
          </p:cNvSpPr>
          <p:nvPr>
            <p:ph sz="quarter" idx="13"/>
          </p:nvPr>
        </p:nvSpPr>
        <p:spPr>
          <a:xfrm>
            <a:off x="833292" y="1953291"/>
            <a:ext cx="2227827" cy="2705276"/>
          </a:xfrm>
        </p:spPr>
        <p:txBody>
          <a:bodyPr/>
          <a:lstStyle/>
          <a:p>
            <a:pPr lvl="0"/>
            <a:r>
              <a:rPr lang="en-US"/>
              <a:t>Click to edit Master text styles</a:t>
            </a:r>
          </a:p>
          <a:p>
            <a:pPr lvl="1"/>
            <a:r>
              <a:rPr lang="en-US"/>
              <a:t>Second level</a:t>
            </a:r>
          </a:p>
          <a:p>
            <a:pPr lvl="2"/>
            <a:r>
              <a:rPr lang="en-US"/>
              <a:t>Third level</a:t>
            </a:r>
          </a:p>
        </p:txBody>
      </p:sp>
      <p:sp>
        <p:nvSpPr>
          <p:cNvPr id="18" name="Content Placeholder 2"/>
          <p:cNvSpPr>
            <a:spLocks noGrp="1"/>
          </p:cNvSpPr>
          <p:nvPr>
            <p:ph sz="quarter" idx="14"/>
          </p:nvPr>
        </p:nvSpPr>
        <p:spPr>
          <a:xfrm>
            <a:off x="3597517" y="1953291"/>
            <a:ext cx="2227827" cy="2705276"/>
          </a:xfrm>
        </p:spPr>
        <p:txBody>
          <a:bodyPr/>
          <a:lstStyle/>
          <a:p>
            <a:pPr lvl="0"/>
            <a:r>
              <a:rPr lang="en-US"/>
              <a:t>Click to edit Master text styles</a:t>
            </a:r>
          </a:p>
          <a:p>
            <a:pPr lvl="1"/>
            <a:r>
              <a:rPr lang="en-US"/>
              <a:t>Second level</a:t>
            </a:r>
          </a:p>
          <a:p>
            <a:pPr lvl="2"/>
            <a:r>
              <a:rPr lang="en-US"/>
              <a:t>Third level</a:t>
            </a:r>
          </a:p>
        </p:txBody>
      </p:sp>
      <p:sp>
        <p:nvSpPr>
          <p:cNvPr id="19" name="Content Placeholder 2"/>
          <p:cNvSpPr>
            <a:spLocks noGrp="1"/>
          </p:cNvSpPr>
          <p:nvPr>
            <p:ph sz="quarter" idx="15"/>
          </p:nvPr>
        </p:nvSpPr>
        <p:spPr>
          <a:xfrm>
            <a:off x="6361744" y="1953291"/>
            <a:ext cx="2227827" cy="2705276"/>
          </a:xfrm>
        </p:spPr>
        <p:txBody>
          <a:bodyPr/>
          <a:lstStyle/>
          <a:p>
            <a:pPr lvl="0"/>
            <a:r>
              <a:rPr lang="en-US"/>
              <a:t>Click to edit Master text styles</a:t>
            </a:r>
          </a:p>
          <a:p>
            <a:pPr lvl="1"/>
            <a:r>
              <a:rPr lang="en-US"/>
              <a:t>Second level</a:t>
            </a:r>
          </a:p>
          <a:p>
            <a:pPr lvl="2"/>
            <a:r>
              <a:rPr lang="en-US"/>
              <a:t>Third level</a:t>
            </a:r>
          </a:p>
        </p:txBody>
      </p:sp>
      <p:sp>
        <p:nvSpPr>
          <p:cNvPr id="20" name="Content Placeholder 2"/>
          <p:cNvSpPr>
            <a:spLocks noGrp="1"/>
          </p:cNvSpPr>
          <p:nvPr>
            <p:ph sz="quarter" idx="16"/>
          </p:nvPr>
        </p:nvSpPr>
        <p:spPr>
          <a:xfrm>
            <a:off x="9125973" y="1953291"/>
            <a:ext cx="2227827" cy="2705276"/>
          </a:xfrm>
        </p:spPr>
        <p:txBody>
          <a:bodyPr/>
          <a:lstStyle/>
          <a:p>
            <a:pPr lvl="0"/>
            <a:r>
              <a:rPr lang="en-US"/>
              <a:t>Click to edit Master text styles</a:t>
            </a:r>
          </a:p>
          <a:p>
            <a:pPr lvl="1"/>
            <a:r>
              <a:rPr lang="en-US"/>
              <a:t>Second level</a:t>
            </a:r>
          </a:p>
          <a:p>
            <a:pPr lvl="2"/>
            <a:r>
              <a:rPr lang="en-US"/>
              <a:t>Third level</a:t>
            </a:r>
          </a:p>
        </p:txBody>
      </p:sp>
      <p:sp>
        <p:nvSpPr>
          <p:cNvPr id="21" name="Text Placeholder 2"/>
          <p:cNvSpPr>
            <a:spLocks noGrp="1"/>
          </p:cNvSpPr>
          <p:nvPr>
            <p:ph idx="17" hasCustomPrompt="1"/>
          </p:nvPr>
        </p:nvSpPr>
        <p:spPr>
          <a:xfrm>
            <a:off x="838200" y="4821238"/>
            <a:ext cx="10515600" cy="1355727"/>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22"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3" name="Group 22"/>
          <p:cNvGrpSpPr/>
          <p:nvPr/>
        </p:nvGrpSpPr>
        <p:grpSpPr>
          <a:xfrm>
            <a:off x="-35720" y="-28576"/>
            <a:ext cx="12229125" cy="6886811"/>
            <a:chOff x="-35720" y="-28576"/>
            <a:chExt cx="12229125" cy="6886810"/>
          </a:xfrm>
        </p:grpSpPr>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9" name="Picture 28"/>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30" name="Group 29"/>
          <p:cNvGrpSpPr/>
          <p:nvPr/>
        </p:nvGrpSpPr>
        <p:grpSpPr>
          <a:xfrm>
            <a:off x="-21432" y="-21430"/>
            <a:ext cx="12213432" cy="6879431"/>
            <a:chOff x="-21432" y="-21431"/>
            <a:chExt cx="12213432" cy="6879431"/>
          </a:xfrm>
        </p:grpSpPr>
        <p:grpSp>
          <p:nvGrpSpPr>
            <p:cNvPr id="31" name="Group 30"/>
            <p:cNvGrpSpPr/>
            <p:nvPr/>
          </p:nvGrpSpPr>
          <p:grpSpPr>
            <a:xfrm>
              <a:off x="-21432" y="-21431"/>
              <a:ext cx="12213432" cy="6879431"/>
              <a:chOff x="-21432" y="-21431"/>
              <a:chExt cx="12213432" cy="6879431"/>
            </a:xfrm>
          </p:grpSpPr>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4" name="Picture 33"/>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32" name="Picture 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5" name="Group 34"/>
          <p:cNvGrpSpPr/>
          <p:nvPr/>
        </p:nvGrpSpPr>
        <p:grpSpPr>
          <a:xfrm>
            <a:off x="-28576" y="-21432"/>
            <a:ext cx="12220575" cy="6879432"/>
            <a:chOff x="-28575" y="-21432"/>
            <a:chExt cx="12220574" cy="6879432"/>
          </a:xfrm>
        </p:grpSpPr>
        <p:grpSp>
          <p:nvGrpSpPr>
            <p:cNvPr id="44" name="Group 43"/>
            <p:cNvGrpSpPr/>
            <p:nvPr/>
          </p:nvGrpSpPr>
          <p:grpSpPr>
            <a:xfrm>
              <a:off x="-28575" y="-21432"/>
              <a:ext cx="12220574" cy="6879432"/>
              <a:chOff x="-28575" y="-21432"/>
              <a:chExt cx="12220574" cy="6879432"/>
            </a:xfrm>
          </p:grpSpPr>
          <p:pic>
            <p:nvPicPr>
              <p:cNvPr id="46" name="Picture 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7" name="Picture 46"/>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5" name="Picture 44"/>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4"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grpSp>
        <p:nvGrpSpPr>
          <p:cNvPr id="25" name="Group 24"/>
          <p:cNvGrpSpPr/>
          <p:nvPr/>
        </p:nvGrpSpPr>
        <p:grpSpPr>
          <a:xfrm>
            <a:off x="-11432" y="-11430"/>
            <a:ext cx="12203432" cy="6869431"/>
            <a:chOff x="-11432" y="-11431"/>
            <a:chExt cx="12203432" cy="6869431"/>
          </a:xfrm>
        </p:grpSpPr>
        <p:pic>
          <p:nvPicPr>
            <p:cNvPr id="26" name="Picture 2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6" name="Picture 35"/>
            <p:cNvPicPr>
              <a:picLocks noChangeAspect="1"/>
            </p:cNvPicPr>
            <p:nvPr userDrawn="1"/>
          </p:nvPicPr>
          <p:blipFill rotWithShape="1">
            <a:blip r:embed="rId6" cstate="print">
              <a:extLst>
                <a:ext uri="{28A0092B-C50C-407E-A947-70E740481C1C}">
                  <a14:useLocalDpi xmlns:a14="http://schemas.microsoft.com/office/drawing/2010/main" val="0"/>
                </a:ext>
              </a:extLst>
            </a:blip>
            <a:srcRect t="-11610" r="67986" b="24308"/>
            <a:stretch/>
          </p:blipFill>
          <p:spPr>
            <a:xfrm rot="10800000">
              <a:off x="-11432" y="-11431"/>
              <a:ext cx="1138611" cy="377189"/>
            </a:xfrm>
            <a:prstGeom prst="rect">
              <a:avLst/>
            </a:prstGeom>
          </p:spPr>
        </p:pic>
        <p:pic>
          <p:nvPicPr>
            <p:cNvPr id="37" name="Picture 36"/>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2440127517"/>
      </p:ext>
    </p:extLst>
  </p:cSld>
  <p:clrMapOvr>
    <a:masterClrMapping/>
  </p:clrMapOvr>
  <p:hf hd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3"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5"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7" name="Group 16"/>
          <p:cNvGrpSpPr/>
          <p:nvPr/>
        </p:nvGrpSpPr>
        <p:grpSpPr>
          <a:xfrm>
            <a:off x="-35720" y="-28576"/>
            <a:ext cx="12229125" cy="6886811"/>
            <a:chOff x="-35720" y="-28576"/>
            <a:chExt cx="12229125" cy="6886810"/>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2" name="Picture 21"/>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36" name="Group 35"/>
          <p:cNvGrpSpPr/>
          <p:nvPr/>
        </p:nvGrpSpPr>
        <p:grpSpPr>
          <a:xfrm>
            <a:off x="-28576" y="-21432"/>
            <a:ext cx="12220575" cy="6879432"/>
            <a:chOff x="-28575" y="-21432"/>
            <a:chExt cx="12220574" cy="6879432"/>
          </a:xfrm>
        </p:grpSpPr>
        <p:grpSp>
          <p:nvGrpSpPr>
            <p:cNvPr id="37" name="Group 36"/>
            <p:cNvGrpSpPr/>
            <p:nvPr/>
          </p:nvGrpSpPr>
          <p:grpSpPr>
            <a:xfrm>
              <a:off x="-28575" y="-21432"/>
              <a:ext cx="12220574" cy="6879432"/>
              <a:chOff x="-28575" y="-21432"/>
              <a:chExt cx="12220574" cy="6879432"/>
            </a:xfrm>
          </p:grpSpPr>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0" name="Picture 39"/>
              <p:cNvPicPr>
                <a:picLocks noChangeAspect="1"/>
              </p:cNvPicPr>
              <p:nvPr/>
            </p:nvPicPr>
            <p:blipFill rotWithShape="1">
              <a:blip r:embed="rId6"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8" name="Picture 3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grpSp>
        <p:nvGrpSpPr>
          <p:cNvPr id="23" name="Group 22"/>
          <p:cNvGrpSpPr/>
          <p:nvPr/>
        </p:nvGrpSpPr>
        <p:grpSpPr>
          <a:xfrm>
            <a:off x="-21432" y="-21430"/>
            <a:ext cx="12213432" cy="6879431"/>
            <a:chOff x="-21432" y="-21431"/>
            <a:chExt cx="12213432" cy="6879431"/>
          </a:xfrm>
        </p:grpSpPr>
        <p:grpSp>
          <p:nvGrpSpPr>
            <p:cNvPr id="24" name="Group 23"/>
            <p:cNvGrpSpPr/>
            <p:nvPr/>
          </p:nvGrpSpPr>
          <p:grpSpPr>
            <a:xfrm>
              <a:off x="-21432" y="-21431"/>
              <a:ext cx="12213432" cy="6879431"/>
              <a:chOff x="-21432" y="-21431"/>
              <a:chExt cx="12213432" cy="6879431"/>
            </a:xfrm>
          </p:grpSpPr>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7" name="Picture 26"/>
              <p:cNvPicPr>
                <a:picLocks noChangeAspect="1"/>
              </p:cNvPicPr>
              <p:nvPr/>
            </p:nvPicPr>
            <p:blipFill rotWithShape="1">
              <a:blip r:embed="rId9"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5" name="Pictur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sp>
        <p:nvSpPr>
          <p:cNvPr id="19"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277793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Ico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13"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grpSp>
        <p:nvGrpSpPr>
          <p:cNvPr id="2" name="Group 1"/>
          <p:cNvGrpSpPr/>
          <p:nvPr/>
        </p:nvGrpSpPr>
        <p:grpSpPr>
          <a:xfrm>
            <a:off x="1531881" y="2476640"/>
            <a:ext cx="9001507" cy="1835969"/>
            <a:chOff x="1531882" y="2476638"/>
            <a:chExt cx="9001506" cy="1835969"/>
          </a:xfrm>
        </p:grpSpPr>
        <p:sp>
          <p:nvSpPr>
            <p:cNvPr id="14" name="Oval 13"/>
            <p:cNvSpPr/>
            <p:nvPr/>
          </p:nvSpPr>
          <p:spPr>
            <a:xfrm>
              <a:off x="1531882" y="2476638"/>
              <a:ext cx="1835969" cy="1835969"/>
            </a:xfrm>
            <a:prstGeom prst="ellipse">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1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srgbClr val="FFFFFF"/>
                </a:solidFill>
                <a:effectLst/>
                <a:uLnTx/>
                <a:uFillTx/>
                <a:latin typeface="Verdana Regular" charset="0"/>
                <a:ea typeface="+mn-ea"/>
                <a:cs typeface="+mn-cs"/>
              </a:endParaRPr>
            </a:p>
          </p:txBody>
        </p:sp>
        <p:sp>
          <p:nvSpPr>
            <p:cNvPr id="15" name="Oval 14"/>
            <p:cNvSpPr/>
            <p:nvPr/>
          </p:nvSpPr>
          <p:spPr>
            <a:xfrm>
              <a:off x="5177383" y="2476638"/>
              <a:ext cx="1835969" cy="1835969"/>
            </a:xfrm>
            <a:prstGeom prst="ellipse">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1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srgbClr val="FFFFFF"/>
                </a:solidFill>
                <a:effectLst/>
                <a:uLnTx/>
                <a:uFillTx/>
                <a:latin typeface="Verdana Regular" charset="0"/>
                <a:ea typeface="+mn-ea"/>
                <a:cs typeface="+mn-cs"/>
              </a:endParaRPr>
            </a:p>
          </p:txBody>
        </p:sp>
        <p:sp>
          <p:nvSpPr>
            <p:cNvPr id="16" name="Oval 15"/>
            <p:cNvSpPr/>
            <p:nvPr/>
          </p:nvSpPr>
          <p:spPr>
            <a:xfrm>
              <a:off x="8697419" y="2476638"/>
              <a:ext cx="1835969" cy="1835969"/>
            </a:xfrm>
            <a:prstGeom prst="ellipse">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1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srgbClr val="FFFFFF"/>
                </a:solidFill>
                <a:effectLst/>
                <a:uLnTx/>
                <a:uFillTx/>
                <a:latin typeface="Verdana Regular" charset="0"/>
                <a:ea typeface="+mn-ea"/>
                <a:cs typeface="+mn-cs"/>
              </a:endParaRPr>
            </a:p>
          </p:txBody>
        </p:sp>
      </p:grpSp>
      <p:sp>
        <p:nvSpPr>
          <p:cNvPr id="17" name="Text Placeholder 22"/>
          <p:cNvSpPr>
            <a:spLocks noGrp="1"/>
          </p:cNvSpPr>
          <p:nvPr>
            <p:ph type="body" sz="quarter" idx="13"/>
          </p:nvPr>
        </p:nvSpPr>
        <p:spPr>
          <a:xfrm>
            <a:off x="1122759" y="4512277"/>
            <a:ext cx="2654215" cy="708025"/>
          </a:xfrm>
          <a:prstGeom prst="rect">
            <a:avLst/>
          </a:prstGeom>
        </p:spPr>
        <p:txBody>
          <a:bodyPr/>
          <a:lstStyle>
            <a:lvl1pPr marL="0" indent="0" algn="ctr">
              <a:buNone/>
              <a:defRPr sz="2000"/>
            </a:lvl1pPr>
            <a:lvl2pPr marL="457189" indent="0" algn="ctr">
              <a:buNone/>
              <a:defRPr sz="2000"/>
            </a:lvl2pPr>
            <a:lvl3pPr marL="914377" indent="0" algn="ctr">
              <a:buNone/>
              <a:defRPr sz="2000"/>
            </a:lvl3pPr>
            <a:lvl4pPr marL="1371566" indent="0" algn="ctr">
              <a:buNone/>
              <a:defRPr sz="2000"/>
            </a:lvl4pPr>
            <a:lvl5pPr marL="1828754" indent="0" algn="ctr">
              <a:buNone/>
              <a:defRPr sz="2000"/>
            </a:lvl5pPr>
          </a:lstStyle>
          <a:p>
            <a:pPr lvl="0"/>
            <a:r>
              <a:rPr lang="en-US"/>
              <a:t>Click to edit Master text styles</a:t>
            </a:r>
          </a:p>
        </p:txBody>
      </p:sp>
      <p:sp>
        <p:nvSpPr>
          <p:cNvPr id="18" name="Text Placeholder 22"/>
          <p:cNvSpPr>
            <a:spLocks noGrp="1"/>
          </p:cNvSpPr>
          <p:nvPr>
            <p:ph type="body" sz="quarter" idx="14"/>
          </p:nvPr>
        </p:nvSpPr>
        <p:spPr>
          <a:xfrm>
            <a:off x="4765893" y="4512277"/>
            <a:ext cx="2658947" cy="708025"/>
          </a:xfrm>
          <a:prstGeom prst="rect">
            <a:avLst/>
          </a:prstGeom>
        </p:spPr>
        <p:txBody>
          <a:bodyPr/>
          <a:lstStyle>
            <a:lvl1pPr marL="0" indent="0" algn="ctr">
              <a:buNone/>
              <a:defRPr sz="2000"/>
            </a:lvl1pPr>
            <a:lvl2pPr marL="457189" indent="0" algn="ctr">
              <a:buNone/>
              <a:defRPr sz="2000"/>
            </a:lvl2pPr>
            <a:lvl3pPr marL="914377" indent="0" algn="ctr">
              <a:buNone/>
              <a:defRPr sz="2000"/>
            </a:lvl3pPr>
            <a:lvl4pPr marL="1371566" indent="0" algn="ctr">
              <a:buNone/>
              <a:defRPr sz="2000"/>
            </a:lvl4pPr>
            <a:lvl5pPr marL="1828754" indent="0" algn="ctr">
              <a:buNone/>
              <a:defRPr sz="2000"/>
            </a:lvl5pPr>
          </a:lstStyle>
          <a:p>
            <a:pPr lvl="0"/>
            <a:r>
              <a:rPr lang="en-US"/>
              <a:t>Click to edit Master text styles</a:t>
            </a:r>
          </a:p>
        </p:txBody>
      </p:sp>
      <p:sp>
        <p:nvSpPr>
          <p:cNvPr id="19" name="Text Placeholder 22"/>
          <p:cNvSpPr>
            <a:spLocks noGrp="1"/>
          </p:cNvSpPr>
          <p:nvPr>
            <p:ph type="body" sz="quarter" idx="15"/>
          </p:nvPr>
        </p:nvSpPr>
        <p:spPr>
          <a:xfrm>
            <a:off x="8285929" y="4516721"/>
            <a:ext cx="2658947" cy="708025"/>
          </a:xfrm>
          <a:prstGeom prst="rect">
            <a:avLst/>
          </a:prstGeom>
        </p:spPr>
        <p:txBody>
          <a:bodyPr/>
          <a:lstStyle>
            <a:lvl1pPr marL="0" indent="0" algn="ctr">
              <a:buNone/>
              <a:defRPr sz="2000"/>
            </a:lvl1pPr>
            <a:lvl2pPr marL="457189" indent="0" algn="ctr">
              <a:buNone/>
              <a:defRPr sz="2000"/>
            </a:lvl2pPr>
            <a:lvl3pPr marL="914377" indent="0" algn="ctr">
              <a:buNone/>
              <a:defRPr sz="2000"/>
            </a:lvl3pPr>
            <a:lvl4pPr marL="1371566" indent="0" algn="ctr">
              <a:buNone/>
              <a:defRPr sz="2000"/>
            </a:lvl4pPr>
            <a:lvl5pPr marL="1828754" indent="0" algn="ctr">
              <a:buNone/>
              <a:defRPr sz="2000"/>
            </a:lvl5pPr>
          </a:lstStyle>
          <a:p>
            <a:pPr lvl="0"/>
            <a:r>
              <a:rPr lang="en-US"/>
              <a:t>Click to edit Master text styles</a:t>
            </a:r>
          </a:p>
        </p:txBody>
      </p:sp>
      <p:sp>
        <p:nvSpPr>
          <p:cNvPr id="22"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3" name="Group 22"/>
          <p:cNvGrpSpPr/>
          <p:nvPr/>
        </p:nvGrpSpPr>
        <p:grpSpPr>
          <a:xfrm>
            <a:off x="-35720" y="-28576"/>
            <a:ext cx="12229125" cy="6886811"/>
            <a:chOff x="-35720" y="-28576"/>
            <a:chExt cx="12229125" cy="6886810"/>
          </a:xfrm>
        </p:grpSpPr>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6" name="Picture 25"/>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7" name="Group 26"/>
          <p:cNvGrpSpPr/>
          <p:nvPr/>
        </p:nvGrpSpPr>
        <p:grpSpPr>
          <a:xfrm>
            <a:off x="-21432" y="-21430"/>
            <a:ext cx="12213432" cy="6879431"/>
            <a:chOff x="-21432" y="-21431"/>
            <a:chExt cx="12213432" cy="6879431"/>
          </a:xfrm>
        </p:grpSpPr>
        <p:grpSp>
          <p:nvGrpSpPr>
            <p:cNvPr id="28" name="Group 27"/>
            <p:cNvGrpSpPr/>
            <p:nvPr/>
          </p:nvGrpSpPr>
          <p:grpSpPr>
            <a:xfrm>
              <a:off x="-21432" y="-21431"/>
              <a:ext cx="12213432" cy="6879431"/>
              <a:chOff x="-21432" y="-21431"/>
              <a:chExt cx="12213432" cy="6879431"/>
            </a:xfrm>
          </p:grpSpPr>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42" name="Picture 41"/>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40" name="Pictur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43" name="Group 42"/>
          <p:cNvGrpSpPr/>
          <p:nvPr/>
        </p:nvGrpSpPr>
        <p:grpSpPr>
          <a:xfrm>
            <a:off x="-28576" y="-21432"/>
            <a:ext cx="12220575" cy="6879432"/>
            <a:chOff x="-28575" y="-21432"/>
            <a:chExt cx="12220574" cy="6879432"/>
          </a:xfrm>
        </p:grpSpPr>
        <p:grpSp>
          <p:nvGrpSpPr>
            <p:cNvPr id="44" name="Group 43"/>
            <p:cNvGrpSpPr/>
            <p:nvPr/>
          </p:nvGrpSpPr>
          <p:grpSpPr>
            <a:xfrm>
              <a:off x="-28575" y="-21432"/>
              <a:ext cx="12220574" cy="6879432"/>
              <a:chOff x="-28575" y="-21432"/>
              <a:chExt cx="12220574" cy="6879432"/>
            </a:xfrm>
          </p:grpSpPr>
          <p:pic>
            <p:nvPicPr>
              <p:cNvPr id="46" name="Picture 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7" name="Picture 46"/>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5" name="Picture 44"/>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9"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2949361947"/>
      </p:ext>
    </p:extLst>
  </p:cSld>
  <p:clrMapOvr>
    <a:masterClrMapping/>
  </p:clrMapOvr>
  <p:hf hd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Titl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2" y="6467758"/>
            <a:ext cx="901797" cy="235697"/>
          </a:xfrm>
          <a:prstGeom prst="rect">
            <a:avLst/>
          </a:prstGeom>
        </p:spPr>
      </p:pic>
      <p:sp>
        <p:nvSpPr>
          <p:cNvPr id="5"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6"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37809171"/>
      </p:ext>
    </p:extLst>
  </p:cSld>
  <p:clrMapOvr>
    <a:masterClrMapping/>
  </p:clrMapOvr>
  <p:hf hd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Profile Images">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2" y="6467758"/>
            <a:ext cx="901797" cy="235697"/>
          </a:xfrm>
          <a:prstGeom prst="rect">
            <a:avLst/>
          </a:prstGeom>
        </p:spPr>
      </p:pic>
      <p:sp>
        <p:nvSpPr>
          <p:cNvPr id="5"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6" name="Picture Placeholder 2"/>
          <p:cNvSpPr>
            <a:spLocks noGrp="1"/>
          </p:cNvSpPr>
          <p:nvPr>
            <p:ph type="pic" sz="quarter" idx="15"/>
          </p:nvPr>
        </p:nvSpPr>
        <p:spPr>
          <a:xfrm>
            <a:off x="1403502" y="2773163"/>
            <a:ext cx="1732599" cy="1732599"/>
          </a:xfrm>
          <a:prstGeom prst="ellipse">
            <a:avLst/>
          </a:prstGeom>
          <a:solidFill>
            <a:srgbClr val="D9D9D9"/>
          </a:solidFill>
        </p:spPr>
        <p:txBody>
          <a:bodyPr anchor="ctr">
            <a:normAutofit/>
          </a:bodyPr>
          <a:lstStyle>
            <a:lvl1pPr marL="0" indent="0" algn="ctr">
              <a:buNone/>
              <a:defRPr sz="900"/>
            </a:lvl1pPr>
          </a:lstStyle>
          <a:p>
            <a:r>
              <a:rPr lang="en-US"/>
              <a:t>Click icon to add picture</a:t>
            </a:r>
            <a:endParaRPr lang="id-ID" dirty="0"/>
          </a:p>
        </p:txBody>
      </p:sp>
      <p:sp>
        <p:nvSpPr>
          <p:cNvPr id="7" name="Picture Placeholder 2"/>
          <p:cNvSpPr>
            <a:spLocks noGrp="1"/>
          </p:cNvSpPr>
          <p:nvPr>
            <p:ph type="pic" sz="quarter" idx="16"/>
          </p:nvPr>
        </p:nvSpPr>
        <p:spPr>
          <a:xfrm>
            <a:off x="3911245" y="2773163"/>
            <a:ext cx="1732599" cy="1732599"/>
          </a:xfrm>
          <a:prstGeom prst="ellipse">
            <a:avLst/>
          </a:prstGeom>
          <a:solidFill>
            <a:srgbClr val="D9D9D9"/>
          </a:solidFill>
        </p:spPr>
        <p:txBody>
          <a:bodyPr anchor="ctr">
            <a:normAutofit/>
          </a:bodyPr>
          <a:lstStyle>
            <a:lvl1pPr marL="0" indent="0" algn="ctr">
              <a:buNone/>
              <a:defRPr sz="900"/>
            </a:lvl1pPr>
          </a:lstStyle>
          <a:p>
            <a:r>
              <a:rPr lang="en-US"/>
              <a:t>Click icon to add picture</a:t>
            </a:r>
            <a:endParaRPr lang="id-ID" dirty="0"/>
          </a:p>
        </p:txBody>
      </p:sp>
      <p:sp>
        <p:nvSpPr>
          <p:cNvPr id="8" name="Picture Placeholder 2"/>
          <p:cNvSpPr>
            <a:spLocks noGrp="1"/>
          </p:cNvSpPr>
          <p:nvPr>
            <p:ph type="pic" sz="quarter" idx="17"/>
          </p:nvPr>
        </p:nvSpPr>
        <p:spPr>
          <a:xfrm>
            <a:off x="6418986" y="2773163"/>
            <a:ext cx="1732599" cy="1732599"/>
          </a:xfrm>
          <a:prstGeom prst="ellipse">
            <a:avLst/>
          </a:prstGeom>
          <a:solidFill>
            <a:srgbClr val="D9D9D9"/>
          </a:solidFill>
        </p:spPr>
        <p:txBody>
          <a:bodyPr anchor="ctr">
            <a:normAutofit/>
          </a:bodyPr>
          <a:lstStyle>
            <a:lvl1pPr marL="0" indent="0" algn="ctr">
              <a:buNone/>
              <a:defRPr sz="900"/>
            </a:lvl1pPr>
          </a:lstStyle>
          <a:p>
            <a:r>
              <a:rPr lang="en-US"/>
              <a:t>Click icon to add picture</a:t>
            </a:r>
            <a:endParaRPr lang="id-ID"/>
          </a:p>
        </p:txBody>
      </p:sp>
      <p:sp>
        <p:nvSpPr>
          <p:cNvPr id="9" name="Picture Placeholder 2"/>
          <p:cNvSpPr>
            <a:spLocks noGrp="1"/>
          </p:cNvSpPr>
          <p:nvPr>
            <p:ph type="pic" sz="quarter" idx="18"/>
          </p:nvPr>
        </p:nvSpPr>
        <p:spPr>
          <a:xfrm>
            <a:off x="8926727" y="2773163"/>
            <a:ext cx="1732599" cy="1732599"/>
          </a:xfrm>
          <a:prstGeom prst="ellipse">
            <a:avLst/>
          </a:prstGeom>
          <a:solidFill>
            <a:srgbClr val="D9D9D9"/>
          </a:solidFill>
        </p:spPr>
        <p:txBody>
          <a:bodyPr anchor="ctr">
            <a:normAutofit/>
          </a:bodyPr>
          <a:lstStyle>
            <a:lvl1pPr marL="0" indent="0" algn="ctr">
              <a:buNone/>
              <a:defRPr sz="900"/>
            </a:lvl1pPr>
          </a:lstStyle>
          <a:p>
            <a:r>
              <a:rPr lang="en-US"/>
              <a:t>Click icon to add picture</a:t>
            </a:r>
            <a:endParaRPr lang="id-ID"/>
          </a:p>
        </p:txBody>
      </p:sp>
      <p:sp>
        <p:nvSpPr>
          <p:cNvPr id="40"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41" name="Group 40"/>
          <p:cNvGrpSpPr/>
          <p:nvPr/>
        </p:nvGrpSpPr>
        <p:grpSpPr>
          <a:xfrm>
            <a:off x="-35720" y="-28576"/>
            <a:ext cx="12229125" cy="6886811"/>
            <a:chOff x="-35720" y="-28576"/>
            <a:chExt cx="12229125" cy="6886810"/>
          </a:xfrm>
        </p:grpSpPr>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44" name="Picture 43"/>
            <p:cNvPicPr>
              <a:picLocks noChangeAspect="1"/>
            </p:cNvPicPr>
            <p:nvPr/>
          </p:nvPicPr>
          <p:blipFill rotWithShape="1">
            <a:blip r:embed="rId5"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45" name="Group 44"/>
          <p:cNvGrpSpPr/>
          <p:nvPr/>
        </p:nvGrpSpPr>
        <p:grpSpPr>
          <a:xfrm>
            <a:off x="-21432" y="-21430"/>
            <a:ext cx="12213432" cy="6879431"/>
            <a:chOff x="-21432" y="-21431"/>
            <a:chExt cx="12213432" cy="6879431"/>
          </a:xfrm>
        </p:grpSpPr>
        <p:grpSp>
          <p:nvGrpSpPr>
            <p:cNvPr id="46" name="Group 45"/>
            <p:cNvGrpSpPr/>
            <p:nvPr/>
          </p:nvGrpSpPr>
          <p:grpSpPr>
            <a:xfrm>
              <a:off x="-21432" y="-21431"/>
              <a:ext cx="12213432" cy="6879431"/>
              <a:chOff x="-21432" y="-21431"/>
              <a:chExt cx="12213432" cy="6879431"/>
            </a:xfrm>
          </p:grpSpPr>
          <p:pic>
            <p:nvPicPr>
              <p:cNvPr id="48" name="Picture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49" name="Picture 48"/>
              <p:cNvPicPr>
                <a:picLocks noChangeAspect="1"/>
              </p:cNvPicPr>
              <p:nvPr/>
            </p:nvPicPr>
            <p:blipFill rotWithShape="1">
              <a:blip r:embed="rId7"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47" name="Picture 4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50" name="Group 49"/>
          <p:cNvGrpSpPr/>
          <p:nvPr/>
        </p:nvGrpSpPr>
        <p:grpSpPr>
          <a:xfrm>
            <a:off x="-28576" y="-21432"/>
            <a:ext cx="12220575" cy="6879432"/>
            <a:chOff x="-28575" y="-21432"/>
            <a:chExt cx="12220574" cy="6879432"/>
          </a:xfrm>
        </p:grpSpPr>
        <p:grpSp>
          <p:nvGrpSpPr>
            <p:cNvPr id="51" name="Group 50"/>
            <p:cNvGrpSpPr/>
            <p:nvPr/>
          </p:nvGrpSpPr>
          <p:grpSpPr>
            <a:xfrm>
              <a:off x="-28575" y="-21432"/>
              <a:ext cx="12220574" cy="6879432"/>
              <a:chOff x="-28575" y="-21432"/>
              <a:chExt cx="12220574" cy="6879432"/>
            </a:xfrm>
          </p:grpSpPr>
          <p:pic>
            <p:nvPicPr>
              <p:cNvPr id="53" name="Picture 5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54" name="Picture 53"/>
              <p:cNvPicPr>
                <a:picLocks noChangeAspect="1"/>
              </p:cNvPicPr>
              <p:nvPr/>
            </p:nvPicPr>
            <p:blipFill rotWithShape="1">
              <a:blip r:embed="rId10"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52" name="Picture 5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24"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1771648092"/>
      </p:ext>
    </p:extLst>
  </p:cSld>
  <p:clrMapOvr>
    <a:masterClrMapping/>
  </p:clrMapOvr>
  <p:hf hd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Profile Images2">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2" y="6467758"/>
            <a:ext cx="901797" cy="235697"/>
          </a:xfrm>
          <a:prstGeom prst="rect">
            <a:avLst/>
          </a:prstGeom>
        </p:spPr>
      </p:pic>
      <p:sp>
        <p:nvSpPr>
          <p:cNvPr id="5"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1" name="Picture Placeholder 2"/>
          <p:cNvSpPr>
            <a:spLocks noGrp="1"/>
          </p:cNvSpPr>
          <p:nvPr>
            <p:ph type="pic" idx="15"/>
          </p:nvPr>
        </p:nvSpPr>
        <p:spPr>
          <a:xfrm>
            <a:off x="1939602" y="1823777"/>
            <a:ext cx="1149687" cy="1149687"/>
          </a:xfrm>
          <a:prstGeom prst="ellipse">
            <a:avLst/>
          </a:prstGeom>
          <a:solidFill>
            <a:schemeClr val="bg1">
              <a:lumMod val="85000"/>
            </a:schemeClr>
          </a:solidFill>
        </p:spPr>
        <p:txBody>
          <a:bodyPr anchor="t">
            <a:normAutofit/>
          </a:bodyPr>
          <a:lstStyle>
            <a:lvl1pPr marL="0" indent="0">
              <a:buNone/>
              <a:defRPr sz="751"/>
            </a:lvl1pPr>
            <a:lvl2pPr marL="257162" indent="0">
              <a:buNone/>
              <a:defRPr sz="1575"/>
            </a:lvl2pPr>
            <a:lvl3pPr marL="514324" indent="0">
              <a:buNone/>
              <a:defRPr sz="1351"/>
            </a:lvl3pPr>
            <a:lvl4pPr marL="771487" indent="0">
              <a:buNone/>
              <a:defRPr sz="1125"/>
            </a:lvl4pPr>
            <a:lvl5pPr marL="1028649" indent="0">
              <a:buNone/>
              <a:defRPr sz="1125"/>
            </a:lvl5pPr>
            <a:lvl6pPr marL="1285811" indent="0">
              <a:buNone/>
              <a:defRPr sz="1125"/>
            </a:lvl6pPr>
            <a:lvl7pPr marL="1542973" indent="0">
              <a:buNone/>
              <a:defRPr sz="1125"/>
            </a:lvl7pPr>
            <a:lvl8pPr marL="1800135" indent="0">
              <a:buNone/>
              <a:defRPr sz="1125"/>
            </a:lvl8pPr>
            <a:lvl9pPr marL="2057297" indent="0">
              <a:buNone/>
              <a:defRPr sz="1125"/>
            </a:lvl9pPr>
          </a:lstStyle>
          <a:p>
            <a:r>
              <a:rPr lang="en-US"/>
              <a:t>Click icon to add picture</a:t>
            </a:r>
            <a:endParaRPr lang="en-US" dirty="0"/>
          </a:p>
        </p:txBody>
      </p:sp>
      <p:sp>
        <p:nvSpPr>
          <p:cNvPr id="12" name="Text Placeholder 10"/>
          <p:cNvSpPr>
            <a:spLocks noGrp="1"/>
          </p:cNvSpPr>
          <p:nvPr>
            <p:ph type="body" sz="quarter" idx="16"/>
          </p:nvPr>
        </p:nvSpPr>
        <p:spPr>
          <a:xfrm>
            <a:off x="1724535" y="3092713"/>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13" name="Text Placeholder 10"/>
          <p:cNvSpPr>
            <a:spLocks noGrp="1"/>
          </p:cNvSpPr>
          <p:nvPr>
            <p:ph type="body" sz="quarter" idx="17"/>
          </p:nvPr>
        </p:nvSpPr>
        <p:spPr>
          <a:xfrm>
            <a:off x="1724535" y="3492501"/>
            <a:ext cx="1575711" cy="393700"/>
          </a:xfrm>
          <a:prstGeom prst="rect">
            <a:avLst/>
          </a:prstGeom>
        </p:spPr>
        <p:txBody>
          <a:bodyPr lIns="0" tIns="0" rIns="0" bIns="0">
            <a:noAutofit/>
          </a:bodyPr>
          <a:lstStyle>
            <a:lvl1pPr marL="0" indent="0" algn="ctr">
              <a:buNone/>
              <a:defRPr sz="1000" i="0">
                <a:solidFill>
                  <a:srgbClr val="333333"/>
                </a:solidFill>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35" name="Picture Placeholder 2"/>
          <p:cNvSpPr>
            <a:spLocks noGrp="1"/>
          </p:cNvSpPr>
          <p:nvPr>
            <p:ph type="pic" idx="18"/>
          </p:nvPr>
        </p:nvSpPr>
        <p:spPr>
          <a:xfrm>
            <a:off x="4239521" y="1823777"/>
            <a:ext cx="1149687" cy="1149687"/>
          </a:xfrm>
          <a:prstGeom prst="ellipse">
            <a:avLst/>
          </a:prstGeom>
          <a:solidFill>
            <a:schemeClr val="bg1">
              <a:lumMod val="85000"/>
            </a:schemeClr>
          </a:solidFill>
        </p:spPr>
        <p:txBody>
          <a:bodyPr anchor="t">
            <a:normAutofit/>
          </a:bodyPr>
          <a:lstStyle>
            <a:lvl1pPr marL="0" indent="0">
              <a:buNone/>
              <a:defRPr sz="751"/>
            </a:lvl1pPr>
            <a:lvl2pPr marL="257162" indent="0">
              <a:buNone/>
              <a:defRPr sz="1575"/>
            </a:lvl2pPr>
            <a:lvl3pPr marL="514324" indent="0">
              <a:buNone/>
              <a:defRPr sz="1351"/>
            </a:lvl3pPr>
            <a:lvl4pPr marL="771487" indent="0">
              <a:buNone/>
              <a:defRPr sz="1125"/>
            </a:lvl4pPr>
            <a:lvl5pPr marL="1028649" indent="0">
              <a:buNone/>
              <a:defRPr sz="1125"/>
            </a:lvl5pPr>
            <a:lvl6pPr marL="1285811" indent="0">
              <a:buNone/>
              <a:defRPr sz="1125"/>
            </a:lvl6pPr>
            <a:lvl7pPr marL="1542973" indent="0">
              <a:buNone/>
              <a:defRPr sz="1125"/>
            </a:lvl7pPr>
            <a:lvl8pPr marL="1800135" indent="0">
              <a:buNone/>
              <a:defRPr sz="1125"/>
            </a:lvl8pPr>
            <a:lvl9pPr marL="2057297" indent="0">
              <a:buNone/>
              <a:defRPr sz="1125"/>
            </a:lvl9pPr>
          </a:lstStyle>
          <a:p>
            <a:r>
              <a:rPr lang="en-US"/>
              <a:t>Click icon to add picture</a:t>
            </a:r>
            <a:endParaRPr lang="en-US" dirty="0"/>
          </a:p>
        </p:txBody>
      </p:sp>
      <p:sp>
        <p:nvSpPr>
          <p:cNvPr id="36" name="Text Placeholder 10"/>
          <p:cNvSpPr>
            <a:spLocks noGrp="1"/>
          </p:cNvSpPr>
          <p:nvPr>
            <p:ph type="body" sz="quarter" idx="19"/>
          </p:nvPr>
        </p:nvSpPr>
        <p:spPr>
          <a:xfrm>
            <a:off x="4052450" y="3092713"/>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37" name="Text Placeholder 10"/>
          <p:cNvSpPr>
            <a:spLocks noGrp="1"/>
          </p:cNvSpPr>
          <p:nvPr>
            <p:ph type="body" sz="quarter" idx="20"/>
          </p:nvPr>
        </p:nvSpPr>
        <p:spPr>
          <a:xfrm>
            <a:off x="4052450" y="3492501"/>
            <a:ext cx="1575711" cy="393700"/>
          </a:xfrm>
          <a:prstGeom prst="rect">
            <a:avLst/>
          </a:prstGeom>
        </p:spPr>
        <p:txBody>
          <a:bodyPr lIns="0" tIns="0" rIns="0" bIns="0">
            <a:noAutofit/>
          </a:bodyPr>
          <a:lstStyle>
            <a:lvl1pPr marL="0" indent="0" algn="ctr">
              <a:buNone/>
              <a:defRPr sz="1000" i="0">
                <a:solidFill>
                  <a:srgbClr val="333333"/>
                </a:solidFill>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38" name="Picture Placeholder 2"/>
          <p:cNvSpPr>
            <a:spLocks noGrp="1"/>
          </p:cNvSpPr>
          <p:nvPr>
            <p:ph type="pic" idx="21"/>
          </p:nvPr>
        </p:nvSpPr>
        <p:spPr>
          <a:xfrm>
            <a:off x="6539439" y="1823777"/>
            <a:ext cx="1149687" cy="1149687"/>
          </a:xfrm>
          <a:prstGeom prst="ellipse">
            <a:avLst/>
          </a:prstGeom>
          <a:solidFill>
            <a:schemeClr val="bg1">
              <a:lumMod val="85000"/>
            </a:schemeClr>
          </a:solidFill>
        </p:spPr>
        <p:txBody>
          <a:bodyPr anchor="t">
            <a:normAutofit/>
          </a:bodyPr>
          <a:lstStyle>
            <a:lvl1pPr marL="0" indent="0">
              <a:buNone/>
              <a:defRPr sz="751"/>
            </a:lvl1pPr>
            <a:lvl2pPr marL="257162" indent="0">
              <a:buNone/>
              <a:defRPr sz="1575"/>
            </a:lvl2pPr>
            <a:lvl3pPr marL="514324" indent="0">
              <a:buNone/>
              <a:defRPr sz="1351"/>
            </a:lvl3pPr>
            <a:lvl4pPr marL="771487" indent="0">
              <a:buNone/>
              <a:defRPr sz="1125"/>
            </a:lvl4pPr>
            <a:lvl5pPr marL="1028649" indent="0">
              <a:buNone/>
              <a:defRPr sz="1125"/>
            </a:lvl5pPr>
            <a:lvl6pPr marL="1285811" indent="0">
              <a:buNone/>
              <a:defRPr sz="1125"/>
            </a:lvl6pPr>
            <a:lvl7pPr marL="1542973" indent="0">
              <a:buNone/>
              <a:defRPr sz="1125"/>
            </a:lvl7pPr>
            <a:lvl8pPr marL="1800135" indent="0">
              <a:buNone/>
              <a:defRPr sz="1125"/>
            </a:lvl8pPr>
            <a:lvl9pPr marL="2057297" indent="0">
              <a:buNone/>
              <a:defRPr sz="1125"/>
            </a:lvl9pPr>
          </a:lstStyle>
          <a:p>
            <a:r>
              <a:rPr lang="en-US"/>
              <a:t>Click icon to add picture</a:t>
            </a:r>
            <a:endParaRPr lang="en-US" dirty="0"/>
          </a:p>
        </p:txBody>
      </p:sp>
      <p:sp>
        <p:nvSpPr>
          <p:cNvPr id="39" name="Text Placeholder 10"/>
          <p:cNvSpPr>
            <a:spLocks noGrp="1"/>
          </p:cNvSpPr>
          <p:nvPr>
            <p:ph type="body" sz="quarter" idx="22"/>
          </p:nvPr>
        </p:nvSpPr>
        <p:spPr>
          <a:xfrm>
            <a:off x="6380366" y="3092713"/>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40" name="Text Placeholder 10"/>
          <p:cNvSpPr>
            <a:spLocks noGrp="1"/>
          </p:cNvSpPr>
          <p:nvPr>
            <p:ph type="body" sz="quarter" idx="23"/>
          </p:nvPr>
        </p:nvSpPr>
        <p:spPr>
          <a:xfrm>
            <a:off x="6380366" y="3492501"/>
            <a:ext cx="1575711" cy="393700"/>
          </a:xfrm>
          <a:prstGeom prst="rect">
            <a:avLst/>
          </a:prstGeom>
        </p:spPr>
        <p:txBody>
          <a:bodyPr lIns="0" tIns="0" rIns="0" bIns="0">
            <a:noAutofit/>
          </a:bodyPr>
          <a:lstStyle>
            <a:lvl1pPr marL="0" indent="0" algn="ctr">
              <a:buNone/>
              <a:defRPr sz="1000" i="0">
                <a:solidFill>
                  <a:srgbClr val="333333"/>
                </a:solidFill>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41" name="Picture Placeholder 2"/>
          <p:cNvSpPr>
            <a:spLocks noGrp="1"/>
          </p:cNvSpPr>
          <p:nvPr>
            <p:ph type="pic" idx="24"/>
          </p:nvPr>
        </p:nvSpPr>
        <p:spPr>
          <a:xfrm>
            <a:off x="8921290" y="1823777"/>
            <a:ext cx="1149687" cy="1149687"/>
          </a:xfrm>
          <a:prstGeom prst="ellipse">
            <a:avLst/>
          </a:prstGeom>
          <a:solidFill>
            <a:schemeClr val="bg1">
              <a:lumMod val="85000"/>
            </a:schemeClr>
          </a:solidFill>
        </p:spPr>
        <p:txBody>
          <a:bodyPr anchor="t">
            <a:normAutofit/>
          </a:bodyPr>
          <a:lstStyle>
            <a:lvl1pPr marL="0" indent="0">
              <a:buNone/>
              <a:defRPr sz="751"/>
            </a:lvl1pPr>
            <a:lvl2pPr marL="257162" indent="0">
              <a:buNone/>
              <a:defRPr sz="1575"/>
            </a:lvl2pPr>
            <a:lvl3pPr marL="514324" indent="0">
              <a:buNone/>
              <a:defRPr sz="1351"/>
            </a:lvl3pPr>
            <a:lvl4pPr marL="771487" indent="0">
              <a:buNone/>
              <a:defRPr sz="1125"/>
            </a:lvl4pPr>
            <a:lvl5pPr marL="1028649" indent="0">
              <a:buNone/>
              <a:defRPr sz="1125"/>
            </a:lvl5pPr>
            <a:lvl6pPr marL="1285811" indent="0">
              <a:buNone/>
              <a:defRPr sz="1125"/>
            </a:lvl6pPr>
            <a:lvl7pPr marL="1542973" indent="0">
              <a:buNone/>
              <a:defRPr sz="1125"/>
            </a:lvl7pPr>
            <a:lvl8pPr marL="1800135" indent="0">
              <a:buNone/>
              <a:defRPr sz="1125"/>
            </a:lvl8pPr>
            <a:lvl9pPr marL="2057297" indent="0">
              <a:buNone/>
              <a:defRPr sz="1125"/>
            </a:lvl9pPr>
          </a:lstStyle>
          <a:p>
            <a:r>
              <a:rPr lang="en-US"/>
              <a:t>Click icon to add picture</a:t>
            </a:r>
            <a:endParaRPr lang="en-US" dirty="0"/>
          </a:p>
        </p:txBody>
      </p:sp>
      <p:sp>
        <p:nvSpPr>
          <p:cNvPr id="42" name="Text Placeholder 10"/>
          <p:cNvSpPr>
            <a:spLocks noGrp="1"/>
          </p:cNvSpPr>
          <p:nvPr>
            <p:ph type="body" sz="quarter" idx="25"/>
          </p:nvPr>
        </p:nvSpPr>
        <p:spPr>
          <a:xfrm>
            <a:off x="8708279" y="3092713"/>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43" name="Text Placeholder 10"/>
          <p:cNvSpPr>
            <a:spLocks noGrp="1"/>
          </p:cNvSpPr>
          <p:nvPr>
            <p:ph type="body" sz="quarter" idx="26"/>
          </p:nvPr>
        </p:nvSpPr>
        <p:spPr>
          <a:xfrm>
            <a:off x="8708279" y="3492501"/>
            <a:ext cx="1575711" cy="393700"/>
          </a:xfrm>
          <a:prstGeom prst="rect">
            <a:avLst/>
          </a:prstGeom>
        </p:spPr>
        <p:txBody>
          <a:bodyPr lIns="0" tIns="0" rIns="0" bIns="0">
            <a:noAutofit/>
          </a:bodyPr>
          <a:lstStyle>
            <a:lvl1pPr marL="0" indent="0" algn="ctr">
              <a:buNone/>
              <a:defRPr sz="1000" i="0">
                <a:solidFill>
                  <a:srgbClr val="333333"/>
                </a:solidFill>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68" name="Picture Placeholder 2"/>
          <p:cNvSpPr>
            <a:spLocks noGrp="1"/>
          </p:cNvSpPr>
          <p:nvPr>
            <p:ph type="pic" idx="27"/>
          </p:nvPr>
        </p:nvSpPr>
        <p:spPr>
          <a:xfrm>
            <a:off x="1939602" y="4224077"/>
            <a:ext cx="1149687" cy="1149687"/>
          </a:xfrm>
          <a:prstGeom prst="ellipse">
            <a:avLst/>
          </a:prstGeom>
          <a:solidFill>
            <a:schemeClr val="bg1">
              <a:lumMod val="85000"/>
            </a:schemeClr>
          </a:solidFill>
        </p:spPr>
        <p:txBody>
          <a:bodyPr anchor="t">
            <a:normAutofit/>
          </a:bodyPr>
          <a:lstStyle>
            <a:lvl1pPr marL="0" indent="0">
              <a:buNone/>
              <a:defRPr sz="751"/>
            </a:lvl1pPr>
            <a:lvl2pPr marL="257162" indent="0">
              <a:buNone/>
              <a:defRPr sz="1575"/>
            </a:lvl2pPr>
            <a:lvl3pPr marL="514324" indent="0">
              <a:buNone/>
              <a:defRPr sz="1351"/>
            </a:lvl3pPr>
            <a:lvl4pPr marL="771487" indent="0">
              <a:buNone/>
              <a:defRPr sz="1125"/>
            </a:lvl4pPr>
            <a:lvl5pPr marL="1028649" indent="0">
              <a:buNone/>
              <a:defRPr sz="1125"/>
            </a:lvl5pPr>
            <a:lvl6pPr marL="1285811" indent="0">
              <a:buNone/>
              <a:defRPr sz="1125"/>
            </a:lvl6pPr>
            <a:lvl7pPr marL="1542973" indent="0">
              <a:buNone/>
              <a:defRPr sz="1125"/>
            </a:lvl7pPr>
            <a:lvl8pPr marL="1800135" indent="0">
              <a:buNone/>
              <a:defRPr sz="1125"/>
            </a:lvl8pPr>
            <a:lvl9pPr marL="2057297" indent="0">
              <a:buNone/>
              <a:defRPr sz="1125"/>
            </a:lvl9pPr>
          </a:lstStyle>
          <a:p>
            <a:r>
              <a:rPr lang="en-US"/>
              <a:t>Click icon to add picture</a:t>
            </a:r>
            <a:endParaRPr lang="en-US" dirty="0"/>
          </a:p>
        </p:txBody>
      </p:sp>
      <p:sp>
        <p:nvSpPr>
          <p:cNvPr id="69" name="Text Placeholder 10"/>
          <p:cNvSpPr>
            <a:spLocks noGrp="1"/>
          </p:cNvSpPr>
          <p:nvPr>
            <p:ph type="body" sz="quarter" idx="28"/>
          </p:nvPr>
        </p:nvSpPr>
        <p:spPr>
          <a:xfrm>
            <a:off x="1724535" y="5493013"/>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70" name="Text Placeholder 10"/>
          <p:cNvSpPr>
            <a:spLocks noGrp="1"/>
          </p:cNvSpPr>
          <p:nvPr>
            <p:ph type="body" sz="quarter" idx="29"/>
          </p:nvPr>
        </p:nvSpPr>
        <p:spPr>
          <a:xfrm>
            <a:off x="1724535" y="5892801"/>
            <a:ext cx="1575711" cy="393700"/>
          </a:xfrm>
          <a:prstGeom prst="rect">
            <a:avLst/>
          </a:prstGeom>
        </p:spPr>
        <p:txBody>
          <a:bodyPr lIns="0" tIns="0" rIns="0" bIns="0">
            <a:noAutofit/>
          </a:bodyPr>
          <a:lstStyle>
            <a:lvl1pPr marL="0" indent="0" algn="ctr">
              <a:buNone/>
              <a:defRPr sz="1000" i="0">
                <a:solidFill>
                  <a:srgbClr val="333333"/>
                </a:solidFill>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71" name="Picture Placeholder 2"/>
          <p:cNvSpPr>
            <a:spLocks noGrp="1"/>
          </p:cNvSpPr>
          <p:nvPr>
            <p:ph type="pic" idx="30"/>
          </p:nvPr>
        </p:nvSpPr>
        <p:spPr>
          <a:xfrm>
            <a:off x="4239521" y="4224077"/>
            <a:ext cx="1149687" cy="1149687"/>
          </a:xfrm>
          <a:prstGeom prst="ellipse">
            <a:avLst/>
          </a:prstGeom>
          <a:solidFill>
            <a:schemeClr val="bg1">
              <a:lumMod val="85000"/>
            </a:schemeClr>
          </a:solidFill>
        </p:spPr>
        <p:txBody>
          <a:bodyPr anchor="t">
            <a:normAutofit/>
          </a:bodyPr>
          <a:lstStyle>
            <a:lvl1pPr marL="0" indent="0">
              <a:buNone/>
              <a:defRPr sz="751"/>
            </a:lvl1pPr>
            <a:lvl2pPr marL="257162" indent="0">
              <a:buNone/>
              <a:defRPr sz="1575"/>
            </a:lvl2pPr>
            <a:lvl3pPr marL="514324" indent="0">
              <a:buNone/>
              <a:defRPr sz="1351"/>
            </a:lvl3pPr>
            <a:lvl4pPr marL="771487" indent="0">
              <a:buNone/>
              <a:defRPr sz="1125"/>
            </a:lvl4pPr>
            <a:lvl5pPr marL="1028649" indent="0">
              <a:buNone/>
              <a:defRPr sz="1125"/>
            </a:lvl5pPr>
            <a:lvl6pPr marL="1285811" indent="0">
              <a:buNone/>
              <a:defRPr sz="1125"/>
            </a:lvl6pPr>
            <a:lvl7pPr marL="1542973" indent="0">
              <a:buNone/>
              <a:defRPr sz="1125"/>
            </a:lvl7pPr>
            <a:lvl8pPr marL="1800135" indent="0">
              <a:buNone/>
              <a:defRPr sz="1125"/>
            </a:lvl8pPr>
            <a:lvl9pPr marL="2057297" indent="0">
              <a:buNone/>
              <a:defRPr sz="1125"/>
            </a:lvl9pPr>
          </a:lstStyle>
          <a:p>
            <a:r>
              <a:rPr lang="en-US"/>
              <a:t>Click icon to add picture</a:t>
            </a:r>
            <a:endParaRPr lang="en-US" dirty="0"/>
          </a:p>
        </p:txBody>
      </p:sp>
      <p:sp>
        <p:nvSpPr>
          <p:cNvPr id="72" name="Text Placeholder 10"/>
          <p:cNvSpPr>
            <a:spLocks noGrp="1"/>
          </p:cNvSpPr>
          <p:nvPr>
            <p:ph type="body" sz="quarter" idx="31"/>
          </p:nvPr>
        </p:nvSpPr>
        <p:spPr>
          <a:xfrm>
            <a:off x="4052450" y="5493013"/>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73" name="Text Placeholder 10"/>
          <p:cNvSpPr>
            <a:spLocks noGrp="1"/>
          </p:cNvSpPr>
          <p:nvPr>
            <p:ph type="body" sz="quarter" idx="32"/>
          </p:nvPr>
        </p:nvSpPr>
        <p:spPr>
          <a:xfrm>
            <a:off x="4052450" y="5892801"/>
            <a:ext cx="1575711" cy="393700"/>
          </a:xfrm>
          <a:prstGeom prst="rect">
            <a:avLst/>
          </a:prstGeom>
        </p:spPr>
        <p:txBody>
          <a:bodyPr lIns="0" tIns="0" rIns="0" bIns="0">
            <a:noAutofit/>
          </a:bodyPr>
          <a:lstStyle>
            <a:lvl1pPr marL="0" indent="0" algn="ctr">
              <a:buNone/>
              <a:defRPr sz="1000" i="0">
                <a:solidFill>
                  <a:srgbClr val="333333"/>
                </a:solidFill>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74" name="Picture Placeholder 2"/>
          <p:cNvSpPr>
            <a:spLocks noGrp="1"/>
          </p:cNvSpPr>
          <p:nvPr>
            <p:ph type="pic" idx="33"/>
          </p:nvPr>
        </p:nvSpPr>
        <p:spPr>
          <a:xfrm>
            <a:off x="6539439" y="4224077"/>
            <a:ext cx="1149687" cy="1149687"/>
          </a:xfrm>
          <a:prstGeom prst="ellipse">
            <a:avLst/>
          </a:prstGeom>
          <a:solidFill>
            <a:schemeClr val="bg1">
              <a:lumMod val="85000"/>
            </a:schemeClr>
          </a:solidFill>
        </p:spPr>
        <p:txBody>
          <a:bodyPr anchor="t">
            <a:normAutofit/>
          </a:bodyPr>
          <a:lstStyle>
            <a:lvl1pPr marL="0" indent="0">
              <a:buNone/>
              <a:defRPr sz="751"/>
            </a:lvl1pPr>
            <a:lvl2pPr marL="257162" indent="0">
              <a:buNone/>
              <a:defRPr sz="1575"/>
            </a:lvl2pPr>
            <a:lvl3pPr marL="514324" indent="0">
              <a:buNone/>
              <a:defRPr sz="1351"/>
            </a:lvl3pPr>
            <a:lvl4pPr marL="771487" indent="0">
              <a:buNone/>
              <a:defRPr sz="1125"/>
            </a:lvl4pPr>
            <a:lvl5pPr marL="1028649" indent="0">
              <a:buNone/>
              <a:defRPr sz="1125"/>
            </a:lvl5pPr>
            <a:lvl6pPr marL="1285811" indent="0">
              <a:buNone/>
              <a:defRPr sz="1125"/>
            </a:lvl6pPr>
            <a:lvl7pPr marL="1542973" indent="0">
              <a:buNone/>
              <a:defRPr sz="1125"/>
            </a:lvl7pPr>
            <a:lvl8pPr marL="1800135" indent="0">
              <a:buNone/>
              <a:defRPr sz="1125"/>
            </a:lvl8pPr>
            <a:lvl9pPr marL="2057297" indent="0">
              <a:buNone/>
              <a:defRPr sz="1125"/>
            </a:lvl9pPr>
          </a:lstStyle>
          <a:p>
            <a:r>
              <a:rPr lang="en-US"/>
              <a:t>Click icon to add picture</a:t>
            </a:r>
            <a:endParaRPr lang="en-US" dirty="0"/>
          </a:p>
        </p:txBody>
      </p:sp>
      <p:sp>
        <p:nvSpPr>
          <p:cNvPr id="75" name="Text Placeholder 10"/>
          <p:cNvSpPr>
            <a:spLocks noGrp="1"/>
          </p:cNvSpPr>
          <p:nvPr>
            <p:ph type="body" sz="quarter" idx="34"/>
          </p:nvPr>
        </p:nvSpPr>
        <p:spPr>
          <a:xfrm>
            <a:off x="6380366" y="5493013"/>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76" name="Text Placeholder 10"/>
          <p:cNvSpPr>
            <a:spLocks noGrp="1"/>
          </p:cNvSpPr>
          <p:nvPr>
            <p:ph type="body" sz="quarter" idx="35"/>
          </p:nvPr>
        </p:nvSpPr>
        <p:spPr>
          <a:xfrm>
            <a:off x="6380366" y="5892801"/>
            <a:ext cx="1575711" cy="393700"/>
          </a:xfrm>
          <a:prstGeom prst="rect">
            <a:avLst/>
          </a:prstGeom>
        </p:spPr>
        <p:txBody>
          <a:bodyPr lIns="0" tIns="0" rIns="0" bIns="0">
            <a:noAutofit/>
          </a:bodyPr>
          <a:lstStyle>
            <a:lvl1pPr marL="0" indent="0" algn="ctr">
              <a:buNone/>
              <a:defRPr sz="1000" i="0">
                <a:solidFill>
                  <a:srgbClr val="333333"/>
                </a:solidFill>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77" name="Picture Placeholder 2"/>
          <p:cNvSpPr>
            <a:spLocks noGrp="1"/>
          </p:cNvSpPr>
          <p:nvPr>
            <p:ph type="pic" idx="36"/>
          </p:nvPr>
        </p:nvSpPr>
        <p:spPr>
          <a:xfrm>
            <a:off x="8921290" y="4224077"/>
            <a:ext cx="1149687" cy="1149687"/>
          </a:xfrm>
          <a:prstGeom prst="ellipse">
            <a:avLst/>
          </a:prstGeom>
          <a:solidFill>
            <a:schemeClr val="bg1">
              <a:lumMod val="85000"/>
            </a:schemeClr>
          </a:solidFill>
        </p:spPr>
        <p:txBody>
          <a:bodyPr anchor="t">
            <a:normAutofit/>
          </a:bodyPr>
          <a:lstStyle>
            <a:lvl1pPr marL="0" indent="0">
              <a:buNone/>
              <a:defRPr sz="751"/>
            </a:lvl1pPr>
            <a:lvl2pPr marL="257162" indent="0">
              <a:buNone/>
              <a:defRPr sz="1575"/>
            </a:lvl2pPr>
            <a:lvl3pPr marL="514324" indent="0">
              <a:buNone/>
              <a:defRPr sz="1351"/>
            </a:lvl3pPr>
            <a:lvl4pPr marL="771487" indent="0">
              <a:buNone/>
              <a:defRPr sz="1125"/>
            </a:lvl4pPr>
            <a:lvl5pPr marL="1028649" indent="0">
              <a:buNone/>
              <a:defRPr sz="1125"/>
            </a:lvl5pPr>
            <a:lvl6pPr marL="1285811" indent="0">
              <a:buNone/>
              <a:defRPr sz="1125"/>
            </a:lvl6pPr>
            <a:lvl7pPr marL="1542973" indent="0">
              <a:buNone/>
              <a:defRPr sz="1125"/>
            </a:lvl7pPr>
            <a:lvl8pPr marL="1800135" indent="0">
              <a:buNone/>
              <a:defRPr sz="1125"/>
            </a:lvl8pPr>
            <a:lvl9pPr marL="2057297" indent="0">
              <a:buNone/>
              <a:defRPr sz="1125"/>
            </a:lvl9pPr>
          </a:lstStyle>
          <a:p>
            <a:r>
              <a:rPr lang="en-US"/>
              <a:t>Click icon to add picture</a:t>
            </a:r>
            <a:endParaRPr lang="en-US" dirty="0"/>
          </a:p>
        </p:txBody>
      </p:sp>
      <p:sp>
        <p:nvSpPr>
          <p:cNvPr id="78" name="Text Placeholder 10"/>
          <p:cNvSpPr>
            <a:spLocks noGrp="1"/>
          </p:cNvSpPr>
          <p:nvPr>
            <p:ph type="body" sz="quarter" idx="37"/>
          </p:nvPr>
        </p:nvSpPr>
        <p:spPr>
          <a:xfrm>
            <a:off x="8708279" y="5493013"/>
            <a:ext cx="1575711" cy="399788"/>
          </a:xfrm>
          <a:prstGeom prst="rect">
            <a:avLst/>
          </a:prstGeom>
        </p:spPr>
        <p:txBody>
          <a:bodyPr lIns="0" tIns="0" rIns="0" bIns="0">
            <a:noAutofit/>
          </a:bodyPr>
          <a:lstStyle>
            <a:lvl1pPr marL="0" indent="0" algn="ctr">
              <a:buNone/>
              <a:defRPr sz="1200" b="1">
                <a:solidFill>
                  <a:srgbClr val="333333"/>
                </a:solidFill>
                <a:latin typeface="Verdana" charset="0"/>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79" name="Text Placeholder 10"/>
          <p:cNvSpPr>
            <a:spLocks noGrp="1"/>
          </p:cNvSpPr>
          <p:nvPr>
            <p:ph type="body" sz="quarter" idx="38"/>
          </p:nvPr>
        </p:nvSpPr>
        <p:spPr>
          <a:xfrm>
            <a:off x="8708279" y="5892801"/>
            <a:ext cx="1575711" cy="393700"/>
          </a:xfrm>
          <a:prstGeom prst="rect">
            <a:avLst/>
          </a:prstGeom>
        </p:spPr>
        <p:txBody>
          <a:bodyPr lIns="0" tIns="0" rIns="0" bIns="0">
            <a:noAutofit/>
          </a:bodyPr>
          <a:lstStyle>
            <a:lvl1pPr marL="0" indent="0" algn="ctr">
              <a:buNone/>
              <a:defRPr sz="1000" i="0">
                <a:solidFill>
                  <a:srgbClr val="333333"/>
                </a:solidFill>
              </a:defRPr>
            </a:lvl1pPr>
            <a:lvl2pPr marL="257162" indent="0">
              <a:buNone/>
              <a:defRPr sz="675"/>
            </a:lvl2pPr>
            <a:lvl3pPr marL="514324" indent="0">
              <a:buNone/>
              <a:defRPr sz="675"/>
            </a:lvl3pPr>
            <a:lvl4pPr marL="771487" indent="0">
              <a:buNone/>
              <a:defRPr sz="675"/>
            </a:lvl4pPr>
            <a:lvl5pPr marL="1028649" indent="0">
              <a:buNone/>
              <a:defRPr sz="675"/>
            </a:lvl5pPr>
          </a:lstStyle>
          <a:p>
            <a:pPr lvl="0"/>
            <a:r>
              <a:rPr lang="en-US"/>
              <a:t>Click to edit Master text styles</a:t>
            </a:r>
          </a:p>
        </p:txBody>
      </p:sp>
      <p:sp>
        <p:nvSpPr>
          <p:cNvPr id="80"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81" name="Group 80"/>
          <p:cNvGrpSpPr/>
          <p:nvPr/>
        </p:nvGrpSpPr>
        <p:grpSpPr>
          <a:xfrm>
            <a:off x="-35720" y="-28576"/>
            <a:ext cx="12229125" cy="6886811"/>
            <a:chOff x="-35720" y="-28576"/>
            <a:chExt cx="12229125" cy="6886810"/>
          </a:xfrm>
        </p:grpSpPr>
        <p:pic>
          <p:nvPicPr>
            <p:cNvPr id="82" name="Pictur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83" name="Picture 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84" name="Picture 83"/>
            <p:cNvPicPr>
              <a:picLocks noChangeAspect="1"/>
            </p:cNvPicPr>
            <p:nvPr/>
          </p:nvPicPr>
          <p:blipFill rotWithShape="1">
            <a:blip r:embed="rId5"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85" name="Group 84"/>
          <p:cNvGrpSpPr/>
          <p:nvPr/>
        </p:nvGrpSpPr>
        <p:grpSpPr>
          <a:xfrm>
            <a:off x="-21432" y="-21430"/>
            <a:ext cx="12213432" cy="6879431"/>
            <a:chOff x="-21432" y="-21431"/>
            <a:chExt cx="12213432" cy="6879431"/>
          </a:xfrm>
        </p:grpSpPr>
        <p:grpSp>
          <p:nvGrpSpPr>
            <p:cNvPr id="86" name="Group 85"/>
            <p:cNvGrpSpPr/>
            <p:nvPr/>
          </p:nvGrpSpPr>
          <p:grpSpPr>
            <a:xfrm>
              <a:off x="-21432" y="-21431"/>
              <a:ext cx="12213432" cy="6879431"/>
              <a:chOff x="-21432" y="-21431"/>
              <a:chExt cx="12213432" cy="6879431"/>
            </a:xfrm>
          </p:grpSpPr>
          <p:pic>
            <p:nvPicPr>
              <p:cNvPr id="88" name="Picture 8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89" name="Picture 88"/>
              <p:cNvPicPr>
                <a:picLocks noChangeAspect="1"/>
              </p:cNvPicPr>
              <p:nvPr/>
            </p:nvPicPr>
            <p:blipFill rotWithShape="1">
              <a:blip r:embed="rId7"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87" name="Picture 8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90" name="Group 89"/>
          <p:cNvGrpSpPr/>
          <p:nvPr/>
        </p:nvGrpSpPr>
        <p:grpSpPr>
          <a:xfrm>
            <a:off x="-28576" y="-21432"/>
            <a:ext cx="12220575" cy="6879432"/>
            <a:chOff x="-28575" y="-21432"/>
            <a:chExt cx="12220574" cy="6879432"/>
          </a:xfrm>
        </p:grpSpPr>
        <p:grpSp>
          <p:nvGrpSpPr>
            <p:cNvPr id="91" name="Group 90"/>
            <p:cNvGrpSpPr/>
            <p:nvPr/>
          </p:nvGrpSpPr>
          <p:grpSpPr>
            <a:xfrm>
              <a:off x="-28575" y="-21432"/>
              <a:ext cx="12220574" cy="6879432"/>
              <a:chOff x="-28575" y="-21432"/>
              <a:chExt cx="12220574" cy="6879432"/>
            </a:xfrm>
          </p:grpSpPr>
          <p:pic>
            <p:nvPicPr>
              <p:cNvPr id="93" name="Picture 9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94" name="Picture 93"/>
              <p:cNvPicPr>
                <a:picLocks noChangeAspect="1"/>
              </p:cNvPicPr>
              <p:nvPr/>
            </p:nvPicPr>
            <p:blipFill rotWithShape="1">
              <a:blip r:embed="rId10"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92" name="Picture 9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44"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1536750656"/>
      </p:ext>
    </p:extLst>
  </p:cSld>
  <p:clrMapOvr>
    <a:masterClrMapping/>
  </p:clrMapOvr>
  <p:hf hd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Image Collage 1">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2" y="6467758"/>
            <a:ext cx="901797" cy="235697"/>
          </a:xfrm>
          <a:prstGeom prst="rect">
            <a:avLst/>
          </a:prstGeom>
        </p:spPr>
      </p:pic>
      <p:sp>
        <p:nvSpPr>
          <p:cNvPr id="7" name="Bildplatzhalter 8"/>
          <p:cNvSpPr>
            <a:spLocks noGrp="1"/>
          </p:cNvSpPr>
          <p:nvPr>
            <p:ph type="pic" sz="quarter" idx="16" hasCustomPrompt="1"/>
          </p:nvPr>
        </p:nvSpPr>
        <p:spPr bwMode="gray">
          <a:xfrm>
            <a:off x="124692" y="1814438"/>
            <a:ext cx="2801389" cy="2861535"/>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5"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6" name="Text Placeholder 2"/>
          <p:cNvSpPr>
            <a:spLocks noGrp="1"/>
          </p:cNvSpPr>
          <p:nvPr>
            <p:ph idx="13" hasCustomPrompt="1"/>
          </p:nvPr>
        </p:nvSpPr>
        <p:spPr>
          <a:xfrm>
            <a:off x="838200" y="4821238"/>
            <a:ext cx="10515600" cy="1355727"/>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19" name="Bildplatzhalter 8"/>
          <p:cNvSpPr>
            <a:spLocks noGrp="1"/>
          </p:cNvSpPr>
          <p:nvPr>
            <p:ph type="pic" sz="quarter" idx="19" hasCustomPrompt="1"/>
          </p:nvPr>
        </p:nvSpPr>
        <p:spPr bwMode="gray">
          <a:xfrm>
            <a:off x="3058759" y="3316903"/>
            <a:ext cx="1529592"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1" name="Bildplatzhalter 8"/>
          <p:cNvSpPr>
            <a:spLocks noGrp="1"/>
          </p:cNvSpPr>
          <p:nvPr>
            <p:ph type="pic" sz="quarter" idx="20" hasCustomPrompt="1"/>
          </p:nvPr>
        </p:nvSpPr>
        <p:spPr bwMode="gray">
          <a:xfrm>
            <a:off x="3058759" y="1814438"/>
            <a:ext cx="1529592"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2" name="Bildplatzhalter 8"/>
          <p:cNvSpPr>
            <a:spLocks noGrp="1"/>
          </p:cNvSpPr>
          <p:nvPr>
            <p:ph type="pic" sz="quarter" idx="21" hasCustomPrompt="1"/>
          </p:nvPr>
        </p:nvSpPr>
        <p:spPr bwMode="gray">
          <a:xfrm>
            <a:off x="7603649" y="1814438"/>
            <a:ext cx="2087880" cy="2861535"/>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3" name="Bildplatzhalter 8"/>
          <p:cNvSpPr>
            <a:spLocks noGrp="1"/>
          </p:cNvSpPr>
          <p:nvPr>
            <p:ph type="pic" sz="quarter" idx="22" hasCustomPrompt="1"/>
          </p:nvPr>
        </p:nvSpPr>
        <p:spPr bwMode="gray">
          <a:xfrm>
            <a:off x="9824208" y="3316903"/>
            <a:ext cx="2239637"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4" name="Bildplatzhalter 8"/>
          <p:cNvSpPr>
            <a:spLocks noGrp="1"/>
          </p:cNvSpPr>
          <p:nvPr>
            <p:ph type="pic" sz="quarter" idx="23" hasCustomPrompt="1"/>
          </p:nvPr>
        </p:nvSpPr>
        <p:spPr bwMode="gray">
          <a:xfrm>
            <a:off x="9824208" y="1814438"/>
            <a:ext cx="2239637"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5" name="Bildplatzhalter 8"/>
          <p:cNvSpPr>
            <a:spLocks noGrp="1"/>
          </p:cNvSpPr>
          <p:nvPr>
            <p:ph type="pic" sz="quarter" idx="24" hasCustomPrompt="1"/>
          </p:nvPr>
        </p:nvSpPr>
        <p:spPr bwMode="gray">
          <a:xfrm>
            <a:off x="4721028" y="3316903"/>
            <a:ext cx="2749944"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6" name="Bildplatzhalter 8"/>
          <p:cNvSpPr>
            <a:spLocks noGrp="1"/>
          </p:cNvSpPr>
          <p:nvPr>
            <p:ph type="pic" sz="quarter" idx="25" hasCustomPrompt="1"/>
          </p:nvPr>
        </p:nvSpPr>
        <p:spPr bwMode="gray">
          <a:xfrm>
            <a:off x="4721028" y="1814438"/>
            <a:ext cx="2749944"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4"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7" name="Group 16"/>
          <p:cNvGrpSpPr/>
          <p:nvPr/>
        </p:nvGrpSpPr>
        <p:grpSpPr>
          <a:xfrm>
            <a:off x="-35720" y="-28576"/>
            <a:ext cx="12229125" cy="6886811"/>
            <a:chOff x="-35720" y="-28576"/>
            <a:chExt cx="12229125" cy="6886810"/>
          </a:xfrm>
        </p:grpSpPr>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7" name="Picture 26"/>
            <p:cNvPicPr>
              <a:picLocks noChangeAspect="1"/>
            </p:cNvPicPr>
            <p:nvPr/>
          </p:nvPicPr>
          <p:blipFill rotWithShape="1">
            <a:blip r:embed="rId5"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8" name="Group 27"/>
          <p:cNvGrpSpPr/>
          <p:nvPr/>
        </p:nvGrpSpPr>
        <p:grpSpPr>
          <a:xfrm>
            <a:off x="-21432" y="-21430"/>
            <a:ext cx="12213432" cy="6879431"/>
            <a:chOff x="-21432" y="-21431"/>
            <a:chExt cx="12213432" cy="6879431"/>
          </a:xfrm>
        </p:grpSpPr>
        <p:grpSp>
          <p:nvGrpSpPr>
            <p:cNvPr id="29" name="Group 28"/>
            <p:cNvGrpSpPr/>
            <p:nvPr/>
          </p:nvGrpSpPr>
          <p:grpSpPr>
            <a:xfrm>
              <a:off x="-21432" y="-21431"/>
              <a:ext cx="12213432" cy="6879431"/>
              <a:chOff x="-21432" y="-21431"/>
              <a:chExt cx="12213432" cy="6879431"/>
            </a:xfrm>
          </p:grpSpPr>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2" name="Picture 31"/>
              <p:cNvPicPr>
                <a:picLocks noChangeAspect="1"/>
              </p:cNvPicPr>
              <p:nvPr/>
            </p:nvPicPr>
            <p:blipFill rotWithShape="1">
              <a:blip r:embed="rId7"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30" name="Picture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3" name="Group 32"/>
          <p:cNvGrpSpPr/>
          <p:nvPr/>
        </p:nvGrpSpPr>
        <p:grpSpPr>
          <a:xfrm>
            <a:off x="-28576" y="-21432"/>
            <a:ext cx="12220575" cy="6879432"/>
            <a:chOff x="-28575" y="-21432"/>
            <a:chExt cx="12220574" cy="6879432"/>
          </a:xfrm>
        </p:grpSpPr>
        <p:grpSp>
          <p:nvGrpSpPr>
            <p:cNvPr id="34" name="Group 33"/>
            <p:cNvGrpSpPr/>
            <p:nvPr/>
          </p:nvGrpSpPr>
          <p:grpSpPr>
            <a:xfrm>
              <a:off x="-28575" y="-21432"/>
              <a:ext cx="12220574" cy="6879432"/>
              <a:chOff x="-28575" y="-21432"/>
              <a:chExt cx="12220574" cy="6879432"/>
            </a:xfrm>
          </p:grpSpPr>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37" name="Picture 36"/>
              <p:cNvPicPr>
                <a:picLocks noChangeAspect="1"/>
              </p:cNvPicPr>
              <p:nvPr/>
            </p:nvPicPr>
            <p:blipFill rotWithShape="1">
              <a:blip r:embed="rId10"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5" name="Picture 3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8"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3528490598"/>
      </p:ext>
    </p:extLst>
  </p:cSld>
  <p:clrMapOvr>
    <a:masterClrMapping/>
  </p:clrMapOvr>
  <p:hf hd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Image Collage 2">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2" y="6467758"/>
            <a:ext cx="901797" cy="235697"/>
          </a:xfrm>
          <a:prstGeom prst="rect">
            <a:avLst/>
          </a:prstGeom>
        </p:spPr>
      </p:pic>
      <p:sp>
        <p:nvSpPr>
          <p:cNvPr id="7" name="Bildplatzhalter 8"/>
          <p:cNvSpPr>
            <a:spLocks noGrp="1"/>
          </p:cNvSpPr>
          <p:nvPr>
            <p:ph type="pic" sz="quarter" idx="16" hasCustomPrompt="1"/>
          </p:nvPr>
        </p:nvSpPr>
        <p:spPr bwMode="gray">
          <a:xfrm>
            <a:off x="103909" y="1814438"/>
            <a:ext cx="2822171" cy="4457271"/>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5"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9" name="Bildplatzhalter 8"/>
          <p:cNvSpPr>
            <a:spLocks noGrp="1"/>
          </p:cNvSpPr>
          <p:nvPr>
            <p:ph type="pic" sz="quarter" idx="19" hasCustomPrompt="1"/>
          </p:nvPr>
        </p:nvSpPr>
        <p:spPr bwMode="gray">
          <a:xfrm>
            <a:off x="3058758" y="3316903"/>
            <a:ext cx="4412215" cy="2954804"/>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1" name="Bildplatzhalter 8"/>
          <p:cNvSpPr>
            <a:spLocks noGrp="1"/>
          </p:cNvSpPr>
          <p:nvPr>
            <p:ph type="pic" sz="quarter" idx="20" hasCustomPrompt="1"/>
          </p:nvPr>
        </p:nvSpPr>
        <p:spPr bwMode="gray">
          <a:xfrm>
            <a:off x="3058759" y="1814438"/>
            <a:ext cx="1529592"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2" name="Bildplatzhalter 8"/>
          <p:cNvSpPr>
            <a:spLocks noGrp="1"/>
          </p:cNvSpPr>
          <p:nvPr>
            <p:ph type="pic" sz="quarter" idx="21" hasCustomPrompt="1"/>
          </p:nvPr>
        </p:nvSpPr>
        <p:spPr bwMode="gray">
          <a:xfrm>
            <a:off x="7603649" y="1814438"/>
            <a:ext cx="2087880" cy="2861535"/>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3" name="Bildplatzhalter 8"/>
          <p:cNvSpPr>
            <a:spLocks noGrp="1"/>
          </p:cNvSpPr>
          <p:nvPr>
            <p:ph type="pic" sz="quarter" idx="22" hasCustomPrompt="1"/>
          </p:nvPr>
        </p:nvSpPr>
        <p:spPr bwMode="gray">
          <a:xfrm>
            <a:off x="9824209" y="3316903"/>
            <a:ext cx="2250028"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4" name="Bildplatzhalter 8"/>
          <p:cNvSpPr>
            <a:spLocks noGrp="1"/>
          </p:cNvSpPr>
          <p:nvPr>
            <p:ph type="pic" sz="quarter" idx="23" hasCustomPrompt="1"/>
          </p:nvPr>
        </p:nvSpPr>
        <p:spPr bwMode="gray">
          <a:xfrm>
            <a:off x="9824209" y="1814438"/>
            <a:ext cx="2250028"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6" name="Bildplatzhalter 8"/>
          <p:cNvSpPr>
            <a:spLocks noGrp="1"/>
          </p:cNvSpPr>
          <p:nvPr>
            <p:ph type="pic" sz="quarter" idx="25" hasCustomPrompt="1"/>
          </p:nvPr>
        </p:nvSpPr>
        <p:spPr bwMode="gray">
          <a:xfrm>
            <a:off x="4721028" y="1814438"/>
            <a:ext cx="2749944"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4" name="Bildplatzhalter 8"/>
          <p:cNvSpPr>
            <a:spLocks noGrp="1"/>
          </p:cNvSpPr>
          <p:nvPr>
            <p:ph type="pic" sz="quarter" idx="26" hasCustomPrompt="1"/>
          </p:nvPr>
        </p:nvSpPr>
        <p:spPr bwMode="gray">
          <a:xfrm>
            <a:off x="7603649" y="4819369"/>
            <a:ext cx="4470587" cy="1452339"/>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3"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6" name="Group 15"/>
          <p:cNvGrpSpPr/>
          <p:nvPr/>
        </p:nvGrpSpPr>
        <p:grpSpPr>
          <a:xfrm>
            <a:off x="-35720" y="-28576"/>
            <a:ext cx="12229125" cy="6886811"/>
            <a:chOff x="-35720" y="-28576"/>
            <a:chExt cx="12229125" cy="6886810"/>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0" name="Picture 19"/>
            <p:cNvPicPr>
              <a:picLocks noChangeAspect="1"/>
            </p:cNvPicPr>
            <p:nvPr/>
          </p:nvPicPr>
          <p:blipFill rotWithShape="1">
            <a:blip r:embed="rId5"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5" name="Group 24"/>
          <p:cNvGrpSpPr/>
          <p:nvPr/>
        </p:nvGrpSpPr>
        <p:grpSpPr>
          <a:xfrm>
            <a:off x="-21432" y="-21430"/>
            <a:ext cx="12213432" cy="6879431"/>
            <a:chOff x="-21432" y="-21431"/>
            <a:chExt cx="12213432" cy="6879431"/>
          </a:xfrm>
        </p:grpSpPr>
        <p:grpSp>
          <p:nvGrpSpPr>
            <p:cNvPr id="27" name="Group 26"/>
            <p:cNvGrpSpPr/>
            <p:nvPr/>
          </p:nvGrpSpPr>
          <p:grpSpPr>
            <a:xfrm>
              <a:off x="-21432" y="-21431"/>
              <a:ext cx="12213432" cy="6879431"/>
              <a:chOff x="-21432" y="-21431"/>
              <a:chExt cx="12213432" cy="6879431"/>
            </a:xfrm>
          </p:grpSpPr>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0" name="Picture 29"/>
              <p:cNvPicPr>
                <a:picLocks noChangeAspect="1"/>
              </p:cNvPicPr>
              <p:nvPr/>
            </p:nvPicPr>
            <p:blipFill rotWithShape="1">
              <a:blip r:embed="rId7"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1" name="Group 30"/>
          <p:cNvGrpSpPr/>
          <p:nvPr/>
        </p:nvGrpSpPr>
        <p:grpSpPr>
          <a:xfrm>
            <a:off x="-28576" y="-21432"/>
            <a:ext cx="12220575" cy="6879432"/>
            <a:chOff x="-28575" y="-21432"/>
            <a:chExt cx="12220574" cy="6879432"/>
          </a:xfrm>
        </p:grpSpPr>
        <p:grpSp>
          <p:nvGrpSpPr>
            <p:cNvPr id="32" name="Group 31"/>
            <p:cNvGrpSpPr/>
            <p:nvPr/>
          </p:nvGrpSpPr>
          <p:grpSpPr>
            <a:xfrm>
              <a:off x="-28575" y="-21432"/>
              <a:ext cx="12220574" cy="6879432"/>
              <a:chOff x="-28575" y="-21432"/>
              <a:chExt cx="12220574" cy="6879432"/>
            </a:xfrm>
          </p:grpSpPr>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35" name="Picture 34"/>
              <p:cNvPicPr>
                <a:picLocks noChangeAspect="1"/>
              </p:cNvPicPr>
              <p:nvPr/>
            </p:nvPicPr>
            <p:blipFill rotWithShape="1">
              <a:blip r:embed="rId10"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3" name="Picture 3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6"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212595435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 Divid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a:ln>
                <a:noFill/>
              </a:ln>
              <a:solidFill>
                <a:srgbClr val="333333">
                  <a:tint val="75000"/>
                </a:srgbClr>
              </a:solidFill>
              <a:effectLst/>
              <a:uLnTx/>
              <a:uFillTx/>
              <a:latin typeface="Verdana" charset="0"/>
              <a:ea typeface="Verdana" charset="0"/>
            </a:endParaRPr>
          </a:p>
        </p:txBody>
      </p:sp>
      <p:grpSp>
        <p:nvGrpSpPr>
          <p:cNvPr id="3" name="Group 2"/>
          <p:cNvGrpSpPr/>
          <p:nvPr userDrawn="1"/>
        </p:nvGrpSpPr>
        <p:grpSpPr>
          <a:xfrm>
            <a:off x="4419600" y="0"/>
            <a:ext cx="7779038" cy="6858000"/>
            <a:chOff x="4419600" y="0"/>
            <a:chExt cx="7779038" cy="685800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9600" y="0"/>
              <a:ext cx="7779038" cy="685800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grpSp>
    </p:spTree>
    <p:extLst>
      <p:ext uri="{BB962C8B-B14F-4D97-AF65-F5344CB8AC3E}">
        <p14:creationId xmlns:p14="http://schemas.microsoft.com/office/powerpoint/2010/main" val="247577477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Image Collage 3">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2" y="6467758"/>
            <a:ext cx="901797" cy="235697"/>
          </a:xfrm>
          <a:prstGeom prst="rect">
            <a:avLst/>
          </a:prstGeom>
        </p:spPr>
      </p:pic>
      <p:sp>
        <p:nvSpPr>
          <p:cNvPr id="7" name="Bildplatzhalter 8"/>
          <p:cNvSpPr>
            <a:spLocks noGrp="1"/>
          </p:cNvSpPr>
          <p:nvPr>
            <p:ph type="pic" sz="quarter" idx="16" hasCustomPrompt="1"/>
          </p:nvPr>
        </p:nvSpPr>
        <p:spPr bwMode="gray">
          <a:xfrm>
            <a:off x="124692" y="512759"/>
            <a:ext cx="2801389" cy="4457271"/>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9" name="Bildplatzhalter 8"/>
          <p:cNvSpPr>
            <a:spLocks noGrp="1"/>
          </p:cNvSpPr>
          <p:nvPr>
            <p:ph type="pic" sz="quarter" idx="19" hasCustomPrompt="1"/>
          </p:nvPr>
        </p:nvSpPr>
        <p:spPr bwMode="gray">
          <a:xfrm>
            <a:off x="3058758" y="2015226"/>
            <a:ext cx="4412215" cy="2954804"/>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1" name="Bildplatzhalter 8"/>
          <p:cNvSpPr>
            <a:spLocks noGrp="1"/>
          </p:cNvSpPr>
          <p:nvPr>
            <p:ph type="pic" sz="quarter" idx="20" hasCustomPrompt="1"/>
          </p:nvPr>
        </p:nvSpPr>
        <p:spPr bwMode="gray">
          <a:xfrm>
            <a:off x="3058759" y="512759"/>
            <a:ext cx="1529592"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2" name="Bildplatzhalter 8"/>
          <p:cNvSpPr>
            <a:spLocks noGrp="1"/>
          </p:cNvSpPr>
          <p:nvPr>
            <p:ph type="pic" sz="quarter" idx="21" hasCustomPrompt="1"/>
          </p:nvPr>
        </p:nvSpPr>
        <p:spPr bwMode="gray">
          <a:xfrm>
            <a:off x="7603649" y="512759"/>
            <a:ext cx="2087880" cy="2861535"/>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3" name="Bildplatzhalter 8"/>
          <p:cNvSpPr>
            <a:spLocks noGrp="1"/>
          </p:cNvSpPr>
          <p:nvPr>
            <p:ph type="pic" sz="quarter" idx="22" hasCustomPrompt="1"/>
          </p:nvPr>
        </p:nvSpPr>
        <p:spPr bwMode="gray">
          <a:xfrm>
            <a:off x="9824208" y="2015226"/>
            <a:ext cx="2239637"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4" name="Bildplatzhalter 8"/>
          <p:cNvSpPr>
            <a:spLocks noGrp="1"/>
          </p:cNvSpPr>
          <p:nvPr>
            <p:ph type="pic" sz="quarter" idx="23" hasCustomPrompt="1"/>
          </p:nvPr>
        </p:nvSpPr>
        <p:spPr bwMode="gray">
          <a:xfrm>
            <a:off x="9824208" y="512759"/>
            <a:ext cx="2239637"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26" name="Bildplatzhalter 8"/>
          <p:cNvSpPr>
            <a:spLocks noGrp="1"/>
          </p:cNvSpPr>
          <p:nvPr>
            <p:ph type="pic" sz="quarter" idx="25" hasCustomPrompt="1"/>
          </p:nvPr>
        </p:nvSpPr>
        <p:spPr bwMode="gray">
          <a:xfrm>
            <a:off x="4721028" y="512759"/>
            <a:ext cx="2749944" cy="1359068"/>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4" name="Bildplatzhalter 8"/>
          <p:cNvSpPr>
            <a:spLocks noGrp="1"/>
          </p:cNvSpPr>
          <p:nvPr>
            <p:ph type="pic" sz="quarter" idx="26" hasCustomPrompt="1"/>
          </p:nvPr>
        </p:nvSpPr>
        <p:spPr bwMode="gray">
          <a:xfrm>
            <a:off x="7603649" y="3517691"/>
            <a:ext cx="4460195" cy="1452339"/>
          </a:xfrm>
          <a:solidFill>
            <a:schemeClr val="bg1">
              <a:lumMod val="85000"/>
            </a:schemeClr>
          </a:solidFill>
        </p:spPr>
        <p:txBody>
          <a:bodyPr/>
          <a:lstStyle>
            <a:lvl1pPr algn="ctr">
              <a:lnSpc>
                <a:spcPct val="100000"/>
              </a:lnSpc>
              <a:spcAft>
                <a:spcPts val="0"/>
              </a:spcAft>
              <a:defRPr sz="700">
                <a:solidFill>
                  <a:schemeClr val="bg1"/>
                </a:solidFill>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image</a:t>
            </a:r>
          </a:p>
        </p:txBody>
      </p:sp>
      <p:sp>
        <p:nvSpPr>
          <p:cNvPr id="13" name="Text Placeholder 2"/>
          <p:cNvSpPr>
            <a:spLocks noGrp="1"/>
          </p:cNvSpPr>
          <p:nvPr>
            <p:ph idx="13" hasCustomPrompt="1"/>
          </p:nvPr>
        </p:nvSpPr>
        <p:spPr>
          <a:xfrm>
            <a:off x="838200" y="5079426"/>
            <a:ext cx="10515600" cy="1355727"/>
          </a:xfrm>
          <a:prstGeom prst="rect">
            <a:avLst/>
          </a:prstGeom>
        </p:spPr>
        <p:txBody>
          <a:bodyPr vert="horz" lIns="91440" tIns="45720" rIns="91440" bIns="45720" rtlCol="0">
            <a:normAutofit/>
          </a:bodyPr>
          <a:lstStyle>
            <a:lvl1pPr>
              <a:defRPr sz="2200"/>
            </a:lvl1pPr>
            <a:lvl2pPr>
              <a:defRPr sz="1800"/>
            </a:lvl2pPr>
            <a:lvl3pPr>
              <a:defRPr sz="1400"/>
            </a:lvl3pPr>
          </a:lstStyle>
          <a:p>
            <a:pPr lvl="0"/>
            <a:r>
              <a:rPr lang="en-US" dirty="0"/>
              <a:t>Click to edit Master text styles</a:t>
            </a:r>
          </a:p>
          <a:p>
            <a:pPr lvl="1"/>
            <a:r>
              <a:rPr lang="en-US" dirty="0"/>
              <a:t>Second level</a:t>
            </a:r>
          </a:p>
          <a:p>
            <a:pPr lvl="2"/>
            <a:r>
              <a:rPr lang="en-US" dirty="0"/>
              <a:t>Third level</a:t>
            </a:r>
          </a:p>
        </p:txBody>
      </p:sp>
      <p:sp>
        <p:nvSpPr>
          <p:cNvPr id="15"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16" name="Group 15"/>
          <p:cNvGrpSpPr/>
          <p:nvPr/>
        </p:nvGrpSpPr>
        <p:grpSpPr>
          <a:xfrm>
            <a:off x="-35720" y="-28576"/>
            <a:ext cx="12229125" cy="6886811"/>
            <a:chOff x="-35720" y="-28576"/>
            <a:chExt cx="12229125" cy="6886810"/>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0" name="Picture 19"/>
            <p:cNvPicPr>
              <a:picLocks noChangeAspect="1"/>
            </p:cNvPicPr>
            <p:nvPr/>
          </p:nvPicPr>
          <p:blipFill rotWithShape="1">
            <a:blip r:embed="rId5"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5" name="Group 24"/>
          <p:cNvGrpSpPr/>
          <p:nvPr/>
        </p:nvGrpSpPr>
        <p:grpSpPr>
          <a:xfrm>
            <a:off x="-21432" y="-21430"/>
            <a:ext cx="12213432" cy="6879431"/>
            <a:chOff x="-21432" y="-21431"/>
            <a:chExt cx="12213432" cy="6879431"/>
          </a:xfrm>
        </p:grpSpPr>
        <p:grpSp>
          <p:nvGrpSpPr>
            <p:cNvPr id="27" name="Group 26"/>
            <p:cNvGrpSpPr/>
            <p:nvPr/>
          </p:nvGrpSpPr>
          <p:grpSpPr>
            <a:xfrm>
              <a:off x="-21432" y="-21431"/>
              <a:ext cx="12213432" cy="6879431"/>
              <a:chOff x="-21432" y="-21431"/>
              <a:chExt cx="12213432" cy="6879431"/>
            </a:xfrm>
          </p:grpSpPr>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0" name="Picture 29"/>
              <p:cNvPicPr>
                <a:picLocks noChangeAspect="1"/>
              </p:cNvPicPr>
              <p:nvPr/>
            </p:nvPicPr>
            <p:blipFill rotWithShape="1">
              <a:blip r:embed="rId7"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1" name="Group 30"/>
          <p:cNvGrpSpPr/>
          <p:nvPr/>
        </p:nvGrpSpPr>
        <p:grpSpPr>
          <a:xfrm>
            <a:off x="-28576" y="-21432"/>
            <a:ext cx="12220575" cy="6879432"/>
            <a:chOff x="-28575" y="-21432"/>
            <a:chExt cx="12220574" cy="6879432"/>
          </a:xfrm>
        </p:grpSpPr>
        <p:grpSp>
          <p:nvGrpSpPr>
            <p:cNvPr id="32" name="Group 31"/>
            <p:cNvGrpSpPr/>
            <p:nvPr/>
          </p:nvGrpSpPr>
          <p:grpSpPr>
            <a:xfrm>
              <a:off x="-28575" y="-21432"/>
              <a:ext cx="12220574" cy="6879432"/>
              <a:chOff x="-28575" y="-21432"/>
              <a:chExt cx="12220574" cy="6879432"/>
            </a:xfrm>
          </p:grpSpPr>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35" name="Picture 34"/>
              <p:cNvPicPr>
                <a:picLocks noChangeAspect="1"/>
              </p:cNvPicPr>
              <p:nvPr/>
            </p:nvPicPr>
            <p:blipFill rotWithShape="1">
              <a:blip r:embed="rId10"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33" name="Picture 3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
        <p:nvSpPr>
          <p:cNvPr id="36" name="Footer Placeholder 2"/>
          <p:cNvSpPr>
            <a:spLocks noGrp="1"/>
          </p:cNvSpPr>
          <p:nvPr>
            <p:ph type="ftr" sz="quarter" idx="10"/>
          </p:nvPr>
        </p:nvSpPr>
        <p:spPr>
          <a:xfrm>
            <a:off x="0" y="6479599"/>
            <a:ext cx="2545773" cy="365125"/>
          </a:xfrm>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Tree>
    <p:extLst>
      <p:ext uri="{BB962C8B-B14F-4D97-AF65-F5344CB8AC3E}">
        <p14:creationId xmlns:p14="http://schemas.microsoft.com/office/powerpoint/2010/main" val="2311789257"/>
      </p:ext>
    </p:extLst>
  </p:cSld>
  <p:clrMapOvr>
    <a:masterClrMapping/>
  </p:clrMapOvr>
  <p:hf hd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Dark Ba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
        <p:nvSpPr>
          <p:cNvPr id="4" name="Slide Number Placeholder 3"/>
          <p:cNvSpPr>
            <a:spLocks noGrp="1"/>
          </p:cNvSpPr>
          <p:nvPr>
            <p:ph type="sldNum" sz="quarter" idx="11"/>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5" name="Rectangle 4"/>
          <p:cNvSpPr/>
          <p:nvPr/>
        </p:nvSpPr>
        <p:spPr>
          <a:xfrm>
            <a:off x="0" y="2276273"/>
            <a:ext cx="12192000" cy="3093396"/>
          </a:xfrm>
          <a:prstGeom prst="rect">
            <a:avLst/>
          </a:prstGeom>
          <a:solidFill>
            <a:srgbClr val="1313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1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Title 1"/>
          <p:cNvSpPr>
            <a:spLocks noGrp="1"/>
          </p:cNvSpPr>
          <p:nvPr>
            <p:ph type="title"/>
          </p:nvPr>
        </p:nvSpPr>
        <p:spPr>
          <a:xfrm>
            <a:off x="838200" y="365125"/>
            <a:ext cx="10515600" cy="1325563"/>
          </a:xfrm>
        </p:spPr>
        <p:txBody>
          <a:bodyPr anchor="t"/>
          <a:lstStyle/>
          <a:p>
            <a:r>
              <a:rPr lang="en-US"/>
              <a:t>Click to edit Master title style</a:t>
            </a:r>
            <a:endParaRPr lang="en-US" dirty="0"/>
          </a:p>
        </p:txBody>
      </p:sp>
      <p:sp>
        <p:nvSpPr>
          <p:cNvPr id="17"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1" name="Group 20"/>
          <p:cNvGrpSpPr/>
          <p:nvPr/>
        </p:nvGrpSpPr>
        <p:grpSpPr>
          <a:xfrm>
            <a:off x="-35720" y="-28576"/>
            <a:ext cx="12229125" cy="6886811"/>
            <a:chOff x="-35720" y="-28576"/>
            <a:chExt cx="12229125" cy="6886810"/>
          </a:xfrm>
        </p:grpSpPr>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4" name="Picture 23"/>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5" name="Group 24"/>
          <p:cNvGrpSpPr/>
          <p:nvPr/>
        </p:nvGrpSpPr>
        <p:grpSpPr>
          <a:xfrm>
            <a:off x="-21432" y="-21430"/>
            <a:ext cx="12213432" cy="6879431"/>
            <a:chOff x="-21432" y="-21431"/>
            <a:chExt cx="12213432" cy="6879431"/>
          </a:xfrm>
        </p:grpSpPr>
        <p:grpSp>
          <p:nvGrpSpPr>
            <p:cNvPr id="26" name="Group 25"/>
            <p:cNvGrpSpPr/>
            <p:nvPr/>
          </p:nvGrpSpPr>
          <p:grpSpPr>
            <a:xfrm>
              <a:off x="-21432" y="-21431"/>
              <a:ext cx="12213432" cy="6879431"/>
              <a:chOff x="-21432" y="-21431"/>
              <a:chExt cx="12213432" cy="6879431"/>
            </a:xfrm>
          </p:grpSpPr>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29" name="Picture 28"/>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8" name="Group 37"/>
          <p:cNvGrpSpPr/>
          <p:nvPr/>
        </p:nvGrpSpPr>
        <p:grpSpPr>
          <a:xfrm>
            <a:off x="-28576" y="-21432"/>
            <a:ext cx="12220575" cy="6879432"/>
            <a:chOff x="-28575" y="-21432"/>
            <a:chExt cx="12220574" cy="6879432"/>
          </a:xfrm>
        </p:grpSpPr>
        <p:grpSp>
          <p:nvGrpSpPr>
            <p:cNvPr id="39" name="Group 38"/>
            <p:cNvGrpSpPr/>
            <p:nvPr/>
          </p:nvGrpSpPr>
          <p:grpSpPr>
            <a:xfrm>
              <a:off x="-28575" y="-21432"/>
              <a:ext cx="12220574" cy="6879432"/>
              <a:chOff x="-28575" y="-21432"/>
              <a:chExt cx="12220574" cy="6879432"/>
            </a:xfrm>
          </p:grpSpPr>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2" name="Picture 41"/>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0" name="Picture 3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2660969193"/>
      </p:ext>
    </p:extLst>
  </p:cSld>
  <p:clrMapOvr>
    <a:masterClrMapping/>
  </p:clrMapOvr>
  <p:hf hd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Video Clip">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
        <p:nvSpPr>
          <p:cNvPr id="4" name="Slide Number Placeholder 3"/>
          <p:cNvSpPr>
            <a:spLocks noGrp="1"/>
          </p:cNvSpPr>
          <p:nvPr>
            <p:ph type="sldNum" sz="quarter" idx="11"/>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5" name="Rectangle 4"/>
          <p:cNvSpPr/>
          <p:nvPr/>
        </p:nvSpPr>
        <p:spPr>
          <a:xfrm>
            <a:off x="4359187" y="700691"/>
            <a:ext cx="7562648" cy="54161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1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Media Placeholder 14"/>
          <p:cNvSpPr>
            <a:spLocks noGrp="1"/>
          </p:cNvSpPr>
          <p:nvPr>
            <p:ph type="media" sz="quarter" idx="12" hasCustomPrompt="1"/>
          </p:nvPr>
        </p:nvSpPr>
        <p:spPr>
          <a:xfrm>
            <a:off x="4359461" y="699843"/>
            <a:ext cx="7561745" cy="5417437"/>
          </a:xfrm>
        </p:spPr>
        <p:txBody>
          <a:bodyPr/>
          <a:lstStyle>
            <a:lvl1pPr marL="0" indent="0" algn="ctr">
              <a:buNone/>
              <a:defRPr sz="4000" baseline="0"/>
            </a:lvl1pPr>
          </a:lstStyle>
          <a:p>
            <a:r>
              <a:rPr lang="en-US" dirty="0"/>
              <a:t>  </a:t>
            </a:r>
          </a:p>
          <a:p>
            <a:r>
              <a:rPr lang="en-US" dirty="0"/>
              <a:t>Drag video to  placeholder or </a:t>
            </a:r>
          </a:p>
          <a:p>
            <a:r>
              <a:rPr lang="en-US" dirty="0"/>
              <a:t>click icon to add</a:t>
            </a:r>
          </a:p>
        </p:txBody>
      </p:sp>
      <p:sp>
        <p:nvSpPr>
          <p:cNvPr id="9" name="Text Placeholder 18"/>
          <p:cNvSpPr>
            <a:spLocks noGrp="1"/>
          </p:cNvSpPr>
          <p:nvPr>
            <p:ph type="body" sz="quarter" idx="13" hasCustomPrompt="1"/>
          </p:nvPr>
        </p:nvSpPr>
        <p:spPr>
          <a:xfrm>
            <a:off x="514910" y="1945388"/>
            <a:ext cx="3626785" cy="2814873"/>
          </a:xfrm>
          <a:noFill/>
          <a:ln>
            <a:noFill/>
          </a:ln>
        </p:spPr>
        <p:txBody>
          <a:bodyPr>
            <a:normAutofit/>
          </a:bodyPr>
          <a:lstStyle>
            <a:lvl1pPr marL="0" indent="0">
              <a:buNone/>
              <a:defRPr sz="2000">
                <a:solidFill>
                  <a:srgbClr val="333333"/>
                </a:solidFill>
              </a:defRPr>
            </a:lvl1pPr>
            <a:lvl2pPr marL="342891" indent="0">
              <a:buNone/>
              <a:defRPr/>
            </a:lvl2pPr>
            <a:lvl3pPr marL="685783" indent="0">
              <a:buNone/>
              <a:defRPr/>
            </a:lvl3pPr>
            <a:lvl4pPr marL="1028674" indent="0">
              <a:buNone/>
              <a:defRPr/>
            </a:lvl4pPr>
            <a:lvl5pPr marL="1371566" indent="0">
              <a:buNone/>
              <a:defRPr/>
            </a:lvl5pPr>
          </a:lstStyle>
          <a:p>
            <a:pPr lvl="0"/>
            <a:r>
              <a:rPr lang="en-US" dirty="0"/>
              <a:t>Insert information about your video here</a:t>
            </a:r>
          </a:p>
        </p:txBody>
      </p:sp>
      <p:sp>
        <p:nvSpPr>
          <p:cNvPr id="10" name="Rectangle 9"/>
          <p:cNvSpPr/>
          <p:nvPr/>
        </p:nvSpPr>
        <p:spPr>
          <a:xfrm>
            <a:off x="4359188" y="699900"/>
            <a:ext cx="7562137" cy="5417101"/>
          </a:xfrm>
          <a:prstGeom prst="rect">
            <a:avLst/>
          </a:prstGeom>
          <a:noFill/>
          <a:ln>
            <a:solidFill>
              <a:schemeClr val="tx1">
                <a:lumMod val="85000"/>
                <a:lumOff val="1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31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Slide Number Placeholder 3"/>
          <p:cNvSpPr txBox="1">
            <a:spLocks/>
          </p:cNvSpPr>
          <p:nvPr/>
        </p:nvSpPr>
        <p:spPr>
          <a:xfrm>
            <a:off x="9178635" y="64795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1200" b="0" i="0" u="none" strike="noStrike" kern="1200" cap="none" spc="0" normalizeH="0" baseline="0" noProof="0" smtClean="0">
                <a:ln>
                  <a:noFill/>
                </a:ln>
                <a:solidFill>
                  <a:srgbClr val="333333">
                    <a:tint val="75000"/>
                  </a:srgbClr>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333333">
                  <a:tint val="75000"/>
                </a:srgbClr>
              </a:solidFill>
              <a:effectLst/>
              <a:uLnTx/>
              <a:uFillTx/>
              <a:latin typeface="Calibri" panose="020F0502020204030204"/>
              <a:ea typeface="+mn-ea"/>
              <a:cs typeface="+mn-cs"/>
            </a:endParaRPr>
          </a:p>
        </p:txBody>
      </p:sp>
      <p:grpSp>
        <p:nvGrpSpPr>
          <p:cNvPr id="20" name="Group 19"/>
          <p:cNvGrpSpPr/>
          <p:nvPr/>
        </p:nvGrpSpPr>
        <p:grpSpPr>
          <a:xfrm>
            <a:off x="-35720" y="-28576"/>
            <a:ext cx="12229125" cy="6886811"/>
            <a:chOff x="-35720" y="-28576"/>
            <a:chExt cx="12229125" cy="688681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273" y="6339632"/>
              <a:ext cx="4269132" cy="518602"/>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38" y="6432150"/>
              <a:ext cx="1455154" cy="360879"/>
            </a:xfrm>
            <a:prstGeom prst="rect">
              <a:avLst/>
            </a:prstGeom>
          </p:spPr>
        </p:pic>
        <p:pic>
          <p:nvPicPr>
            <p:cNvPr id="26" name="Picture 25"/>
            <p:cNvPicPr>
              <a:picLocks noChangeAspect="1"/>
            </p:cNvPicPr>
            <p:nvPr/>
          </p:nvPicPr>
          <p:blipFill rotWithShape="1">
            <a:blip r:embed="rId4" cstate="print">
              <a:extLst>
                <a:ext uri="{28A0092B-C50C-407E-A947-70E740481C1C}">
                  <a14:useLocalDpi xmlns:a14="http://schemas.microsoft.com/office/drawing/2010/main" val="0"/>
                </a:ext>
              </a:extLst>
            </a:blip>
            <a:srcRect t="1" r="67303" b="20341"/>
            <a:stretch/>
          </p:blipFill>
          <p:spPr>
            <a:xfrm rot="10800000">
              <a:off x="-35720" y="-28576"/>
              <a:ext cx="1162920" cy="344171"/>
            </a:xfrm>
            <a:prstGeom prst="rect">
              <a:avLst/>
            </a:prstGeom>
          </p:spPr>
        </p:pic>
      </p:grpSp>
      <p:grpSp>
        <p:nvGrpSpPr>
          <p:cNvPr id="27" name="Group 26"/>
          <p:cNvGrpSpPr/>
          <p:nvPr/>
        </p:nvGrpSpPr>
        <p:grpSpPr>
          <a:xfrm>
            <a:off x="-21432" y="-21430"/>
            <a:ext cx="12213432" cy="6879431"/>
            <a:chOff x="-21432" y="-21431"/>
            <a:chExt cx="12213432" cy="6879431"/>
          </a:xfrm>
        </p:grpSpPr>
        <p:grpSp>
          <p:nvGrpSpPr>
            <p:cNvPr id="28" name="Group 27"/>
            <p:cNvGrpSpPr/>
            <p:nvPr/>
          </p:nvGrpSpPr>
          <p:grpSpPr>
            <a:xfrm>
              <a:off x="-21432" y="-21431"/>
              <a:ext cx="12213432" cy="6879431"/>
              <a:chOff x="-21432" y="-21431"/>
              <a:chExt cx="12213432" cy="6879431"/>
            </a:xfrm>
          </p:grpSpPr>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4800" y="6339633"/>
                <a:ext cx="4267200" cy="518367"/>
              </a:xfrm>
              <a:prstGeom prst="rect">
                <a:avLst/>
              </a:prstGeom>
            </p:spPr>
          </p:pic>
          <p:pic>
            <p:nvPicPr>
              <p:cNvPr id="31" name="Picture 30"/>
              <p:cNvPicPr>
                <a:picLocks noChangeAspect="1"/>
              </p:cNvPicPr>
              <p:nvPr/>
            </p:nvPicPr>
            <p:blipFill rotWithShape="1">
              <a:blip r:embed="rId6" cstate="print">
                <a:extLst>
                  <a:ext uri="{28A0092B-C50C-407E-A947-70E740481C1C}">
                    <a14:useLocalDpi xmlns:a14="http://schemas.microsoft.com/office/drawing/2010/main" val="0"/>
                  </a:ext>
                </a:extLst>
              </a:blip>
              <a:srcRect r="67706" b="21994"/>
              <a:stretch/>
            </p:blipFill>
            <p:spPr>
              <a:xfrm rot="10800000">
                <a:off x="-21432" y="-21431"/>
                <a:ext cx="1148612" cy="337028"/>
              </a:xfrm>
              <a:prstGeom prst="rect">
                <a:avLst/>
              </a:prstGeom>
            </p:spPr>
          </p:pic>
        </p:grpSp>
        <p:pic>
          <p:nvPicPr>
            <p:cNvPr id="29" name="Picture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35401" y="6410899"/>
              <a:ext cx="1680301" cy="425957"/>
            </a:xfrm>
            <a:prstGeom prst="rect">
              <a:avLst/>
            </a:prstGeom>
          </p:spPr>
        </p:pic>
      </p:grpSp>
      <p:grpSp>
        <p:nvGrpSpPr>
          <p:cNvPr id="32" name="Group 31"/>
          <p:cNvGrpSpPr/>
          <p:nvPr/>
        </p:nvGrpSpPr>
        <p:grpSpPr>
          <a:xfrm>
            <a:off x="-28576" y="-21432"/>
            <a:ext cx="12220575" cy="6879432"/>
            <a:chOff x="-28575" y="-21432"/>
            <a:chExt cx="12220574" cy="6879432"/>
          </a:xfrm>
        </p:grpSpPr>
        <p:grpSp>
          <p:nvGrpSpPr>
            <p:cNvPr id="41" name="Group 40"/>
            <p:cNvGrpSpPr/>
            <p:nvPr/>
          </p:nvGrpSpPr>
          <p:grpSpPr>
            <a:xfrm>
              <a:off x="-28575" y="-21432"/>
              <a:ext cx="12220574" cy="6879432"/>
              <a:chOff x="-28575" y="-21432"/>
              <a:chExt cx="12220574" cy="6879432"/>
            </a:xfrm>
          </p:grpSpPr>
          <p:pic>
            <p:nvPicPr>
              <p:cNvPr id="43" name="Picture 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4792" y="6339632"/>
                <a:ext cx="4267207" cy="518368"/>
              </a:xfrm>
              <a:prstGeom prst="rect">
                <a:avLst/>
              </a:prstGeom>
            </p:spPr>
          </p:pic>
          <p:pic>
            <p:nvPicPr>
              <p:cNvPr id="44" name="Picture 43"/>
              <p:cNvPicPr>
                <a:picLocks noChangeAspect="1"/>
              </p:cNvPicPr>
              <p:nvPr/>
            </p:nvPicPr>
            <p:blipFill rotWithShape="1">
              <a:blip r:embed="rId9" cstate="print">
                <a:extLst>
                  <a:ext uri="{28A0092B-C50C-407E-A947-70E740481C1C}">
                    <a14:useLocalDpi xmlns:a14="http://schemas.microsoft.com/office/drawing/2010/main" val="0"/>
                  </a:ext>
                </a:extLst>
              </a:blip>
              <a:srcRect r="67505" b="21994"/>
              <a:stretch/>
            </p:blipFill>
            <p:spPr>
              <a:xfrm rot="10800000">
                <a:off x="-28575" y="-21432"/>
                <a:ext cx="1155756" cy="337026"/>
              </a:xfrm>
              <a:prstGeom prst="rect">
                <a:avLst/>
              </a:prstGeom>
            </p:spPr>
          </p:pic>
        </p:grpSp>
        <p:pic>
          <p:nvPicPr>
            <p:cNvPr id="42" name="Picture 4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021261" y="6467757"/>
              <a:ext cx="901797" cy="235697"/>
            </a:xfrm>
            <a:prstGeom prst="rect">
              <a:avLst/>
            </a:prstGeom>
          </p:spPr>
        </p:pic>
      </p:grpSp>
    </p:spTree>
    <p:extLst>
      <p:ext uri="{BB962C8B-B14F-4D97-AF65-F5344CB8AC3E}">
        <p14:creationId xmlns:p14="http://schemas.microsoft.com/office/powerpoint/2010/main" val="3166372564"/>
      </p:ext>
    </p:extLst>
  </p:cSld>
  <p:clrMapOvr>
    <a:masterClrMapping/>
  </p:clrMapOvr>
  <p:hf hdr="0" dt="0"/>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15_Custom Layout">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814" t="-8592" b="13192"/>
          <a:stretch/>
        </p:blipFill>
        <p:spPr>
          <a:xfrm>
            <a:off x="-29980" y="-713979"/>
            <a:ext cx="8848515" cy="7594464"/>
          </a:xfrm>
          <a:prstGeom prst="rect">
            <a:avLst/>
          </a:prstGeom>
        </p:spPr>
      </p:pic>
      <p:sp>
        <p:nvSpPr>
          <p:cNvPr id="5" name="Slide Number Placeholder 4"/>
          <p:cNvSpPr>
            <a:spLocks noGrp="1"/>
          </p:cNvSpPr>
          <p:nvPr>
            <p:ph type="sldNum" sz="quarter" idx="12"/>
          </p:nvPr>
        </p:nvSpPr>
        <p:spPr/>
        <p:txBody>
          <a:body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7" name="Text Placeholder 13"/>
          <p:cNvSpPr>
            <a:spLocks noGrp="1"/>
          </p:cNvSpPr>
          <p:nvPr>
            <p:ph type="body" sz="quarter" idx="13"/>
          </p:nvPr>
        </p:nvSpPr>
        <p:spPr>
          <a:xfrm>
            <a:off x="865481" y="4380756"/>
            <a:ext cx="5348287" cy="334963"/>
          </a:xfrm>
        </p:spPr>
        <p:txBody>
          <a:bodyPr>
            <a:noAutofit/>
          </a:bodyPr>
          <a:lstStyle>
            <a:lvl1pPr marL="0" indent="0" algn="l">
              <a:buNone/>
              <a:defRPr sz="1400">
                <a:solidFill>
                  <a:schemeClr val="bg1"/>
                </a:solidFill>
              </a:defRPr>
            </a:lvl1pPr>
            <a:lvl2pPr marL="342891" indent="0">
              <a:buNone/>
              <a:defRPr sz="1100"/>
            </a:lvl2pPr>
            <a:lvl3pPr marL="685783" indent="0">
              <a:buNone/>
              <a:defRPr sz="1051"/>
            </a:lvl3pPr>
            <a:lvl4pPr marL="1028674" indent="0">
              <a:buNone/>
              <a:defRPr sz="1000"/>
            </a:lvl4pPr>
            <a:lvl5pPr marL="1371566" indent="0">
              <a:buNone/>
              <a:defRPr sz="1000"/>
            </a:lvl5pPr>
          </a:lstStyle>
          <a:p>
            <a:pPr lvl="0"/>
            <a:r>
              <a:rPr lang="en-US"/>
              <a:t>Click to edit Master text styles</a:t>
            </a:r>
          </a:p>
        </p:txBody>
      </p:sp>
      <p:sp>
        <p:nvSpPr>
          <p:cNvPr id="8" name="Text Placeholder 13"/>
          <p:cNvSpPr>
            <a:spLocks noGrp="1"/>
          </p:cNvSpPr>
          <p:nvPr>
            <p:ph type="body" sz="quarter" idx="14" hasCustomPrompt="1"/>
          </p:nvPr>
        </p:nvSpPr>
        <p:spPr>
          <a:xfrm>
            <a:off x="865479" y="4701165"/>
            <a:ext cx="5348287" cy="334963"/>
          </a:xfrm>
        </p:spPr>
        <p:txBody>
          <a:bodyPr>
            <a:noAutofit/>
          </a:bodyPr>
          <a:lstStyle>
            <a:lvl1pPr marL="0" indent="0" algn="l">
              <a:buNone/>
              <a:defRPr sz="1400">
                <a:solidFill>
                  <a:schemeClr val="bg1"/>
                </a:solidFill>
              </a:defRPr>
            </a:lvl1pPr>
            <a:lvl2pPr marL="342891" indent="0">
              <a:buNone/>
              <a:defRPr sz="1100"/>
            </a:lvl2pPr>
            <a:lvl3pPr marL="685783" indent="0">
              <a:buNone/>
              <a:defRPr sz="1051"/>
            </a:lvl3pPr>
            <a:lvl4pPr marL="1028674" indent="0">
              <a:buNone/>
              <a:defRPr sz="1000"/>
            </a:lvl4pPr>
            <a:lvl5pPr marL="1371566" indent="0">
              <a:buNone/>
              <a:defRPr sz="1000"/>
            </a:lvl5pPr>
          </a:lstStyle>
          <a:p>
            <a:pPr lvl="0"/>
            <a:r>
              <a:rPr lang="en-US" dirty="0"/>
              <a:t>Date</a:t>
            </a:r>
          </a:p>
        </p:txBody>
      </p:sp>
      <p:sp>
        <p:nvSpPr>
          <p:cNvPr id="9" name="Title 1"/>
          <p:cNvSpPr>
            <a:spLocks noGrp="1"/>
          </p:cNvSpPr>
          <p:nvPr>
            <p:ph type="title"/>
          </p:nvPr>
        </p:nvSpPr>
        <p:spPr>
          <a:xfrm>
            <a:off x="859569" y="3694639"/>
            <a:ext cx="5341497" cy="683020"/>
          </a:xfrm>
        </p:spPr>
        <p:txBody>
          <a:bodyPr>
            <a:normAutofit/>
          </a:bodyPr>
          <a:lstStyle>
            <a:lvl1pPr algn="l">
              <a:defRPr sz="2400">
                <a:solidFill>
                  <a:schemeClr val="bg1"/>
                </a:solidFill>
              </a:defRPr>
            </a:lvl1pPr>
          </a:lstStyle>
          <a:p>
            <a:r>
              <a:rPr lang="en-US"/>
              <a:t>Click to edit Master title style</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968" y="2291672"/>
            <a:ext cx="4119395" cy="1188547"/>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6850" y="2235985"/>
            <a:ext cx="3909391" cy="1366723"/>
          </a:xfrm>
          <a:prstGeom prst="rect">
            <a:avLst/>
          </a:prstGeom>
        </p:spPr>
      </p:pic>
    </p:spTree>
    <p:extLst>
      <p:ext uri="{BB962C8B-B14F-4D97-AF65-F5344CB8AC3E}">
        <p14:creationId xmlns:p14="http://schemas.microsoft.com/office/powerpoint/2010/main" val="3505729771"/>
      </p:ext>
    </p:extLst>
  </p:cSld>
  <p:clrMapOvr>
    <a:masterClrMapping/>
  </p:clrMapOvr>
  <p:hf hdr="0" dt="0"/>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Content 2 -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0"/>
            <a:ext cx="12192000" cy="973667"/>
          </a:xfrm>
          <a:prstGeom prst="rect">
            <a:avLst/>
          </a:prstGeom>
        </p:spPr>
      </p:pic>
      <p:pic>
        <p:nvPicPr>
          <p:cNvPr id="9" name="Picture 8"/>
          <p:cNvPicPr>
            <a:picLocks noChangeAspect="1"/>
          </p:cNvPicPr>
          <p:nvPr userDrawn="1"/>
        </p:nvPicPr>
        <p:blipFill>
          <a:blip r:embed="rId3"/>
          <a:stretch>
            <a:fillRect/>
          </a:stretch>
        </p:blipFill>
        <p:spPr>
          <a:xfrm>
            <a:off x="306341" y="313997"/>
            <a:ext cx="1378936" cy="336243"/>
          </a:xfrm>
          <a:prstGeom prst="rect">
            <a:avLst/>
          </a:prstGeom>
        </p:spPr>
      </p:pic>
      <p:cxnSp>
        <p:nvCxnSpPr>
          <p:cNvPr id="10" name="Straight Connector 9"/>
          <p:cNvCxnSpPr/>
          <p:nvPr userDrawn="1"/>
        </p:nvCxnSpPr>
        <p:spPr>
          <a:xfrm>
            <a:off x="1871129" y="237067"/>
            <a:ext cx="0" cy="491067"/>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 y="969433"/>
            <a:ext cx="12221633"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3"/>
          <p:cNvSpPr>
            <a:spLocks noGrp="1"/>
          </p:cNvSpPr>
          <p:nvPr>
            <p:ph type="sldNum" sz="quarter" idx="12"/>
          </p:nvPr>
        </p:nvSpPr>
        <p:spPr>
          <a:xfrm>
            <a:off x="9347200" y="6472095"/>
            <a:ext cx="2844800" cy="365125"/>
          </a:xfrm>
          <a:prstGeom prst="rect">
            <a:avLst/>
          </a:prstGeom>
        </p:spPr>
        <p:txBody>
          <a:bodyPr/>
          <a:lstStyle>
            <a:lvl1pPr algn="r">
              <a:defRPr sz="1600" b="0" i="0">
                <a:solidFill>
                  <a:srgbClr val="A6A6A6"/>
                </a:solidFill>
                <a:latin typeface="Helvetica"/>
                <a:cs typeface="Helvetica"/>
              </a:defRPr>
            </a:lvl1pPr>
          </a:lstStyle>
          <a:p>
            <a:pPr defTabSz="914317">
              <a:buClrTx/>
            </a:pPr>
            <a:fld id="{BA7371A2-CC06-CB49-AF01-2ED6F4739122}" type="slidenum">
              <a:rPr lang="en-US" kern="1200" smtClean="0">
                <a:ea typeface="+mn-ea"/>
              </a:rPr>
              <a:pPr defTabSz="914317">
                <a:buClrTx/>
              </a:pPr>
              <a:t>‹#›</a:t>
            </a:fld>
            <a:endParaRPr lang="en-US" kern="1200" dirty="0">
              <a:ea typeface="+mn-ea"/>
            </a:endParaRPr>
          </a:p>
        </p:txBody>
      </p:sp>
      <p:sp>
        <p:nvSpPr>
          <p:cNvPr id="12" name="Text Placeholder 15"/>
          <p:cNvSpPr>
            <a:spLocks noGrp="1"/>
          </p:cNvSpPr>
          <p:nvPr>
            <p:ph type="body" sz="quarter" idx="13" hasCustomPrompt="1"/>
          </p:nvPr>
        </p:nvSpPr>
        <p:spPr>
          <a:xfrm>
            <a:off x="2078567" y="159174"/>
            <a:ext cx="9973733" cy="687493"/>
          </a:xfrm>
          <a:prstGeom prst="rect">
            <a:avLst/>
          </a:prstGeom>
        </p:spPr>
        <p:txBody>
          <a:bodyPr>
            <a:noAutofit/>
          </a:bodyPr>
          <a:lstStyle>
            <a:lvl1pPr marL="0" indent="0">
              <a:buNone/>
              <a:defRPr sz="3200" b="0" i="0" baseline="0">
                <a:solidFill>
                  <a:srgbClr val="FFFFFF"/>
                </a:solidFill>
                <a:latin typeface="Helvetica"/>
                <a:cs typeface="Helvetica"/>
              </a:defRPr>
            </a:lvl1pPr>
          </a:lstStyle>
          <a:p>
            <a:pPr lvl="0"/>
            <a:r>
              <a:rPr lang="en-US" dirty="0"/>
              <a:t>Slide Title </a:t>
            </a:r>
          </a:p>
        </p:txBody>
      </p:sp>
      <p:sp>
        <p:nvSpPr>
          <p:cNvPr id="15" name="Footer Placeholder 3"/>
          <p:cNvSpPr>
            <a:spLocks noGrp="1"/>
          </p:cNvSpPr>
          <p:nvPr>
            <p:ph type="ftr" sz="quarter" idx="3"/>
          </p:nvPr>
        </p:nvSpPr>
        <p:spPr>
          <a:xfrm>
            <a:off x="3881120" y="6576062"/>
            <a:ext cx="3860800" cy="366183"/>
          </a:xfrm>
          <a:prstGeom prst="rect">
            <a:avLst/>
          </a:prstGeom>
        </p:spPr>
        <p:txBody>
          <a:bodyPr vert="horz" lIns="91440" tIns="45720" rIns="91440" bIns="45720" rtlCol="0" anchor="ctr"/>
          <a:lstStyle>
            <a:lvl1pPr algn="ctr">
              <a:defRPr sz="1067" b="0" i="0">
                <a:solidFill>
                  <a:srgbClr val="7F7F7F"/>
                </a:solidFill>
                <a:latin typeface="Helvetica"/>
                <a:cs typeface="Helvetica"/>
              </a:defRPr>
            </a:lvl1pPr>
          </a:lstStyle>
          <a:p>
            <a:pPr defTabSz="914317">
              <a:buClrTx/>
            </a:pPr>
            <a:r>
              <a:rPr lang="en-US" kern="1200">
                <a:ea typeface="+mn-ea"/>
              </a:rPr>
              <a:t>© Copyright 2000-2013 TIBCO Software Inc.</a:t>
            </a:r>
            <a:endParaRPr lang="en-US" kern="1200" dirty="0">
              <a:ea typeface="+mn-ea"/>
            </a:endParaRPr>
          </a:p>
        </p:txBody>
      </p:sp>
      <p:sp>
        <p:nvSpPr>
          <p:cNvPr id="13" name="Content Placeholder 2"/>
          <p:cNvSpPr>
            <a:spLocks noGrp="1"/>
          </p:cNvSpPr>
          <p:nvPr>
            <p:ph idx="1"/>
          </p:nvPr>
        </p:nvSpPr>
        <p:spPr>
          <a:xfrm>
            <a:off x="434765" y="1212843"/>
            <a:ext cx="11147636" cy="5326975"/>
          </a:xfrm>
          <a:prstGeom prst="rect">
            <a:avLst/>
          </a:prstGeom>
        </p:spPr>
        <p:txBody>
          <a:bodyPr/>
          <a:lstStyle>
            <a:lvl1pPr>
              <a:spcBef>
                <a:spcPts val="1067"/>
              </a:spcBef>
              <a:spcAft>
                <a:spcPts val="0"/>
              </a:spcAft>
              <a:defRPr lang="en-GB" sz="2400" b="1" i="0" kern="1200" baseline="0" dirty="0" smtClean="0">
                <a:solidFill>
                  <a:schemeClr val="tx1"/>
                </a:solidFill>
                <a:latin typeface="Helvetica"/>
                <a:ea typeface="+mn-ea"/>
                <a:cs typeface="Helvetica"/>
              </a:defRPr>
            </a:lvl1pPr>
            <a:lvl2pPr>
              <a:defRPr lang="en-GB" sz="2133" b="0" i="0" kern="1200" baseline="0" dirty="0" smtClean="0">
                <a:solidFill>
                  <a:schemeClr val="tx1"/>
                </a:solidFill>
                <a:latin typeface="Helvetica"/>
                <a:ea typeface="+mn-ea"/>
                <a:cs typeface="Helvetica"/>
              </a:defRPr>
            </a:lvl2pPr>
            <a:lvl3pPr>
              <a:defRPr lang="en-GB" sz="1867" b="0" i="0" kern="1200" baseline="0" dirty="0" smtClean="0">
                <a:solidFill>
                  <a:schemeClr val="tx1"/>
                </a:solidFill>
                <a:latin typeface="Helvetica"/>
                <a:ea typeface="+mn-ea"/>
                <a:cs typeface="Helvetica"/>
              </a:defRPr>
            </a:lvl3pPr>
            <a:lvl4pPr>
              <a:defRPr lang="en-GB" sz="1867" b="0" i="0" kern="1200" baseline="0" dirty="0" smtClean="0">
                <a:solidFill>
                  <a:schemeClr val="tx1"/>
                </a:solidFill>
                <a:latin typeface="Helvetica"/>
                <a:ea typeface="+mn-ea"/>
                <a:cs typeface="Helvetica"/>
              </a:defRPr>
            </a:lvl4pPr>
            <a:lvl5pPr>
              <a:defRPr lang="en-US" sz="1867" b="0" i="0" kern="1200" baseline="0" dirty="0">
                <a:solidFill>
                  <a:schemeClr val="tx1"/>
                </a:solidFill>
                <a:latin typeface="Helvetica"/>
                <a:ea typeface="+mn-ea"/>
                <a:cs typeface="Helvetica"/>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694353136"/>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0"/>
            <a:ext cx="12192000" cy="973667"/>
          </a:xfrm>
          <a:prstGeom prst="rect">
            <a:avLst/>
          </a:prstGeom>
        </p:spPr>
      </p:pic>
      <p:pic>
        <p:nvPicPr>
          <p:cNvPr id="9" name="Picture 8"/>
          <p:cNvPicPr>
            <a:picLocks noChangeAspect="1"/>
          </p:cNvPicPr>
          <p:nvPr userDrawn="1"/>
        </p:nvPicPr>
        <p:blipFill>
          <a:blip r:embed="rId3"/>
          <a:stretch>
            <a:fillRect/>
          </a:stretch>
        </p:blipFill>
        <p:spPr>
          <a:xfrm>
            <a:off x="306341" y="313997"/>
            <a:ext cx="1378936" cy="336243"/>
          </a:xfrm>
          <a:prstGeom prst="rect">
            <a:avLst/>
          </a:prstGeom>
        </p:spPr>
      </p:pic>
      <p:cxnSp>
        <p:nvCxnSpPr>
          <p:cNvPr id="10" name="Straight Connector 9"/>
          <p:cNvCxnSpPr/>
          <p:nvPr userDrawn="1"/>
        </p:nvCxnSpPr>
        <p:spPr>
          <a:xfrm>
            <a:off x="1871129" y="237067"/>
            <a:ext cx="0" cy="491067"/>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 y="969433"/>
            <a:ext cx="12221633"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3"/>
          <p:cNvSpPr>
            <a:spLocks noGrp="1"/>
          </p:cNvSpPr>
          <p:nvPr>
            <p:ph type="sldNum" sz="quarter" idx="12"/>
          </p:nvPr>
        </p:nvSpPr>
        <p:spPr>
          <a:xfrm>
            <a:off x="9264352" y="6492875"/>
            <a:ext cx="2844800" cy="365125"/>
          </a:xfrm>
          <a:prstGeom prst="rect">
            <a:avLst/>
          </a:prstGeom>
        </p:spPr>
        <p:txBody>
          <a:bodyPr/>
          <a:lstStyle>
            <a:lvl1pPr algn="r">
              <a:defRPr sz="1600" b="0" i="0">
                <a:solidFill>
                  <a:srgbClr val="A6A6A6"/>
                </a:solidFill>
                <a:latin typeface="Helvetica"/>
                <a:cs typeface="Helvetica"/>
              </a:defRPr>
            </a:lvl1pPr>
          </a:lstStyle>
          <a:p>
            <a:pPr defTabSz="914317">
              <a:buClrTx/>
            </a:pPr>
            <a:fld id="{BA7371A2-CC06-CB49-AF01-2ED6F4739122}" type="slidenum">
              <a:rPr lang="en-US" kern="1200" smtClean="0">
                <a:ea typeface="+mn-ea"/>
              </a:rPr>
              <a:pPr defTabSz="914317">
                <a:buClrTx/>
              </a:pPr>
              <a:t>‹#›</a:t>
            </a:fld>
            <a:endParaRPr lang="en-US" kern="1200" dirty="0">
              <a:ea typeface="+mn-ea"/>
            </a:endParaRPr>
          </a:p>
        </p:txBody>
      </p:sp>
      <p:sp>
        <p:nvSpPr>
          <p:cNvPr id="12" name="Text Placeholder 15"/>
          <p:cNvSpPr>
            <a:spLocks noGrp="1"/>
          </p:cNvSpPr>
          <p:nvPr>
            <p:ph type="body" sz="quarter" idx="13" hasCustomPrompt="1"/>
          </p:nvPr>
        </p:nvSpPr>
        <p:spPr>
          <a:xfrm>
            <a:off x="2078567" y="159174"/>
            <a:ext cx="9973733" cy="687493"/>
          </a:xfrm>
          <a:prstGeom prst="rect">
            <a:avLst/>
          </a:prstGeom>
        </p:spPr>
        <p:txBody>
          <a:bodyPr>
            <a:noAutofit/>
          </a:bodyPr>
          <a:lstStyle>
            <a:lvl1pPr marL="0" indent="0">
              <a:buNone/>
              <a:defRPr sz="3200" b="0" i="0" baseline="0">
                <a:solidFill>
                  <a:srgbClr val="FFFFFF"/>
                </a:solidFill>
                <a:latin typeface="Gotham Light"/>
                <a:cs typeface="Gotham Light"/>
              </a:defRPr>
            </a:lvl1pPr>
          </a:lstStyle>
          <a:p>
            <a:pPr lvl="0"/>
            <a:r>
              <a:rPr lang="en-US" dirty="0"/>
              <a:t>Slide Title </a:t>
            </a:r>
          </a:p>
        </p:txBody>
      </p:sp>
      <p:sp>
        <p:nvSpPr>
          <p:cNvPr id="15" name="Footer Placeholder 3"/>
          <p:cNvSpPr>
            <a:spLocks noGrp="1"/>
          </p:cNvSpPr>
          <p:nvPr>
            <p:ph type="ftr" sz="quarter" idx="3"/>
          </p:nvPr>
        </p:nvSpPr>
        <p:spPr>
          <a:xfrm>
            <a:off x="3881120" y="6576062"/>
            <a:ext cx="3860800" cy="366183"/>
          </a:xfrm>
          <a:prstGeom prst="rect">
            <a:avLst/>
          </a:prstGeom>
        </p:spPr>
        <p:txBody>
          <a:bodyPr vert="horz" lIns="91440" tIns="45720" rIns="91440" bIns="45720" rtlCol="0" anchor="ctr"/>
          <a:lstStyle>
            <a:lvl1pPr algn="ctr">
              <a:defRPr sz="1067" b="0" i="0">
                <a:solidFill>
                  <a:schemeClr val="bg1">
                    <a:lumMod val="75000"/>
                  </a:schemeClr>
                </a:solidFill>
                <a:latin typeface="Arial"/>
                <a:cs typeface="Arial"/>
              </a:defRPr>
            </a:lvl1pPr>
          </a:lstStyle>
          <a:p>
            <a:pPr defTabSz="914317">
              <a:buClrTx/>
            </a:pPr>
            <a:r>
              <a:rPr lang="en-US" kern="1200">
                <a:solidFill>
                  <a:srgbClr val="FFFFFF">
                    <a:lumMod val="75000"/>
                  </a:srgbClr>
                </a:solidFill>
                <a:ea typeface="+mn-ea"/>
              </a:rPr>
              <a:t>© Copyright 2000-2014 TIBCO Software Inc.</a:t>
            </a:r>
            <a:endParaRPr lang="en-US" kern="1200" dirty="0">
              <a:solidFill>
                <a:srgbClr val="FFFFFF">
                  <a:lumMod val="75000"/>
                </a:srgbClr>
              </a:solidFill>
              <a:ea typeface="+mn-ea"/>
            </a:endParaRPr>
          </a:p>
        </p:txBody>
      </p:sp>
      <p:sp>
        <p:nvSpPr>
          <p:cNvPr id="13" name="Content Placeholder 2"/>
          <p:cNvSpPr>
            <a:spLocks noGrp="1"/>
          </p:cNvSpPr>
          <p:nvPr>
            <p:ph idx="1"/>
          </p:nvPr>
        </p:nvSpPr>
        <p:spPr>
          <a:xfrm>
            <a:off x="172721" y="1031243"/>
            <a:ext cx="11879579" cy="5054596"/>
          </a:xfrm>
          <a:prstGeom prst="rect">
            <a:avLst/>
          </a:prstGeom>
        </p:spPr>
        <p:txBody>
          <a:bodyPr/>
          <a:lstStyle>
            <a:lvl1pPr>
              <a:defRPr sz="3200" b="0" i="0">
                <a:latin typeface="+mn-lt"/>
                <a:cs typeface="Avenir Roman"/>
              </a:defRPr>
            </a:lvl1pPr>
            <a:lvl2pPr>
              <a:defRPr sz="2933" b="0" i="0">
                <a:latin typeface="+mn-lt"/>
                <a:cs typeface="Avenir Roman"/>
              </a:defRPr>
            </a:lvl2pPr>
            <a:lvl3pPr>
              <a:defRPr sz="2667" b="0" i="0">
                <a:latin typeface="+mn-lt"/>
                <a:cs typeface="Avenir Roman"/>
              </a:defRPr>
            </a:lvl3pPr>
            <a:lvl4pPr>
              <a:defRPr sz="2400" b="0" i="0">
                <a:latin typeface="+mn-lt"/>
                <a:cs typeface="Avenir Roman"/>
              </a:defRPr>
            </a:lvl4pPr>
            <a:lvl5pPr>
              <a:defRPr sz="2133" b="0" i="0">
                <a:latin typeface="+mn-lt"/>
                <a:cs typeface="Avenir Roman"/>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119841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image" Target="../media/image28.png"/><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image" Target="../media/image1.jpg"/><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theme" Target="../theme/theme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image" Target="../media/image29.png"/><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image" Target="../media/image27.png"/><Relationship Id="rId20" Type="http://schemas.openxmlformats.org/officeDocument/2006/relationships/slideLayout" Target="../slideLayouts/slideLayout72.xml"/><Relationship Id="rId41"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77100" y="6479598"/>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700" b="0" i="0" u="none" strike="noStrike" kern="1200" cap="none" spc="0" normalizeH="0" baseline="0" noProof="0">
                <a:ln>
                  <a:noFill/>
                </a:ln>
                <a:solidFill>
                  <a:srgbClr val="333333">
                    <a:tint val="75000"/>
                  </a:srgbClr>
                </a:solidFill>
                <a:effectLst/>
                <a:uLnTx/>
                <a:uFillTx/>
                <a:latin typeface="Verdana" charset="0"/>
                <a:ea typeface="Verdana" charset="0"/>
                <a:cs typeface="Verdana" charset="0"/>
              </a:rPr>
              <a:t>© Copyright 2000-2018 TIBCO Software Inc.        </a:t>
            </a:r>
            <a:endParaRPr kumimoji="0" lang="en-US" sz="700" b="0" i="0" u="none" strike="noStrike" kern="1200" cap="none" spc="0" normalizeH="0" baseline="0" noProof="0" dirty="0">
              <a:ln>
                <a:noFill/>
              </a:ln>
              <a:solidFill>
                <a:srgbClr val="333333">
                  <a:tint val="75000"/>
                </a:srgb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13846" y="6479596"/>
            <a:ext cx="509322" cy="365125"/>
          </a:xfrm>
          <a:prstGeom prst="rect">
            <a:avLst/>
          </a:prstGeom>
        </p:spPr>
        <p:txBody>
          <a:bodyPr vert="horz" lIns="91440" tIns="45720" rIns="91440" bIns="45720" rtlCol="0" anchor="ctr"/>
          <a:lstStyle>
            <a:lvl1pPr algn="r">
              <a:defRPr sz="700">
                <a:solidFill>
                  <a:schemeClr val="tx1">
                    <a:tint val="75000"/>
                  </a:schemeClr>
                </a:solidFill>
                <a:latin typeface="Verdana" charset="0"/>
                <a:ea typeface="Verdana" charset="0"/>
                <a:cs typeface="Verdana"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3A80C80-AAB2-E148-A2A6-78396BD08969}" type="slidenum">
              <a:rPr kumimoji="0" lang="en-US" sz="700" b="0" i="0" u="none" strike="noStrike" kern="1200" cap="none" spc="0" normalizeH="0" baseline="0" noProof="0" smtClean="0">
                <a:ln>
                  <a:noFill/>
                </a:ln>
                <a:solidFill>
                  <a:srgbClr val="333333">
                    <a:tint val="75000"/>
                  </a:srgbClr>
                </a:solidFill>
                <a:effectLst/>
                <a:uLnTx/>
                <a:uFillTx/>
                <a:latin typeface="Verdana" charset="0"/>
                <a:ea typeface="Verdana"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dirty="0">
              <a:ln>
                <a:noFill/>
              </a:ln>
              <a:solidFill>
                <a:srgbClr val="333333">
                  <a:tint val="75000"/>
                </a:srgbClr>
              </a:solidFill>
              <a:effectLst/>
              <a:uLnTx/>
              <a:uFillTx/>
              <a:latin typeface="Verdana" charset="0"/>
              <a:ea typeface="Verdana" charset="0"/>
            </a:endParaRPr>
          </a:p>
        </p:txBody>
      </p:sp>
    </p:spTree>
    <p:extLst>
      <p:ext uri="{BB962C8B-B14F-4D97-AF65-F5344CB8AC3E}">
        <p14:creationId xmlns:p14="http://schemas.microsoft.com/office/powerpoint/2010/main" val="2803989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870" r:id="rId23"/>
    <p:sldLayoutId id="2147483871" r:id="rId24"/>
    <p:sldLayoutId id="2147483872" r:id="rId25"/>
    <p:sldLayoutId id="2147483873" r:id="rId26"/>
    <p:sldLayoutId id="2147483874" r:id="rId27"/>
    <p:sldLayoutId id="2147483875" r:id="rId28"/>
    <p:sldLayoutId id="2147483876" r:id="rId29"/>
    <p:sldLayoutId id="2147483877" r:id="rId30"/>
    <p:sldLayoutId id="2147483878" r:id="rId31"/>
    <p:sldLayoutId id="2147483879" r:id="rId32"/>
    <p:sldLayoutId id="2147483880" r:id="rId33"/>
    <p:sldLayoutId id="2147483881" r:id="rId34"/>
    <p:sldLayoutId id="2147483882" r:id="rId35"/>
    <p:sldLayoutId id="2147483883" r:id="rId36"/>
    <p:sldLayoutId id="2147483884" r:id="rId37"/>
    <p:sldLayoutId id="2147483885" r:id="rId38"/>
    <p:sldLayoutId id="2147483886" r:id="rId39"/>
    <p:sldLayoutId id="2147483887" r:id="rId40"/>
    <p:sldLayoutId id="2147483889" r:id="rId41"/>
    <p:sldLayoutId id="2147483890" r:id="rId42"/>
    <p:sldLayoutId id="2147483891" r:id="rId43"/>
    <p:sldLayoutId id="2147483894" r:id="rId44"/>
    <p:sldLayoutId id="2147483896" r:id="rId45"/>
    <p:sldLayoutId id="2147483898" r:id="rId46"/>
    <p:sldLayoutId id="2147483899" r:id="rId47"/>
    <p:sldLayoutId id="2147483900" r:id="rId48"/>
    <p:sldLayoutId id="2147483901" r:id="rId49"/>
    <p:sldLayoutId id="2147484035" r:id="rId50"/>
    <p:sldLayoutId id="2147484038" r:id="rId51"/>
    <p:sldLayoutId id="2147484043" r:id="rId52"/>
  </p:sldLayoutIdLst>
  <p:hf sldNum="0" hdr="0" dt="0"/>
  <p:txStyles>
    <p:titleStyle>
      <a:lvl1pPr algn="l" defTabSz="914400" rtl="0" eaLnBrk="1" latinLnBrk="0" hangingPunct="1">
        <a:lnSpc>
          <a:spcPct val="90000"/>
        </a:lnSpc>
        <a:spcBef>
          <a:spcPct val="0"/>
        </a:spcBef>
        <a:buNone/>
        <a:defRPr sz="4000" kern="1200" baseline="0">
          <a:solidFill>
            <a:srgbClr val="333333"/>
          </a:solidFill>
          <a:latin typeface="verdana"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baseline="0">
          <a:solidFill>
            <a:srgbClr val="333333"/>
          </a:solidFill>
          <a:latin typeface="verdana"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333333"/>
          </a:solidFill>
          <a:latin typeface="verdana"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333333"/>
          </a:solidFill>
          <a:latin typeface="verdana"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333333"/>
          </a:solidFill>
          <a:latin typeface="verdana"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333333"/>
          </a:solidFill>
          <a:latin typeface="verdana"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0" y="6479599"/>
            <a:ext cx="2545773" cy="365125"/>
          </a:xfrm>
          <a:prstGeom prst="rect">
            <a:avLst/>
          </a:prstGeom>
        </p:spPr>
        <p:txBody>
          <a:bodyPr vert="horz" lIns="91440" tIns="45720" rIns="91440" bIns="45720" rtlCol="0" anchor="ctr"/>
          <a:lstStyle>
            <a:lvl1pPr algn="ctr">
              <a:defRPr sz="700">
                <a:solidFill>
                  <a:schemeClr val="tx1">
                    <a:tint val="75000"/>
                  </a:schemeClr>
                </a:solidFill>
              </a:defRPr>
            </a:lvl1pPr>
          </a:lstStyle>
          <a:p>
            <a:pPr defTabSz="914317">
              <a:buClrTx/>
            </a:pPr>
            <a:r>
              <a:rPr lang="en-US" kern="1200">
                <a:solidFill>
                  <a:srgbClr val="333333">
                    <a:tint val="75000"/>
                  </a:srgbClr>
                </a:solidFill>
                <a:latin typeface="Calibri" panose="020F0502020204030204"/>
                <a:ea typeface="+mn-ea"/>
                <a:cs typeface="+mn-cs"/>
              </a:rPr>
              <a:t>© Copyright 2000-2016 TIBCO Software Inc.       </a:t>
            </a:r>
            <a:endParaRPr lang="en-US" kern="1200" dirty="0">
              <a:solidFill>
                <a:srgbClr val="333333">
                  <a:tint val="75000"/>
                </a:srgbClr>
              </a:solidFill>
              <a:latin typeface="Calibri" panose="020F0502020204030204"/>
              <a:ea typeface="+mn-ea"/>
              <a:cs typeface="+mn-cs"/>
            </a:endParaRPr>
          </a:p>
        </p:txBody>
      </p:sp>
      <p:sp>
        <p:nvSpPr>
          <p:cNvPr id="6" name="Slide Number Placeholder 5"/>
          <p:cNvSpPr>
            <a:spLocks noGrp="1"/>
          </p:cNvSpPr>
          <p:nvPr>
            <p:ph type="sldNum" sz="quarter" idx="4"/>
          </p:nvPr>
        </p:nvSpPr>
        <p:spPr>
          <a:xfrm>
            <a:off x="9178635" y="647959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317">
              <a:buClrTx/>
            </a:pPr>
            <a:fld id="{FCEE2C88-6C8F-484D-AF69-578F576B1F44}" type="slidenum">
              <a:rPr lang="en-US" kern="1200" smtClean="0">
                <a:solidFill>
                  <a:srgbClr val="333333">
                    <a:tint val="75000"/>
                  </a:srgbClr>
                </a:solidFill>
                <a:latin typeface="Calibri" panose="020F0502020204030204"/>
                <a:ea typeface="+mn-ea"/>
                <a:cs typeface="+mn-cs"/>
              </a:rPr>
              <a:pPr defTabSz="914317">
                <a:buClrTx/>
              </a:pPr>
              <a:t>‹#›</a:t>
            </a:fld>
            <a:endParaRPr lang="en-US" kern="1200" dirty="0">
              <a:solidFill>
                <a:srgbClr val="333333">
                  <a:tint val="75000"/>
                </a:srgbClr>
              </a:solidFill>
              <a:latin typeface="Calibri" panose="020F0502020204030204"/>
              <a:ea typeface="+mn-ea"/>
              <a:cs typeface="+mn-cs"/>
            </a:endParaRPr>
          </a:p>
        </p:txBody>
      </p:sp>
      <p:sp>
        <p:nvSpPr>
          <p:cNvPr id="4" name="Rectangle 3"/>
          <p:cNvSpPr/>
          <p:nvPr/>
        </p:nvSpPr>
        <p:spPr>
          <a:xfrm>
            <a:off x="12507132" y="4355025"/>
            <a:ext cx="2216259" cy="250297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1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Picture 6"/>
          <p:cNvPicPr>
            <a:picLocks noChangeAspect="1"/>
          </p:cNvPicPr>
          <p:nvPr/>
        </p:nvPicPr>
        <p:blipFill>
          <a:blip r:embed="rId46" cstate="print">
            <a:extLst>
              <a:ext uri="{28A0092B-C50C-407E-A947-70E740481C1C}">
                <a14:useLocalDpi xmlns:a14="http://schemas.microsoft.com/office/drawing/2010/main" val="0"/>
              </a:ext>
            </a:extLst>
          </a:blip>
          <a:stretch>
            <a:fillRect/>
          </a:stretch>
        </p:blipFill>
        <p:spPr>
          <a:xfrm>
            <a:off x="12770604" y="5912128"/>
            <a:ext cx="1680301" cy="425957"/>
          </a:xfrm>
          <a:prstGeom prst="rect">
            <a:avLst/>
          </a:prstGeom>
        </p:spPr>
      </p:pic>
      <p:pic>
        <p:nvPicPr>
          <p:cNvPr id="8" name="Picture 7"/>
          <p:cNvPicPr>
            <a:picLocks noChangeAspect="1"/>
          </p:cNvPicPr>
          <p:nvPr/>
        </p:nvPicPr>
        <p:blipFill>
          <a:blip r:embed="rId47" cstate="print">
            <a:extLst>
              <a:ext uri="{28A0092B-C50C-407E-A947-70E740481C1C}">
                <a14:useLocalDpi xmlns:a14="http://schemas.microsoft.com/office/drawing/2010/main" val="0"/>
              </a:ext>
            </a:extLst>
          </a:blip>
          <a:stretch>
            <a:fillRect/>
          </a:stretch>
        </p:blipFill>
        <p:spPr>
          <a:xfrm>
            <a:off x="12780936" y="6336884"/>
            <a:ext cx="1678983" cy="285427"/>
          </a:xfrm>
          <a:prstGeom prst="rect">
            <a:avLst/>
          </a:prstGeom>
        </p:spPr>
      </p:pic>
      <p:sp>
        <p:nvSpPr>
          <p:cNvPr id="9" name="TextBox 8"/>
          <p:cNvSpPr txBox="1"/>
          <p:nvPr/>
        </p:nvSpPr>
        <p:spPr>
          <a:xfrm>
            <a:off x="12711853" y="4452369"/>
            <a:ext cx="2011536" cy="830997"/>
          </a:xfrm>
          <a:prstGeom prst="rect">
            <a:avLst/>
          </a:prstGeom>
          <a:noFill/>
        </p:spPr>
        <p:txBody>
          <a:bodyPr wrap="square" rtlCol="0">
            <a:spAutoFit/>
          </a:bodyPr>
          <a:lstStyle/>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Verdana" charset="0"/>
                <a:ea typeface="Verdana" charset="0"/>
                <a:cs typeface="Verdana" charset="0"/>
              </a:rPr>
              <a:t>Swap Logo</a:t>
            </a:r>
          </a:p>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Verdana" charset="0"/>
                <a:ea typeface="Verdana" charset="0"/>
                <a:cs typeface="Verdana" charset="0"/>
              </a:rPr>
              <a:t>if needed</a:t>
            </a:r>
          </a:p>
          <a:p>
            <a:pPr marL="0" marR="0" lvl="0" indent="0" algn="l" defTabSz="91431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Verdana" charset="0"/>
                <a:ea typeface="Verdana" charset="0"/>
                <a:cs typeface="Verdana" charset="0"/>
              </a:rPr>
              <a:t>In master slide</a:t>
            </a:r>
          </a:p>
        </p:txBody>
      </p:sp>
      <p:cxnSp>
        <p:nvCxnSpPr>
          <p:cNvPr id="11" name="Straight Connector 10"/>
          <p:cNvCxnSpPr/>
          <p:nvPr/>
        </p:nvCxnSpPr>
        <p:spPr>
          <a:xfrm>
            <a:off x="12507132" y="5407349"/>
            <a:ext cx="22162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8" cstate="print">
            <a:extLst>
              <a:ext uri="{28A0092B-C50C-407E-A947-70E740481C1C}">
                <a14:useLocalDpi xmlns:a14="http://schemas.microsoft.com/office/drawing/2010/main" val="0"/>
              </a:ext>
            </a:extLst>
          </a:blip>
          <a:stretch>
            <a:fillRect/>
          </a:stretch>
        </p:blipFill>
        <p:spPr>
          <a:xfrm>
            <a:off x="12678193" y="5576380"/>
            <a:ext cx="1861897" cy="389137"/>
          </a:xfrm>
          <a:prstGeom prst="rect">
            <a:avLst/>
          </a:prstGeom>
        </p:spPr>
      </p:pic>
    </p:spTree>
    <p:extLst>
      <p:ext uri="{BB962C8B-B14F-4D97-AF65-F5344CB8AC3E}">
        <p14:creationId xmlns:p14="http://schemas.microsoft.com/office/powerpoint/2010/main" val="2238378214"/>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 id="2147483916" r:id="rId14"/>
    <p:sldLayoutId id="2147483917" r:id="rId15"/>
    <p:sldLayoutId id="2147483918" r:id="rId16"/>
    <p:sldLayoutId id="2147483919" r:id="rId17"/>
    <p:sldLayoutId id="2147483920" r:id="rId18"/>
    <p:sldLayoutId id="2147483921" r:id="rId19"/>
    <p:sldLayoutId id="2147483922" r:id="rId20"/>
    <p:sldLayoutId id="2147483923" r:id="rId21"/>
    <p:sldLayoutId id="2147483924" r:id="rId22"/>
    <p:sldLayoutId id="2147483925" r:id="rId23"/>
    <p:sldLayoutId id="2147483926" r:id="rId24"/>
    <p:sldLayoutId id="2147483927" r:id="rId25"/>
    <p:sldLayoutId id="2147483928" r:id="rId26"/>
    <p:sldLayoutId id="2147483929" r:id="rId27"/>
    <p:sldLayoutId id="2147483930" r:id="rId28"/>
    <p:sldLayoutId id="2147483931" r:id="rId29"/>
    <p:sldLayoutId id="2147483932" r:id="rId30"/>
    <p:sldLayoutId id="2147483933" r:id="rId31"/>
    <p:sldLayoutId id="2147483934" r:id="rId32"/>
    <p:sldLayoutId id="2147483935" r:id="rId33"/>
    <p:sldLayoutId id="2147483936" r:id="rId34"/>
    <p:sldLayoutId id="2147483937" r:id="rId35"/>
    <p:sldLayoutId id="2147483938" r:id="rId36"/>
    <p:sldLayoutId id="2147483939" r:id="rId37"/>
    <p:sldLayoutId id="2147483940" r:id="rId38"/>
    <p:sldLayoutId id="2147483941" r:id="rId39"/>
    <p:sldLayoutId id="2147483942" r:id="rId40"/>
    <p:sldLayoutId id="2147483943" r:id="rId41"/>
    <p:sldLayoutId id="2147483950" r:id="rId42"/>
    <p:sldLayoutId id="2147483952"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90000"/>
        </a:lnSpc>
        <a:spcBef>
          <a:spcPct val="0"/>
        </a:spcBef>
        <a:buNone/>
        <a:defRPr sz="4000" kern="1200" baseline="0">
          <a:solidFill>
            <a:srgbClr val="333333"/>
          </a:solidFill>
          <a:latin typeface="verdana" charset="0"/>
          <a:ea typeface="+mj-ea"/>
          <a:cs typeface="+mj-cs"/>
        </a:defRPr>
      </a:lvl1pPr>
    </p:titleStyle>
    <p:bodyStyle>
      <a:lvl1pPr marL="228594" indent="-228594" algn="l" defTabSz="914377" rtl="0" eaLnBrk="1" latinLnBrk="0" hangingPunct="1">
        <a:lnSpc>
          <a:spcPct val="90000"/>
        </a:lnSpc>
        <a:spcBef>
          <a:spcPts val="1000"/>
        </a:spcBef>
        <a:buFont typeface="Arial"/>
        <a:buChar char="•"/>
        <a:defRPr sz="2800" kern="1200" baseline="0">
          <a:solidFill>
            <a:srgbClr val="333333"/>
          </a:solidFill>
          <a:latin typeface="verdana" charset="0"/>
          <a:ea typeface="+mn-ea"/>
          <a:cs typeface="+mn-cs"/>
        </a:defRPr>
      </a:lvl1pPr>
      <a:lvl2pPr marL="685783" indent="-228594" algn="l" defTabSz="914377" rtl="0" eaLnBrk="1" latinLnBrk="0" hangingPunct="1">
        <a:lnSpc>
          <a:spcPct val="90000"/>
        </a:lnSpc>
        <a:spcBef>
          <a:spcPts val="500"/>
        </a:spcBef>
        <a:buFont typeface="Arial"/>
        <a:buChar char="•"/>
        <a:defRPr sz="2400" kern="1200" baseline="0">
          <a:solidFill>
            <a:srgbClr val="333333"/>
          </a:solidFill>
          <a:latin typeface="verdana" charset="0"/>
          <a:ea typeface="+mn-ea"/>
          <a:cs typeface="+mn-cs"/>
        </a:defRPr>
      </a:lvl2pPr>
      <a:lvl3pPr marL="1142971" indent="-228594" algn="l" defTabSz="914377" rtl="0" eaLnBrk="1" latinLnBrk="0" hangingPunct="1">
        <a:lnSpc>
          <a:spcPct val="90000"/>
        </a:lnSpc>
        <a:spcBef>
          <a:spcPts val="500"/>
        </a:spcBef>
        <a:buFont typeface="Arial"/>
        <a:buChar char="•"/>
        <a:defRPr sz="2000" kern="1200" baseline="0">
          <a:solidFill>
            <a:srgbClr val="333333"/>
          </a:solidFill>
          <a:latin typeface="verdana" charset="0"/>
          <a:ea typeface="+mn-ea"/>
          <a:cs typeface="+mn-cs"/>
        </a:defRPr>
      </a:lvl3pPr>
      <a:lvl4pPr marL="1600160" indent="-228594" algn="l" defTabSz="914377" rtl="0" eaLnBrk="1" latinLnBrk="0" hangingPunct="1">
        <a:lnSpc>
          <a:spcPct val="90000"/>
        </a:lnSpc>
        <a:spcBef>
          <a:spcPts val="500"/>
        </a:spcBef>
        <a:buFont typeface="Arial"/>
        <a:buChar char="•"/>
        <a:defRPr sz="1800" kern="1200" baseline="0">
          <a:solidFill>
            <a:srgbClr val="333333"/>
          </a:solidFill>
          <a:latin typeface="verdana" charset="0"/>
          <a:ea typeface="+mn-ea"/>
          <a:cs typeface="+mn-cs"/>
        </a:defRPr>
      </a:lvl4pPr>
      <a:lvl5pPr marL="2057349" indent="-228594" algn="l" defTabSz="914377" rtl="0" eaLnBrk="1" latinLnBrk="0" hangingPunct="1">
        <a:lnSpc>
          <a:spcPct val="90000"/>
        </a:lnSpc>
        <a:spcBef>
          <a:spcPts val="500"/>
        </a:spcBef>
        <a:buFont typeface="Arial"/>
        <a:buChar char="•"/>
        <a:defRPr sz="1800" kern="1200" baseline="0">
          <a:solidFill>
            <a:srgbClr val="333333"/>
          </a:solidFill>
          <a:latin typeface="verdana" charset="0"/>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svg"/><Relationship Id="rId12" Type="http://schemas.openxmlformats.org/officeDocument/2006/relationships/image" Target="../media/image52.jpg"/><Relationship Id="rId2" Type="http://schemas.openxmlformats.org/officeDocument/2006/relationships/notesSlide" Target="../notesSlides/notesSlide3.xml"/><Relationship Id="rId1" Type="http://schemas.openxmlformats.org/officeDocument/2006/relationships/slideLayout" Target="../slideLayouts/slideLayout33.xml"/><Relationship Id="rId6" Type="http://schemas.openxmlformats.org/officeDocument/2006/relationships/image" Target="../media/image46.png"/><Relationship Id="rId11" Type="http://schemas.openxmlformats.org/officeDocument/2006/relationships/image" Target="../media/image51.jpg"/><Relationship Id="rId5" Type="http://schemas.openxmlformats.org/officeDocument/2006/relationships/image" Target="../media/image45.jpg"/><Relationship Id="rId10" Type="http://schemas.openxmlformats.org/officeDocument/2006/relationships/image" Target="../media/image50.jpg"/><Relationship Id="rId4" Type="http://schemas.openxmlformats.org/officeDocument/2006/relationships/image" Target="../media/image44.jpg"/><Relationship Id="rId9" Type="http://schemas.openxmlformats.org/officeDocument/2006/relationships/image" Target="../media/image49.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71EDA56-0C03-4F9E-84AF-FE80B0FAD933}"/>
              </a:ext>
            </a:extLst>
          </p:cNvPr>
          <p:cNvSpPr txBox="1"/>
          <p:nvPr/>
        </p:nvSpPr>
        <p:spPr>
          <a:xfrm>
            <a:off x="1934679" y="2537380"/>
            <a:ext cx="5931432" cy="892552"/>
          </a:xfrm>
          <a:prstGeom prst="rect">
            <a:avLst/>
          </a:prstGeom>
          <a:noFill/>
        </p:spPr>
        <p:txBody>
          <a:bodyPr wrap="none" rtlCol="0">
            <a:spAutoFit/>
          </a:bodyPr>
          <a:lstStyle/>
          <a:p>
            <a:r>
              <a:rPr lang="en-US" sz="3600" b="1" dirty="0">
                <a:latin typeface="Verdana" charset="0"/>
                <a:ea typeface="Verdana" charset="0"/>
                <a:cs typeface="Verdana" charset="0"/>
              </a:rPr>
              <a:t>Smart Connected Cars</a:t>
            </a:r>
          </a:p>
          <a:p>
            <a:r>
              <a:rPr lang="en-US" sz="1600" b="1" dirty="0">
                <a:latin typeface="Verdana" charset="0"/>
                <a:ea typeface="Verdana" charset="0"/>
                <a:cs typeface="Verdana" charset="0"/>
              </a:rPr>
              <a:t>(Connected Intelligence)</a:t>
            </a:r>
          </a:p>
        </p:txBody>
      </p:sp>
      <p:sp>
        <p:nvSpPr>
          <p:cNvPr id="8" name="TextBox 7">
            <a:extLst>
              <a:ext uri="{FF2B5EF4-FFF2-40B4-BE49-F238E27FC236}">
                <a16:creationId xmlns:a16="http://schemas.microsoft.com/office/drawing/2014/main" id="{8E22CA32-510E-45F8-B32D-6A355FC9E3A6}"/>
              </a:ext>
            </a:extLst>
          </p:cNvPr>
          <p:cNvSpPr txBox="1"/>
          <p:nvPr/>
        </p:nvSpPr>
        <p:spPr>
          <a:xfrm>
            <a:off x="6135318" y="4784942"/>
            <a:ext cx="4288353" cy="738664"/>
          </a:xfrm>
          <a:prstGeom prst="rect">
            <a:avLst/>
          </a:prstGeom>
          <a:noFill/>
        </p:spPr>
        <p:txBody>
          <a:bodyPr wrap="none" rtlCol="0">
            <a:spAutoFit/>
          </a:bodyPr>
          <a:lstStyle/>
          <a:p>
            <a:r>
              <a:rPr lang="en-US" dirty="0">
                <a:latin typeface="Verdana" charset="0"/>
                <a:ea typeface="Verdana" charset="0"/>
                <a:cs typeface="Verdana" charset="0"/>
              </a:rPr>
              <a:t>Piyush Tamboli &lt;</a:t>
            </a:r>
            <a:r>
              <a:rPr lang="en-US" dirty="0"/>
              <a:t>Piyush.Tamboli@Infosys.com</a:t>
            </a:r>
            <a:r>
              <a:rPr lang="en-US" dirty="0">
                <a:latin typeface="Verdana" charset="0"/>
                <a:ea typeface="Verdana" charset="0"/>
                <a:cs typeface="Verdana" charset="0"/>
              </a:rPr>
              <a:t>&gt;</a:t>
            </a:r>
          </a:p>
          <a:p>
            <a:r>
              <a:rPr lang="en-US" dirty="0">
                <a:latin typeface="Verdana" charset="0"/>
                <a:ea typeface="Verdana" charset="0"/>
                <a:cs typeface="Verdana" charset="0"/>
              </a:rPr>
              <a:t>Saurabh Bade &lt;saurabh.bade@infosys.com&gt;</a:t>
            </a:r>
          </a:p>
          <a:p>
            <a:r>
              <a:rPr lang="en-US" dirty="0">
                <a:latin typeface="Verdana" charset="0"/>
                <a:ea typeface="Verdana" charset="0"/>
                <a:cs typeface="Verdana" charset="0"/>
              </a:rPr>
              <a:t>Atul Toke &lt;Atul.Toke@Infosys.com&gt;</a:t>
            </a:r>
          </a:p>
        </p:txBody>
      </p:sp>
      <p:sp>
        <p:nvSpPr>
          <p:cNvPr id="5" name="TextBox 4">
            <a:extLst>
              <a:ext uri="{FF2B5EF4-FFF2-40B4-BE49-F238E27FC236}">
                <a16:creationId xmlns:a16="http://schemas.microsoft.com/office/drawing/2014/main" id="{ADAD41BD-B657-453F-8CB6-1DAAA1D8C0FF}"/>
              </a:ext>
            </a:extLst>
          </p:cNvPr>
          <p:cNvSpPr txBox="1"/>
          <p:nvPr/>
        </p:nvSpPr>
        <p:spPr>
          <a:xfrm>
            <a:off x="0" y="1"/>
            <a:ext cx="6541477" cy="369332"/>
          </a:xfrm>
          <a:prstGeom prst="rect">
            <a:avLst/>
          </a:prstGeom>
          <a:noFill/>
        </p:spPr>
        <p:txBody>
          <a:bodyPr wrap="square" rtlCol="0">
            <a:spAutoFit/>
          </a:bodyPr>
          <a:lstStyle/>
          <a:p>
            <a:r>
              <a:rPr lang="en-US" sz="1800" b="1" dirty="0">
                <a:latin typeface="Verdana" charset="0"/>
                <a:ea typeface="Verdana" charset="0"/>
                <a:cs typeface="Verdana" charset="0"/>
              </a:rPr>
              <a:t>TIBCO DAY - HACKATHON</a:t>
            </a:r>
          </a:p>
        </p:txBody>
      </p:sp>
    </p:spTree>
    <p:extLst>
      <p:ext uri="{BB962C8B-B14F-4D97-AF65-F5344CB8AC3E}">
        <p14:creationId xmlns:p14="http://schemas.microsoft.com/office/powerpoint/2010/main" val="157659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567519" y="415069"/>
            <a:ext cx="10967989" cy="5901325"/>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extBox 1">
            <a:extLst>
              <a:ext uri="{FF2B5EF4-FFF2-40B4-BE49-F238E27FC236}">
                <a16:creationId xmlns:a16="http://schemas.microsoft.com/office/drawing/2014/main" id="{0F1E3F5E-798D-4047-9135-4FC373D003BD}"/>
              </a:ext>
            </a:extLst>
          </p:cNvPr>
          <p:cNvSpPr txBox="1"/>
          <p:nvPr/>
        </p:nvSpPr>
        <p:spPr>
          <a:xfrm>
            <a:off x="644088" y="824620"/>
            <a:ext cx="9424375" cy="2277547"/>
          </a:xfrm>
          <a:prstGeom prst="rect">
            <a:avLst/>
          </a:prstGeom>
          <a:noFill/>
        </p:spPr>
        <p:txBody>
          <a:bodyPr wrap="none" rtlCol="0">
            <a:spAutoFit/>
          </a:bodyPr>
          <a:lstStyle/>
          <a:p>
            <a:r>
              <a:rPr lang="en-US" sz="2400" b="1" dirty="0">
                <a:solidFill>
                  <a:srgbClr val="002060"/>
                </a:solidFill>
              </a:rPr>
              <a:t>Key Takeaways </a:t>
            </a:r>
          </a:p>
          <a:p>
            <a:endParaRPr lang="en-US" dirty="0">
              <a:latin typeface="Verdana" charset="0"/>
              <a:ea typeface="Verdana" charset="0"/>
              <a:cs typeface="Verdana" charset="0"/>
            </a:endParaRPr>
          </a:p>
          <a:p>
            <a:endParaRPr lang="en-US" dirty="0">
              <a:latin typeface="Verdana" charset="0"/>
              <a:ea typeface="Verdana" charset="0"/>
              <a:cs typeface="Verdana" charset="0"/>
            </a:endParaRPr>
          </a:p>
          <a:p>
            <a:pPr marL="285750" indent="-285750">
              <a:buFont typeface="Wingdings" panose="05000000000000000000" pitchFamily="2" charset="2"/>
              <a:buChar char="Ø"/>
            </a:pPr>
            <a:r>
              <a:rPr lang="en-US" sz="1800" i="1" dirty="0">
                <a:solidFill>
                  <a:srgbClr val="002060"/>
                </a:solidFill>
              </a:rPr>
              <a:t>Customer would not have to deal with multiple interfaces like IVRs, Apps, User manuals</a:t>
            </a:r>
          </a:p>
          <a:p>
            <a:pPr marL="285750" indent="-285750">
              <a:buFont typeface="Wingdings" panose="05000000000000000000" pitchFamily="2" charset="2"/>
              <a:buChar char="Ø"/>
            </a:pPr>
            <a:endParaRPr lang="en-US" sz="1800" i="1" dirty="0">
              <a:solidFill>
                <a:srgbClr val="002060"/>
              </a:solidFill>
            </a:endParaRPr>
          </a:p>
          <a:p>
            <a:pPr marL="285750" indent="-285750">
              <a:buFont typeface="Wingdings" panose="05000000000000000000" pitchFamily="2" charset="2"/>
              <a:buChar char="Ø"/>
            </a:pPr>
            <a:r>
              <a:rPr lang="en-US" sz="1800" i="1" dirty="0">
                <a:solidFill>
                  <a:srgbClr val="002060"/>
                </a:solidFill>
              </a:rPr>
              <a:t>The solution is scalable and extendable. </a:t>
            </a:r>
          </a:p>
          <a:p>
            <a:pPr marL="285750" indent="-285750">
              <a:buFont typeface="Wingdings" panose="05000000000000000000" pitchFamily="2" charset="2"/>
              <a:buChar char="Ø"/>
            </a:pPr>
            <a:endParaRPr lang="en-US" sz="1800" i="1" dirty="0">
              <a:solidFill>
                <a:srgbClr val="002060"/>
              </a:solidFill>
            </a:endParaRPr>
          </a:p>
          <a:p>
            <a:pPr marL="285750" indent="-285750">
              <a:buFont typeface="Wingdings" panose="05000000000000000000" pitchFamily="2" charset="2"/>
              <a:buChar char="Ø"/>
            </a:pPr>
            <a:r>
              <a:rPr lang="en-US" sz="1800" i="1" dirty="0">
                <a:solidFill>
                  <a:srgbClr val="002060"/>
                </a:solidFill>
              </a:rPr>
              <a:t>There is a huge possibility of using analytics and machine learning to improve the app.</a:t>
            </a:r>
          </a:p>
        </p:txBody>
      </p:sp>
    </p:spTree>
    <p:extLst>
      <p:ext uri="{BB962C8B-B14F-4D97-AF65-F5344CB8AC3E}">
        <p14:creationId xmlns:p14="http://schemas.microsoft.com/office/powerpoint/2010/main" val="2509952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1112B52-F1CD-40FB-AB72-8D120B59B3B8}"/>
              </a:ext>
            </a:extLst>
          </p:cNvPr>
          <p:cNvSpPr txBox="1"/>
          <p:nvPr/>
        </p:nvSpPr>
        <p:spPr>
          <a:xfrm>
            <a:off x="4146943" y="2737827"/>
            <a:ext cx="3791423" cy="461665"/>
          </a:xfrm>
          <a:prstGeom prst="rect">
            <a:avLst/>
          </a:prstGeom>
          <a:noFill/>
        </p:spPr>
        <p:txBody>
          <a:bodyPr wrap="none" rtlCol="0">
            <a:spAutoFit/>
          </a:bodyPr>
          <a:lstStyle/>
          <a:p>
            <a:pPr algn="ctr"/>
            <a:r>
              <a:rPr lang="en-US" sz="2400" b="1" dirty="0">
                <a:solidFill>
                  <a:srgbClr val="002060"/>
                </a:solidFill>
              </a:rPr>
              <a:t>Let’s Have a Demo now..</a:t>
            </a:r>
            <a:endParaRPr lang="en-US" sz="1800" i="1" dirty="0">
              <a:solidFill>
                <a:srgbClr val="002060"/>
              </a:solidFill>
            </a:endParaRPr>
          </a:p>
        </p:txBody>
      </p:sp>
    </p:spTree>
    <p:extLst>
      <p:ext uri="{BB962C8B-B14F-4D97-AF65-F5344CB8AC3E}">
        <p14:creationId xmlns:p14="http://schemas.microsoft.com/office/powerpoint/2010/main" val="152870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E27296-F4D3-4557-8879-2ECB8CB91F54}"/>
              </a:ext>
            </a:extLst>
          </p:cNvPr>
          <p:cNvSpPr txBox="1"/>
          <p:nvPr/>
        </p:nvSpPr>
        <p:spPr>
          <a:xfrm>
            <a:off x="4507620" y="2737827"/>
            <a:ext cx="3070072" cy="769441"/>
          </a:xfrm>
          <a:prstGeom prst="rect">
            <a:avLst/>
          </a:prstGeom>
          <a:noFill/>
        </p:spPr>
        <p:txBody>
          <a:bodyPr wrap="none" rtlCol="0">
            <a:spAutoFit/>
          </a:bodyPr>
          <a:lstStyle/>
          <a:p>
            <a:pPr algn="ctr"/>
            <a:r>
              <a:rPr lang="en-US" sz="4400" b="1" dirty="0">
                <a:solidFill>
                  <a:srgbClr val="002060"/>
                </a:solidFill>
              </a:rPr>
              <a:t>Thank You</a:t>
            </a:r>
            <a:endParaRPr lang="en-US" sz="3600" i="1" dirty="0">
              <a:solidFill>
                <a:srgbClr val="002060"/>
              </a:solidFill>
            </a:endParaRPr>
          </a:p>
        </p:txBody>
      </p:sp>
    </p:spTree>
    <p:extLst>
      <p:ext uri="{BB962C8B-B14F-4D97-AF65-F5344CB8AC3E}">
        <p14:creationId xmlns:p14="http://schemas.microsoft.com/office/powerpoint/2010/main" val="321386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8800" y="63044"/>
            <a:ext cx="11201400" cy="6693356"/>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TextBox 5"/>
          <p:cNvSpPr txBox="1"/>
          <p:nvPr/>
        </p:nvSpPr>
        <p:spPr>
          <a:xfrm>
            <a:off x="662488" y="150641"/>
            <a:ext cx="10996112" cy="3970318"/>
          </a:xfrm>
          <a:prstGeom prst="rect">
            <a:avLst/>
          </a:prstGeom>
          <a:noFill/>
        </p:spPr>
        <p:txBody>
          <a:bodyPr wrap="square" rtlCol="0">
            <a:spAutoFit/>
          </a:bodyPr>
          <a:lstStyle/>
          <a:p>
            <a:r>
              <a:rPr lang="en-US" sz="2400" b="1" dirty="0">
                <a:solidFill>
                  <a:srgbClr val="002060"/>
                </a:solidFill>
              </a:rPr>
              <a:t>Business Problem</a:t>
            </a:r>
          </a:p>
          <a:p>
            <a:endParaRPr lang="en-US" sz="1800" b="1" dirty="0">
              <a:solidFill>
                <a:srgbClr val="002060"/>
              </a:solidFill>
            </a:endParaRPr>
          </a:p>
          <a:p>
            <a:endParaRPr lang="en-US" sz="1800" b="1" dirty="0">
              <a:solidFill>
                <a:srgbClr val="002060"/>
              </a:solidFill>
            </a:endParaRPr>
          </a:p>
          <a:p>
            <a:pPr marL="285750" indent="-285750">
              <a:buFont typeface="Arial" panose="020B0604020202020204" pitchFamily="34" charset="0"/>
              <a:buChar char="•"/>
            </a:pPr>
            <a:r>
              <a:rPr lang="en-US" sz="1800" b="1" i="1" dirty="0">
                <a:solidFill>
                  <a:srgbClr val="002060"/>
                </a:solidFill>
              </a:rPr>
              <a:t>Reliability &amp; Service </a:t>
            </a:r>
            <a:r>
              <a:rPr lang="en-US" sz="1800" i="1" dirty="0">
                <a:solidFill>
                  <a:srgbClr val="002060"/>
                </a:solidFill>
              </a:rPr>
              <a:t>- With cars becoming a part of daily routine, customers are demanding more from reliability and service.</a:t>
            </a:r>
          </a:p>
          <a:p>
            <a:r>
              <a:rPr lang="en-US" sz="1800" i="1" dirty="0">
                <a:solidFill>
                  <a:srgbClr val="002060"/>
                </a:solidFill>
              </a:rPr>
              <a:t> </a:t>
            </a:r>
          </a:p>
          <a:p>
            <a:pPr marL="285750" indent="-285750">
              <a:buFont typeface="Arial" panose="020B0604020202020204" pitchFamily="34" charset="0"/>
              <a:buChar char="•"/>
            </a:pPr>
            <a:r>
              <a:rPr lang="en-US" sz="1800" b="1" i="1" dirty="0">
                <a:solidFill>
                  <a:srgbClr val="002060"/>
                </a:solidFill>
              </a:rPr>
              <a:t>Omni Channel Interface </a:t>
            </a:r>
            <a:r>
              <a:rPr lang="en-US" sz="1800" i="1" dirty="0">
                <a:solidFill>
                  <a:srgbClr val="002060"/>
                </a:solidFill>
              </a:rPr>
              <a:t>– To improve seamless customer experience, we need an omni channel interface through which customer can get all the services right from car dashboard. </a:t>
            </a:r>
          </a:p>
          <a:p>
            <a:pPr marL="285750" indent="-285750">
              <a:buFont typeface="Arial" panose="020B0604020202020204" pitchFamily="34" charset="0"/>
              <a:buChar char="•"/>
            </a:pPr>
            <a:endParaRPr lang="en-US" sz="1800" i="1" dirty="0">
              <a:solidFill>
                <a:srgbClr val="002060"/>
              </a:solidFill>
            </a:endParaRPr>
          </a:p>
          <a:p>
            <a:pPr marL="285750" indent="-285750">
              <a:buFont typeface="Arial" panose="020B0604020202020204" pitchFamily="34" charset="0"/>
              <a:buChar char="•"/>
            </a:pPr>
            <a:r>
              <a:rPr lang="en-US" sz="1800" b="1" i="1" dirty="0">
                <a:solidFill>
                  <a:srgbClr val="002060"/>
                </a:solidFill>
              </a:rPr>
              <a:t>Real Time Stats</a:t>
            </a:r>
            <a:r>
              <a:rPr lang="en-US" sz="1800" i="1" dirty="0">
                <a:solidFill>
                  <a:srgbClr val="002060"/>
                </a:solidFill>
              </a:rPr>
              <a:t> - Car owner should know which all parts are due for service and how much time he can get it serviced. </a:t>
            </a:r>
          </a:p>
          <a:p>
            <a:pPr marL="285750" indent="-285750">
              <a:buFont typeface="Arial" panose="020B0604020202020204" pitchFamily="34" charset="0"/>
              <a:buChar char="•"/>
            </a:pPr>
            <a:endParaRPr lang="en-US" sz="1800" i="1" dirty="0">
              <a:solidFill>
                <a:srgbClr val="002060"/>
              </a:solidFill>
            </a:endParaRPr>
          </a:p>
          <a:p>
            <a:pPr marL="285750" indent="-285750">
              <a:buFont typeface="Arial" panose="020B0604020202020204" pitchFamily="34" charset="0"/>
              <a:buChar char="•"/>
            </a:pPr>
            <a:r>
              <a:rPr lang="en-US" sz="1800" b="1" i="1" dirty="0">
                <a:solidFill>
                  <a:srgbClr val="002060"/>
                </a:solidFill>
              </a:rPr>
              <a:t>Customer Experience </a:t>
            </a:r>
            <a:r>
              <a:rPr lang="en-US" sz="1800" i="1" dirty="0">
                <a:solidFill>
                  <a:srgbClr val="002060"/>
                </a:solidFill>
              </a:rPr>
              <a:t>- If it can be serviced while he is having a business meeting downtown.</a:t>
            </a:r>
          </a:p>
          <a:p>
            <a:endParaRPr lang="en-US" sz="1200"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8800" y="63044"/>
            <a:ext cx="11201400" cy="6693356"/>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 name="Picture 2">
            <a:extLst>
              <a:ext uri="{FF2B5EF4-FFF2-40B4-BE49-F238E27FC236}">
                <a16:creationId xmlns:a16="http://schemas.microsoft.com/office/drawing/2014/main" id="{FBB2A782-7694-44A5-AF61-267C5B2C41E9}"/>
              </a:ext>
            </a:extLst>
          </p:cNvPr>
          <p:cNvPicPr>
            <a:picLocks noChangeAspect="1"/>
          </p:cNvPicPr>
          <p:nvPr/>
        </p:nvPicPr>
        <p:blipFill>
          <a:blip r:embed="rId3"/>
          <a:stretch>
            <a:fillRect/>
          </a:stretch>
        </p:blipFill>
        <p:spPr>
          <a:xfrm>
            <a:off x="669189" y="246887"/>
            <a:ext cx="2230902" cy="1866900"/>
          </a:xfrm>
          <a:prstGeom prst="rect">
            <a:avLst/>
          </a:prstGeom>
        </p:spPr>
      </p:pic>
      <p:pic>
        <p:nvPicPr>
          <p:cNvPr id="7" name="Picture 6">
            <a:extLst>
              <a:ext uri="{FF2B5EF4-FFF2-40B4-BE49-F238E27FC236}">
                <a16:creationId xmlns:a16="http://schemas.microsoft.com/office/drawing/2014/main" id="{3000F8AB-FF42-4C56-ACC0-2D4AE9A3448E}"/>
              </a:ext>
            </a:extLst>
          </p:cNvPr>
          <p:cNvPicPr>
            <a:picLocks noChangeAspect="1"/>
          </p:cNvPicPr>
          <p:nvPr/>
        </p:nvPicPr>
        <p:blipFill>
          <a:blip r:embed="rId4"/>
          <a:stretch>
            <a:fillRect/>
          </a:stretch>
        </p:blipFill>
        <p:spPr>
          <a:xfrm>
            <a:off x="3817128" y="671576"/>
            <a:ext cx="2278039" cy="1017524"/>
          </a:xfrm>
          <a:prstGeom prst="rect">
            <a:avLst/>
          </a:prstGeom>
        </p:spPr>
      </p:pic>
      <p:pic>
        <p:nvPicPr>
          <p:cNvPr id="9" name="Picture 8">
            <a:extLst>
              <a:ext uri="{FF2B5EF4-FFF2-40B4-BE49-F238E27FC236}">
                <a16:creationId xmlns:a16="http://schemas.microsoft.com/office/drawing/2014/main" id="{CEA2008C-F785-4055-A85D-ED65E206252F}"/>
              </a:ext>
            </a:extLst>
          </p:cNvPr>
          <p:cNvPicPr>
            <a:picLocks noChangeAspect="1"/>
          </p:cNvPicPr>
          <p:nvPr/>
        </p:nvPicPr>
        <p:blipFill>
          <a:blip r:embed="rId5"/>
          <a:stretch>
            <a:fillRect/>
          </a:stretch>
        </p:blipFill>
        <p:spPr>
          <a:xfrm>
            <a:off x="6976022" y="623125"/>
            <a:ext cx="1790700" cy="1114425"/>
          </a:xfrm>
          <a:prstGeom prst="rect">
            <a:avLst/>
          </a:prstGeom>
        </p:spPr>
      </p:pic>
      <p:sp>
        <p:nvSpPr>
          <p:cNvPr id="10" name="Arrow: Right 9">
            <a:extLst>
              <a:ext uri="{FF2B5EF4-FFF2-40B4-BE49-F238E27FC236}">
                <a16:creationId xmlns:a16="http://schemas.microsoft.com/office/drawing/2014/main" id="{8845C0C8-A2DE-43AE-B22B-ED79BEA07838}"/>
              </a:ext>
            </a:extLst>
          </p:cNvPr>
          <p:cNvSpPr/>
          <p:nvPr/>
        </p:nvSpPr>
        <p:spPr>
          <a:xfrm>
            <a:off x="2956363" y="1072005"/>
            <a:ext cx="696958" cy="242062"/>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charset="0"/>
              <a:ea typeface="Verdana" charset="0"/>
              <a:cs typeface="Verdana" charset="0"/>
            </a:endParaRPr>
          </a:p>
        </p:txBody>
      </p:sp>
      <p:sp>
        <p:nvSpPr>
          <p:cNvPr id="11" name="Arrow: Right 10">
            <a:extLst>
              <a:ext uri="{FF2B5EF4-FFF2-40B4-BE49-F238E27FC236}">
                <a16:creationId xmlns:a16="http://schemas.microsoft.com/office/drawing/2014/main" id="{06A1B0C7-793D-4BEE-991D-4BC1908FAD80}"/>
              </a:ext>
            </a:extLst>
          </p:cNvPr>
          <p:cNvSpPr/>
          <p:nvPr/>
        </p:nvSpPr>
        <p:spPr>
          <a:xfrm>
            <a:off x="6224779" y="1072005"/>
            <a:ext cx="598051" cy="242062"/>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charset="0"/>
              <a:ea typeface="Verdana" charset="0"/>
              <a:cs typeface="Verdana" charset="0"/>
            </a:endParaRPr>
          </a:p>
        </p:txBody>
      </p:sp>
      <p:pic>
        <p:nvPicPr>
          <p:cNvPr id="13" name="Graphic 12" descr="Envelope">
            <a:extLst>
              <a:ext uri="{FF2B5EF4-FFF2-40B4-BE49-F238E27FC236}">
                <a16:creationId xmlns:a16="http://schemas.microsoft.com/office/drawing/2014/main" id="{866C48F9-C83D-41B1-9B80-C2865845A0D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60182" y="5142302"/>
            <a:ext cx="362108" cy="362108"/>
          </a:xfrm>
          <a:prstGeom prst="rect">
            <a:avLst/>
          </a:prstGeom>
        </p:spPr>
      </p:pic>
      <p:pic>
        <p:nvPicPr>
          <p:cNvPr id="15" name="Graphic 14" descr="Receiver">
            <a:extLst>
              <a:ext uri="{FF2B5EF4-FFF2-40B4-BE49-F238E27FC236}">
                <a16:creationId xmlns:a16="http://schemas.microsoft.com/office/drawing/2014/main" id="{A5853BA1-522A-440D-90AF-E84ACFB8F3E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60182" y="4543024"/>
            <a:ext cx="362108" cy="362108"/>
          </a:xfrm>
          <a:prstGeom prst="rect">
            <a:avLst/>
          </a:prstGeom>
        </p:spPr>
      </p:pic>
      <p:sp>
        <p:nvSpPr>
          <p:cNvPr id="16" name="Arrow: Bent-Up 15">
            <a:extLst>
              <a:ext uri="{FF2B5EF4-FFF2-40B4-BE49-F238E27FC236}">
                <a16:creationId xmlns:a16="http://schemas.microsoft.com/office/drawing/2014/main" id="{95126F7F-9976-493D-A349-DB6255D7ABD8}"/>
              </a:ext>
            </a:extLst>
          </p:cNvPr>
          <p:cNvSpPr/>
          <p:nvPr/>
        </p:nvSpPr>
        <p:spPr>
          <a:xfrm flipV="1">
            <a:off x="9184785" y="1088637"/>
            <a:ext cx="1343516" cy="765561"/>
          </a:xfrm>
          <a:prstGeom prst="bentUpArrow">
            <a:avLst>
              <a:gd name="adj1" fmla="val 25000"/>
              <a:gd name="adj2" fmla="val 28054"/>
              <a:gd name="adj3" fmla="val 25000"/>
            </a:avLst>
          </a:prstGeom>
          <a:pattFill prst="ltDnDiag">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charset="0"/>
              <a:ea typeface="Verdana" charset="0"/>
              <a:cs typeface="Verdana" charset="0"/>
            </a:endParaRPr>
          </a:p>
        </p:txBody>
      </p:sp>
      <p:pic>
        <p:nvPicPr>
          <p:cNvPr id="18" name="Picture 17">
            <a:extLst>
              <a:ext uri="{FF2B5EF4-FFF2-40B4-BE49-F238E27FC236}">
                <a16:creationId xmlns:a16="http://schemas.microsoft.com/office/drawing/2014/main" id="{43852430-AC21-4707-B2C1-C38AE4651473}"/>
              </a:ext>
            </a:extLst>
          </p:cNvPr>
          <p:cNvPicPr>
            <a:picLocks noChangeAspect="1"/>
          </p:cNvPicPr>
          <p:nvPr/>
        </p:nvPicPr>
        <p:blipFill>
          <a:blip r:embed="rId10"/>
          <a:stretch>
            <a:fillRect/>
          </a:stretch>
        </p:blipFill>
        <p:spPr>
          <a:xfrm>
            <a:off x="9184784" y="2363693"/>
            <a:ext cx="2508080" cy="1333500"/>
          </a:xfrm>
          <a:prstGeom prst="rect">
            <a:avLst/>
          </a:prstGeom>
          <a:ln>
            <a:solidFill>
              <a:srgbClr val="FF0000"/>
            </a:solidFill>
          </a:ln>
        </p:spPr>
      </p:pic>
      <p:pic>
        <p:nvPicPr>
          <p:cNvPr id="23" name="Picture 22">
            <a:extLst>
              <a:ext uri="{FF2B5EF4-FFF2-40B4-BE49-F238E27FC236}">
                <a16:creationId xmlns:a16="http://schemas.microsoft.com/office/drawing/2014/main" id="{31F222B5-DD68-4187-ADDF-E99749137505}"/>
              </a:ext>
            </a:extLst>
          </p:cNvPr>
          <p:cNvPicPr>
            <a:picLocks noChangeAspect="1"/>
          </p:cNvPicPr>
          <p:nvPr/>
        </p:nvPicPr>
        <p:blipFill>
          <a:blip r:embed="rId11"/>
          <a:stretch>
            <a:fillRect/>
          </a:stretch>
        </p:blipFill>
        <p:spPr>
          <a:xfrm>
            <a:off x="7222358" y="4234388"/>
            <a:ext cx="1391365" cy="1314067"/>
          </a:xfrm>
          <a:prstGeom prst="rect">
            <a:avLst/>
          </a:prstGeom>
        </p:spPr>
      </p:pic>
      <p:sp>
        <p:nvSpPr>
          <p:cNvPr id="25" name="Arrow: Down 24">
            <a:extLst>
              <a:ext uri="{FF2B5EF4-FFF2-40B4-BE49-F238E27FC236}">
                <a16:creationId xmlns:a16="http://schemas.microsoft.com/office/drawing/2014/main" id="{AC9FE060-74F1-4521-B6D5-48BB11AD620C}"/>
              </a:ext>
            </a:extLst>
          </p:cNvPr>
          <p:cNvSpPr/>
          <p:nvPr/>
        </p:nvSpPr>
        <p:spPr>
          <a:xfrm>
            <a:off x="7786772" y="2022288"/>
            <a:ext cx="277728" cy="2016311"/>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charset="0"/>
              <a:ea typeface="Verdana" charset="0"/>
              <a:cs typeface="Verdana" charset="0"/>
            </a:endParaRPr>
          </a:p>
        </p:txBody>
      </p:sp>
      <p:pic>
        <p:nvPicPr>
          <p:cNvPr id="29" name="Picture 28">
            <a:extLst>
              <a:ext uri="{FF2B5EF4-FFF2-40B4-BE49-F238E27FC236}">
                <a16:creationId xmlns:a16="http://schemas.microsoft.com/office/drawing/2014/main" id="{C03A42C0-13F9-425C-8BD1-FF24ADFE41A2}"/>
              </a:ext>
            </a:extLst>
          </p:cNvPr>
          <p:cNvPicPr>
            <a:picLocks noChangeAspect="1"/>
          </p:cNvPicPr>
          <p:nvPr/>
        </p:nvPicPr>
        <p:blipFill>
          <a:blip r:embed="rId12"/>
          <a:stretch>
            <a:fillRect/>
          </a:stretch>
        </p:blipFill>
        <p:spPr>
          <a:xfrm>
            <a:off x="2342370" y="4300518"/>
            <a:ext cx="1372097" cy="1372097"/>
          </a:xfrm>
          <a:prstGeom prst="rect">
            <a:avLst/>
          </a:prstGeom>
        </p:spPr>
      </p:pic>
      <p:sp>
        <p:nvSpPr>
          <p:cNvPr id="30" name="Arrow: Left 29">
            <a:extLst>
              <a:ext uri="{FF2B5EF4-FFF2-40B4-BE49-F238E27FC236}">
                <a16:creationId xmlns:a16="http://schemas.microsoft.com/office/drawing/2014/main" id="{BAB33A72-5C18-4C87-B6EB-EC14CCA664CD}"/>
              </a:ext>
            </a:extLst>
          </p:cNvPr>
          <p:cNvSpPr/>
          <p:nvPr/>
        </p:nvSpPr>
        <p:spPr>
          <a:xfrm>
            <a:off x="4276578" y="4905132"/>
            <a:ext cx="1882922" cy="237170"/>
          </a:xfrm>
          <a:prstGeom prst="lef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charset="0"/>
              <a:ea typeface="Verdana" charset="0"/>
              <a:cs typeface="Verdana" charset="0"/>
            </a:endParaRPr>
          </a:p>
        </p:txBody>
      </p:sp>
      <p:pic>
        <p:nvPicPr>
          <p:cNvPr id="17" name="Graphic 16" descr="Receiver">
            <a:extLst>
              <a:ext uri="{FF2B5EF4-FFF2-40B4-BE49-F238E27FC236}">
                <a16:creationId xmlns:a16="http://schemas.microsoft.com/office/drawing/2014/main" id="{53609712-442D-4877-A74F-04C9882396B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20299" y="709897"/>
            <a:ext cx="362108" cy="362108"/>
          </a:xfrm>
          <a:prstGeom prst="rect">
            <a:avLst/>
          </a:prstGeom>
        </p:spPr>
      </p:pic>
      <p:sp>
        <p:nvSpPr>
          <p:cNvPr id="2" name="TextBox 1">
            <a:extLst>
              <a:ext uri="{FF2B5EF4-FFF2-40B4-BE49-F238E27FC236}">
                <a16:creationId xmlns:a16="http://schemas.microsoft.com/office/drawing/2014/main" id="{6FD9B576-973B-4DCF-BD59-12C0C946E582}"/>
              </a:ext>
            </a:extLst>
          </p:cNvPr>
          <p:cNvSpPr txBox="1"/>
          <p:nvPr/>
        </p:nvSpPr>
        <p:spPr>
          <a:xfrm>
            <a:off x="10395911" y="1137172"/>
            <a:ext cx="1429095" cy="307777"/>
          </a:xfrm>
          <a:prstGeom prst="rect">
            <a:avLst/>
          </a:prstGeom>
          <a:noFill/>
        </p:spPr>
        <p:txBody>
          <a:bodyPr wrap="square" rtlCol="0">
            <a:spAutoFit/>
          </a:bodyPr>
          <a:lstStyle/>
          <a:p>
            <a:r>
              <a:rPr lang="en-US" dirty="0">
                <a:latin typeface="Verdana" charset="0"/>
                <a:ea typeface="Verdana" charset="0"/>
                <a:cs typeface="Verdana" charset="0"/>
              </a:rPr>
              <a:t>Normal Flow</a:t>
            </a:r>
          </a:p>
        </p:txBody>
      </p:sp>
      <p:sp>
        <p:nvSpPr>
          <p:cNvPr id="19" name="TextBox 18">
            <a:extLst>
              <a:ext uri="{FF2B5EF4-FFF2-40B4-BE49-F238E27FC236}">
                <a16:creationId xmlns:a16="http://schemas.microsoft.com/office/drawing/2014/main" id="{FCB0FBBA-0E07-4FBB-A93E-F312909AD054}"/>
              </a:ext>
            </a:extLst>
          </p:cNvPr>
          <p:cNvSpPr txBox="1"/>
          <p:nvPr/>
        </p:nvSpPr>
        <p:spPr>
          <a:xfrm>
            <a:off x="6526623" y="2832080"/>
            <a:ext cx="1429095" cy="307777"/>
          </a:xfrm>
          <a:prstGeom prst="rect">
            <a:avLst/>
          </a:prstGeom>
          <a:noFill/>
        </p:spPr>
        <p:txBody>
          <a:bodyPr wrap="square" rtlCol="0">
            <a:spAutoFit/>
          </a:bodyPr>
          <a:lstStyle/>
          <a:p>
            <a:r>
              <a:rPr lang="en-US" dirty="0">
                <a:latin typeface="Verdana" charset="0"/>
                <a:ea typeface="Verdana" charset="0"/>
                <a:cs typeface="Verdana" charset="0"/>
              </a:rPr>
              <a:t>Smart Flow</a:t>
            </a:r>
          </a:p>
        </p:txBody>
      </p:sp>
    </p:spTree>
    <p:extLst>
      <p:ext uri="{BB962C8B-B14F-4D97-AF65-F5344CB8AC3E}">
        <p14:creationId xmlns:p14="http://schemas.microsoft.com/office/powerpoint/2010/main" val="399478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8800" y="63044"/>
            <a:ext cx="11201400" cy="6693356"/>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itle 1">
            <a:extLst>
              <a:ext uri="{FF2B5EF4-FFF2-40B4-BE49-F238E27FC236}">
                <a16:creationId xmlns:a16="http://schemas.microsoft.com/office/drawing/2014/main" id="{3A3FB584-ECD4-4A66-926F-DC3D95AE7581}"/>
              </a:ext>
            </a:extLst>
          </p:cNvPr>
          <p:cNvSpPr>
            <a:spLocks noGrp="1"/>
          </p:cNvSpPr>
          <p:nvPr>
            <p:ph type="title"/>
          </p:nvPr>
        </p:nvSpPr>
        <p:spPr>
          <a:xfrm>
            <a:off x="697523" y="379192"/>
            <a:ext cx="10515600" cy="647749"/>
          </a:xfrm>
        </p:spPr>
        <p:txBody>
          <a:bodyPr>
            <a:normAutofit/>
          </a:bodyPr>
          <a:lstStyle/>
          <a:p>
            <a:r>
              <a:rPr lang="en-US" sz="2200" b="1" dirty="0">
                <a:solidFill>
                  <a:srgbClr val="002060"/>
                </a:solidFill>
                <a:latin typeface="Arial"/>
                <a:cs typeface="Arial"/>
                <a:sym typeface="Arial"/>
              </a:rPr>
              <a:t>Customer</a:t>
            </a:r>
            <a:r>
              <a:rPr lang="en-US" sz="2200" dirty="0"/>
              <a:t> </a:t>
            </a:r>
            <a:r>
              <a:rPr lang="en-US" sz="2200" b="1" dirty="0">
                <a:solidFill>
                  <a:srgbClr val="002060"/>
                </a:solidFill>
                <a:latin typeface="Arial"/>
                <a:cs typeface="Arial"/>
              </a:rPr>
              <a:t>Journey 1 </a:t>
            </a:r>
          </a:p>
        </p:txBody>
      </p:sp>
      <p:sp>
        <p:nvSpPr>
          <p:cNvPr id="19" name="Content Placeholder 2">
            <a:extLst>
              <a:ext uri="{FF2B5EF4-FFF2-40B4-BE49-F238E27FC236}">
                <a16:creationId xmlns:a16="http://schemas.microsoft.com/office/drawing/2014/main" id="{7F8C2CBA-4432-4C9F-B03F-66ED4C821967}"/>
              </a:ext>
            </a:extLst>
          </p:cNvPr>
          <p:cNvSpPr txBox="1">
            <a:spLocks/>
          </p:cNvSpPr>
          <p:nvPr/>
        </p:nvSpPr>
        <p:spPr>
          <a:xfrm>
            <a:off x="697523" y="1055077"/>
            <a:ext cx="10515600" cy="516408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baseline="0">
                <a:solidFill>
                  <a:srgbClr val="333333"/>
                </a:solidFill>
                <a:latin typeface="verdana"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333333"/>
                </a:solidFill>
                <a:latin typeface="verdana"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333333"/>
                </a:solidFill>
                <a:latin typeface="verdana"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333333"/>
                </a:solidFill>
                <a:latin typeface="verdana"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333333"/>
                </a:solidFill>
                <a:latin typeface="verdana"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ClrTx/>
              <a:buNone/>
            </a:pPr>
            <a:r>
              <a:rPr lang="en-US" sz="1800" b="1" dirty="0">
                <a:solidFill>
                  <a:srgbClr val="002060"/>
                </a:solidFill>
                <a:latin typeface="Arial"/>
                <a:cs typeface="Arial"/>
              </a:rPr>
              <a:t>Car brake down in middle of nowhere</a:t>
            </a:r>
            <a:endParaRPr lang="en-US" sz="1800" i="1" u="sng" dirty="0">
              <a:solidFill>
                <a:srgbClr val="002060"/>
              </a:solidFill>
              <a:latin typeface="Arial"/>
              <a:cs typeface="Arial"/>
            </a:endParaRPr>
          </a:p>
          <a:p>
            <a:pPr>
              <a:buClrTx/>
            </a:pPr>
            <a:r>
              <a:rPr lang="en-US" sz="1800" i="1" u="sng" dirty="0">
                <a:solidFill>
                  <a:srgbClr val="002060"/>
                </a:solidFill>
                <a:latin typeface="Arial"/>
                <a:cs typeface="Arial"/>
              </a:rPr>
              <a:t>Normal Flow</a:t>
            </a:r>
          </a:p>
          <a:p>
            <a:pPr lvl="1">
              <a:buClrTx/>
            </a:pPr>
            <a:r>
              <a:rPr lang="en-US" sz="1800" i="1" dirty="0">
                <a:solidFill>
                  <a:srgbClr val="002060"/>
                </a:solidFill>
                <a:latin typeface="Arial"/>
                <a:cs typeface="Arial"/>
              </a:rPr>
              <a:t>Find service center number from google</a:t>
            </a:r>
          </a:p>
          <a:p>
            <a:pPr lvl="1">
              <a:buClrTx/>
            </a:pPr>
            <a:r>
              <a:rPr lang="en-US" sz="1800" i="1" dirty="0">
                <a:solidFill>
                  <a:srgbClr val="002060"/>
                </a:solidFill>
                <a:latin typeface="Arial"/>
                <a:cs typeface="Arial"/>
              </a:rPr>
              <a:t>Call up : IVR</a:t>
            </a:r>
          </a:p>
          <a:p>
            <a:pPr lvl="1">
              <a:buClrTx/>
            </a:pPr>
            <a:r>
              <a:rPr lang="en-US" sz="1800" i="1" dirty="0">
                <a:solidFill>
                  <a:srgbClr val="002060"/>
                </a:solidFill>
                <a:latin typeface="Arial"/>
                <a:cs typeface="Arial"/>
              </a:rPr>
              <a:t>Cellphone Dead, Unreliable Technician, Higher Bills</a:t>
            </a:r>
          </a:p>
          <a:p>
            <a:pPr lvl="1">
              <a:buClrTx/>
            </a:pPr>
            <a:endParaRPr lang="en-US" sz="1800" i="1" dirty="0">
              <a:solidFill>
                <a:srgbClr val="002060"/>
              </a:solidFill>
              <a:latin typeface="Arial"/>
              <a:cs typeface="Arial"/>
            </a:endParaRPr>
          </a:p>
          <a:p>
            <a:pPr>
              <a:buClrTx/>
            </a:pPr>
            <a:r>
              <a:rPr lang="en-US" sz="1800" i="1" u="sng" dirty="0">
                <a:solidFill>
                  <a:srgbClr val="002060"/>
                </a:solidFill>
                <a:latin typeface="Arial"/>
                <a:cs typeface="Arial"/>
              </a:rPr>
              <a:t>Smart Flow</a:t>
            </a:r>
          </a:p>
          <a:p>
            <a:pPr lvl="1">
              <a:buClrTx/>
            </a:pPr>
            <a:r>
              <a:rPr lang="en-US" sz="1800" i="1" dirty="0">
                <a:solidFill>
                  <a:srgbClr val="002060"/>
                </a:solidFill>
                <a:latin typeface="Arial"/>
                <a:cs typeface="Arial"/>
              </a:rPr>
              <a:t>Create a case from car dashboard</a:t>
            </a:r>
          </a:p>
          <a:p>
            <a:pPr lvl="1">
              <a:buClrTx/>
            </a:pPr>
            <a:r>
              <a:rPr lang="en-US" sz="1800" i="1" dirty="0">
                <a:solidFill>
                  <a:srgbClr val="002060"/>
                </a:solidFill>
                <a:latin typeface="Arial"/>
                <a:cs typeface="Arial"/>
              </a:rPr>
              <a:t>All the details like make model location etc. would be auto filled</a:t>
            </a:r>
          </a:p>
          <a:p>
            <a:pPr lvl="1">
              <a:buClrTx/>
            </a:pPr>
            <a:r>
              <a:rPr lang="en-US" sz="1800" i="1" dirty="0">
                <a:solidFill>
                  <a:srgbClr val="002060"/>
                </a:solidFill>
                <a:latin typeface="Arial"/>
                <a:cs typeface="Arial"/>
              </a:rPr>
              <a:t>Technician can probe different aspects using IoT like Engine Oil, coolant etc.</a:t>
            </a:r>
          </a:p>
          <a:p>
            <a:pPr lvl="1">
              <a:buClrTx/>
            </a:pPr>
            <a:r>
              <a:rPr lang="en-US" sz="1800" i="1" dirty="0">
                <a:solidFill>
                  <a:srgbClr val="002060"/>
                </a:solidFill>
                <a:latin typeface="Arial"/>
                <a:cs typeface="Arial"/>
              </a:rPr>
              <a:t>System can update the case on real time with ETA</a:t>
            </a:r>
          </a:p>
          <a:p>
            <a:pPr lvl="1">
              <a:buClrTx/>
            </a:pPr>
            <a:r>
              <a:rPr lang="en-US" sz="1800" i="1" dirty="0">
                <a:solidFill>
                  <a:srgbClr val="002060"/>
                </a:solidFill>
                <a:latin typeface="Arial"/>
                <a:cs typeface="Arial"/>
              </a:rPr>
              <a:t>Car Owner can see the status of the case on dashboard app, mobile app &amp; </a:t>
            </a:r>
            <a:r>
              <a:rPr lang="en-US" sz="1800" i="1" dirty="0" err="1">
                <a:solidFill>
                  <a:srgbClr val="002060"/>
                </a:solidFill>
                <a:latin typeface="Arial"/>
                <a:cs typeface="Arial"/>
              </a:rPr>
              <a:t>WebApp</a:t>
            </a:r>
            <a:endParaRPr lang="en-US" sz="1800" i="1" dirty="0">
              <a:solidFill>
                <a:srgbClr val="002060"/>
              </a:solidFill>
              <a:latin typeface="Arial"/>
              <a:cs typeface="Arial"/>
            </a:endParaRPr>
          </a:p>
        </p:txBody>
      </p:sp>
    </p:spTree>
    <p:extLst>
      <p:ext uri="{BB962C8B-B14F-4D97-AF65-F5344CB8AC3E}">
        <p14:creationId xmlns:p14="http://schemas.microsoft.com/office/powerpoint/2010/main" val="26443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8800" y="63044"/>
            <a:ext cx="11201400" cy="6693356"/>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itle 1">
            <a:extLst>
              <a:ext uri="{FF2B5EF4-FFF2-40B4-BE49-F238E27FC236}">
                <a16:creationId xmlns:a16="http://schemas.microsoft.com/office/drawing/2014/main" id="{3A3FB584-ECD4-4A66-926F-DC3D95AE7581}"/>
              </a:ext>
            </a:extLst>
          </p:cNvPr>
          <p:cNvSpPr>
            <a:spLocks noGrp="1"/>
          </p:cNvSpPr>
          <p:nvPr>
            <p:ph type="title"/>
          </p:nvPr>
        </p:nvSpPr>
        <p:spPr>
          <a:xfrm>
            <a:off x="697523" y="238515"/>
            <a:ext cx="10515600" cy="774359"/>
          </a:xfrm>
        </p:spPr>
        <p:txBody>
          <a:bodyPr>
            <a:normAutofit fontScale="90000"/>
          </a:bodyPr>
          <a:lstStyle/>
          <a:p>
            <a:r>
              <a:rPr lang="en-US" sz="2400" b="1" dirty="0">
                <a:solidFill>
                  <a:srgbClr val="002060"/>
                </a:solidFill>
                <a:latin typeface="Arial"/>
                <a:cs typeface="Arial"/>
                <a:sym typeface="Arial"/>
              </a:rPr>
              <a:t>Customer</a:t>
            </a:r>
            <a:r>
              <a:rPr lang="en-US" dirty="0"/>
              <a:t> </a:t>
            </a:r>
            <a:r>
              <a:rPr lang="en-US" sz="2400" b="1" dirty="0">
                <a:solidFill>
                  <a:srgbClr val="002060"/>
                </a:solidFill>
                <a:latin typeface="Arial"/>
                <a:cs typeface="Arial"/>
              </a:rPr>
              <a:t>Journey 2 - </a:t>
            </a:r>
            <a:br>
              <a:rPr lang="en-US" dirty="0"/>
            </a:br>
            <a:endParaRPr lang="en-US" sz="2400" b="1" dirty="0">
              <a:solidFill>
                <a:srgbClr val="002060"/>
              </a:solidFill>
              <a:latin typeface="Arial"/>
              <a:cs typeface="Arial"/>
            </a:endParaRPr>
          </a:p>
        </p:txBody>
      </p:sp>
      <p:sp>
        <p:nvSpPr>
          <p:cNvPr id="19" name="Content Placeholder 2">
            <a:extLst>
              <a:ext uri="{FF2B5EF4-FFF2-40B4-BE49-F238E27FC236}">
                <a16:creationId xmlns:a16="http://schemas.microsoft.com/office/drawing/2014/main" id="{7F8C2CBA-4432-4C9F-B03F-66ED4C821967}"/>
              </a:ext>
            </a:extLst>
          </p:cNvPr>
          <p:cNvSpPr txBox="1">
            <a:spLocks/>
          </p:cNvSpPr>
          <p:nvPr/>
        </p:nvSpPr>
        <p:spPr>
          <a:xfrm>
            <a:off x="697523" y="1012874"/>
            <a:ext cx="10515600" cy="5206291"/>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baseline="0">
                <a:solidFill>
                  <a:srgbClr val="333333"/>
                </a:solidFill>
                <a:latin typeface="verdana"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333333"/>
                </a:solidFill>
                <a:latin typeface="verdana"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333333"/>
                </a:solidFill>
                <a:latin typeface="verdana"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333333"/>
                </a:solidFill>
                <a:latin typeface="verdana"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333333"/>
                </a:solidFill>
                <a:latin typeface="verdana"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b="1" dirty="0">
                <a:solidFill>
                  <a:srgbClr val="002060"/>
                </a:solidFill>
                <a:latin typeface="Arial"/>
                <a:cs typeface="Arial"/>
              </a:rPr>
              <a:t>Maintenance</a:t>
            </a:r>
            <a:endParaRPr lang="en-US" sz="1800" i="1" u="sng" dirty="0">
              <a:solidFill>
                <a:srgbClr val="002060"/>
              </a:solidFill>
              <a:latin typeface="Arial"/>
              <a:cs typeface="Arial"/>
            </a:endParaRPr>
          </a:p>
          <a:p>
            <a:r>
              <a:rPr lang="en-US" sz="1800" i="1" u="sng" dirty="0">
                <a:solidFill>
                  <a:srgbClr val="002060"/>
                </a:solidFill>
                <a:latin typeface="Arial"/>
                <a:cs typeface="Arial"/>
              </a:rPr>
              <a:t>Normal Flow</a:t>
            </a:r>
          </a:p>
          <a:p>
            <a:pPr lvl="1"/>
            <a:r>
              <a:rPr lang="en-US" sz="1800" i="1" dirty="0">
                <a:solidFill>
                  <a:srgbClr val="002060"/>
                </a:solidFill>
                <a:latin typeface="Arial"/>
                <a:cs typeface="Arial"/>
              </a:rPr>
              <a:t>Call up service station </a:t>
            </a:r>
          </a:p>
          <a:p>
            <a:pPr lvl="1"/>
            <a:r>
              <a:rPr lang="en-US" sz="1800" i="1" dirty="0">
                <a:solidFill>
                  <a:srgbClr val="002060"/>
                </a:solidFill>
                <a:latin typeface="Arial"/>
                <a:cs typeface="Arial"/>
              </a:rPr>
              <a:t>Schedule pickup  </a:t>
            </a:r>
          </a:p>
          <a:p>
            <a:pPr lvl="1"/>
            <a:r>
              <a:rPr lang="en-US" sz="1800" i="1" dirty="0">
                <a:solidFill>
                  <a:srgbClr val="002060"/>
                </a:solidFill>
                <a:latin typeface="Arial"/>
                <a:cs typeface="Arial"/>
              </a:rPr>
              <a:t>For updates, call up service status</a:t>
            </a:r>
          </a:p>
          <a:p>
            <a:pPr lvl="1"/>
            <a:r>
              <a:rPr lang="en-US" sz="1800" i="1" dirty="0">
                <a:solidFill>
                  <a:srgbClr val="002060"/>
                </a:solidFill>
                <a:latin typeface="Arial"/>
                <a:cs typeface="Arial"/>
              </a:rPr>
              <a:t>For any changes in schedule, repeat</a:t>
            </a:r>
          </a:p>
          <a:p>
            <a:pPr lvl="1"/>
            <a:endParaRPr lang="en-US" sz="1800" i="1" dirty="0">
              <a:solidFill>
                <a:srgbClr val="002060"/>
              </a:solidFill>
              <a:latin typeface="Arial"/>
              <a:cs typeface="Arial"/>
            </a:endParaRPr>
          </a:p>
          <a:p>
            <a:r>
              <a:rPr lang="en-US" sz="1800" i="1" u="sng" dirty="0">
                <a:solidFill>
                  <a:srgbClr val="002060"/>
                </a:solidFill>
                <a:latin typeface="Arial"/>
                <a:cs typeface="Arial"/>
              </a:rPr>
              <a:t>Smart Flow</a:t>
            </a:r>
          </a:p>
          <a:p>
            <a:pPr lvl="1"/>
            <a:r>
              <a:rPr lang="en-US" sz="1800" i="1" dirty="0">
                <a:solidFill>
                  <a:srgbClr val="002060"/>
                </a:solidFill>
                <a:latin typeface="Arial"/>
                <a:cs typeface="Arial"/>
              </a:rPr>
              <a:t>Create a case from car dashboard</a:t>
            </a:r>
          </a:p>
          <a:p>
            <a:pPr lvl="1"/>
            <a:r>
              <a:rPr lang="en-US" sz="1800" i="1" dirty="0">
                <a:solidFill>
                  <a:srgbClr val="002060"/>
                </a:solidFill>
                <a:latin typeface="Arial"/>
                <a:cs typeface="Arial"/>
              </a:rPr>
              <a:t>All the details like make model location etc. would be auto filled</a:t>
            </a:r>
          </a:p>
          <a:p>
            <a:pPr lvl="1"/>
            <a:r>
              <a:rPr lang="en-US" sz="1800" i="1" dirty="0">
                <a:solidFill>
                  <a:srgbClr val="002060"/>
                </a:solidFill>
                <a:latin typeface="Arial"/>
                <a:cs typeface="Arial"/>
              </a:rPr>
              <a:t>Technician can probe different aspects using IoT like Engine Oil, coolant etc.</a:t>
            </a:r>
          </a:p>
          <a:p>
            <a:pPr lvl="1"/>
            <a:r>
              <a:rPr lang="en-US" sz="1800" i="1" dirty="0">
                <a:solidFill>
                  <a:srgbClr val="002060"/>
                </a:solidFill>
                <a:latin typeface="Arial"/>
                <a:cs typeface="Arial"/>
              </a:rPr>
              <a:t>System can update the case on real time with ETA</a:t>
            </a:r>
          </a:p>
          <a:p>
            <a:pPr lvl="1"/>
            <a:r>
              <a:rPr lang="en-US" sz="1800" i="1" dirty="0">
                <a:solidFill>
                  <a:srgbClr val="002060"/>
                </a:solidFill>
                <a:latin typeface="Arial"/>
                <a:cs typeface="Arial"/>
              </a:rPr>
              <a:t>Car Owner can see the status of the case on dashboard app, mobile app &amp; </a:t>
            </a:r>
            <a:r>
              <a:rPr lang="en-US" sz="1800" i="1" dirty="0" err="1">
                <a:solidFill>
                  <a:srgbClr val="002060"/>
                </a:solidFill>
                <a:latin typeface="Arial"/>
                <a:cs typeface="Arial"/>
              </a:rPr>
              <a:t>WebApp</a:t>
            </a:r>
            <a:endParaRPr lang="en-US" sz="1800" i="1" dirty="0">
              <a:solidFill>
                <a:srgbClr val="002060"/>
              </a:solidFill>
              <a:latin typeface="Arial"/>
              <a:cs typeface="Arial"/>
            </a:endParaRPr>
          </a:p>
        </p:txBody>
      </p:sp>
    </p:spTree>
    <p:extLst>
      <p:ext uri="{BB962C8B-B14F-4D97-AF65-F5344CB8AC3E}">
        <p14:creationId xmlns:p14="http://schemas.microsoft.com/office/powerpoint/2010/main" val="395261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745588" y="196948"/>
            <a:ext cx="10691446" cy="6499274"/>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TextBox 19"/>
          <p:cNvSpPr txBox="1"/>
          <p:nvPr/>
        </p:nvSpPr>
        <p:spPr>
          <a:xfrm>
            <a:off x="956602" y="340670"/>
            <a:ext cx="10353823" cy="3508653"/>
          </a:xfrm>
          <a:prstGeom prst="rect">
            <a:avLst/>
          </a:prstGeom>
          <a:noFill/>
        </p:spPr>
        <p:txBody>
          <a:bodyPr wrap="square" rtlCol="0">
            <a:spAutoFit/>
          </a:bodyPr>
          <a:lstStyle/>
          <a:p>
            <a:r>
              <a:rPr lang="en-US" sz="2400" b="1" dirty="0">
                <a:solidFill>
                  <a:srgbClr val="002060"/>
                </a:solidFill>
              </a:rPr>
              <a:t>Proposed innovation / Solution Overview</a:t>
            </a:r>
          </a:p>
          <a:p>
            <a:endParaRPr lang="en-US" sz="1200" b="1" dirty="0">
              <a:solidFill>
                <a:srgbClr val="002060"/>
              </a:solidFill>
            </a:endParaRPr>
          </a:p>
          <a:p>
            <a:endParaRPr lang="en-US" sz="1200" b="1" dirty="0">
              <a:solidFill>
                <a:srgbClr val="002060"/>
              </a:solidFill>
            </a:endParaRPr>
          </a:p>
          <a:p>
            <a:endParaRPr lang="en-US" sz="1200" b="1" dirty="0">
              <a:solidFill>
                <a:srgbClr val="002060"/>
              </a:solidFill>
            </a:endParaRPr>
          </a:p>
          <a:p>
            <a:pPr marL="285750" indent="-285750">
              <a:buFont typeface="Arial" panose="020B0604020202020204" pitchFamily="34" charset="0"/>
              <a:buChar char="•"/>
            </a:pPr>
            <a:r>
              <a:rPr lang="en-US" sz="1800" i="1" dirty="0">
                <a:solidFill>
                  <a:srgbClr val="002060"/>
                </a:solidFill>
              </a:rPr>
              <a:t>Smart connected sensors can maintain the service history of all different components and their health. This data can be stored on cloud. </a:t>
            </a:r>
          </a:p>
          <a:p>
            <a:pPr marL="285750" indent="-285750">
              <a:buFont typeface="Arial" panose="020B0604020202020204" pitchFamily="34" charset="0"/>
              <a:buChar char="•"/>
            </a:pPr>
            <a:endParaRPr lang="en-US" sz="1800" i="1" dirty="0">
              <a:solidFill>
                <a:srgbClr val="002060"/>
              </a:solidFill>
            </a:endParaRPr>
          </a:p>
          <a:p>
            <a:pPr marL="285750" indent="-285750">
              <a:buFont typeface="Arial" panose="020B0604020202020204" pitchFamily="34" charset="0"/>
              <a:buChar char="•"/>
            </a:pPr>
            <a:r>
              <a:rPr lang="en-US" sz="1800" i="1" dirty="0">
                <a:solidFill>
                  <a:srgbClr val="002060"/>
                </a:solidFill>
              </a:rPr>
              <a:t>User can have a app on car dashboard using which he/she can create a case and all the relevant details can be auto-filled for case creation. User should be able to see the progress of service technician using app. </a:t>
            </a:r>
          </a:p>
          <a:p>
            <a:pPr marL="285750" indent="-285750">
              <a:buFont typeface="Arial" panose="020B0604020202020204" pitchFamily="34" charset="0"/>
              <a:buChar char="•"/>
            </a:pPr>
            <a:endParaRPr lang="en-US" sz="1800" i="1" dirty="0">
              <a:solidFill>
                <a:srgbClr val="002060"/>
              </a:solidFill>
            </a:endParaRPr>
          </a:p>
          <a:p>
            <a:pPr marL="285750" indent="-285750">
              <a:buFont typeface="Arial" panose="020B0604020202020204" pitchFamily="34" charset="0"/>
              <a:buChar char="•"/>
            </a:pPr>
            <a:r>
              <a:rPr lang="en-US" sz="1800" i="1" dirty="0">
                <a:solidFill>
                  <a:srgbClr val="002060"/>
                </a:solidFill>
              </a:rPr>
              <a:t>Technician should be able to probe all the relevant components for health check and carry necessary tools and provide optimum service time.</a:t>
            </a:r>
          </a:p>
        </p:txBody>
      </p:sp>
    </p:spTree>
    <p:extLst>
      <p:ext uri="{BB962C8B-B14F-4D97-AF65-F5344CB8AC3E}">
        <p14:creationId xmlns:p14="http://schemas.microsoft.com/office/powerpoint/2010/main" val="409533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3">
            <a:extLst>
              <a:ext uri="{FF2B5EF4-FFF2-40B4-BE49-F238E27FC236}">
                <a16:creationId xmlns:a16="http://schemas.microsoft.com/office/drawing/2014/main" id="{959AF74C-1AC4-4EA2-A363-59ABE0CCE42A}"/>
              </a:ext>
            </a:extLst>
          </p:cNvPr>
          <p:cNvSpPr/>
          <p:nvPr/>
        </p:nvSpPr>
        <p:spPr>
          <a:xfrm>
            <a:off x="2715518" y="4384865"/>
            <a:ext cx="1953491" cy="554182"/>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Car / Customer </a:t>
            </a:r>
            <a:endParaRPr lang="en-US" dirty="0"/>
          </a:p>
        </p:txBody>
      </p:sp>
      <p:sp>
        <p:nvSpPr>
          <p:cNvPr id="61" name="Rounded Rectangle 5">
            <a:extLst>
              <a:ext uri="{FF2B5EF4-FFF2-40B4-BE49-F238E27FC236}">
                <a16:creationId xmlns:a16="http://schemas.microsoft.com/office/drawing/2014/main" id="{F871AD9F-D17A-42B3-ADC5-79A91E92D0B2}"/>
              </a:ext>
            </a:extLst>
          </p:cNvPr>
          <p:cNvSpPr/>
          <p:nvPr/>
        </p:nvSpPr>
        <p:spPr>
          <a:xfrm>
            <a:off x="2138289" y="1488521"/>
            <a:ext cx="7849773" cy="1279905"/>
          </a:xfrm>
          <a:prstGeom prst="roundRect">
            <a:avLst/>
          </a:prstGeom>
          <a:solidFill>
            <a:srgbClr val="009A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3200" dirty="0"/>
              <a:t>Smart Connected Cars</a:t>
            </a:r>
          </a:p>
        </p:txBody>
      </p:sp>
      <p:sp>
        <p:nvSpPr>
          <p:cNvPr id="62" name="Rounded Rectangle 6">
            <a:extLst>
              <a:ext uri="{FF2B5EF4-FFF2-40B4-BE49-F238E27FC236}">
                <a16:creationId xmlns:a16="http://schemas.microsoft.com/office/drawing/2014/main" id="{24003226-D986-47D0-9F47-73769725B785}"/>
              </a:ext>
            </a:extLst>
          </p:cNvPr>
          <p:cNvSpPr/>
          <p:nvPr/>
        </p:nvSpPr>
        <p:spPr>
          <a:xfrm>
            <a:off x="7522991" y="4315592"/>
            <a:ext cx="1840097" cy="623455"/>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Service Center</a:t>
            </a:r>
          </a:p>
        </p:txBody>
      </p:sp>
      <p:sp>
        <p:nvSpPr>
          <p:cNvPr id="63" name="Rounded Rectangle 7">
            <a:extLst>
              <a:ext uri="{FF2B5EF4-FFF2-40B4-BE49-F238E27FC236}">
                <a16:creationId xmlns:a16="http://schemas.microsoft.com/office/drawing/2014/main" id="{59A36A21-EF84-4993-8E29-98B9859C924D}"/>
              </a:ext>
            </a:extLst>
          </p:cNvPr>
          <p:cNvSpPr/>
          <p:nvPr/>
        </p:nvSpPr>
        <p:spPr>
          <a:xfrm>
            <a:off x="7992767" y="5668578"/>
            <a:ext cx="900544" cy="318655"/>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Technician</a:t>
            </a:r>
            <a:endParaRPr lang="en-US" dirty="0"/>
          </a:p>
        </p:txBody>
      </p:sp>
      <p:sp>
        <p:nvSpPr>
          <p:cNvPr id="64" name="Rounded Rectangle 8">
            <a:extLst>
              <a:ext uri="{FF2B5EF4-FFF2-40B4-BE49-F238E27FC236}">
                <a16:creationId xmlns:a16="http://schemas.microsoft.com/office/drawing/2014/main" id="{C6CA0EC1-5BFC-40BF-8183-9CEAED84053B}"/>
              </a:ext>
            </a:extLst>
          </p:cNvPr>
          <p:cNvSpPr/>
          <p:nvPr/>
        </p:nvSpPr>
        <p:spPr>
          <a:xfrm>
            <a:off x="3158863" y="5668578"/>
            <a:ext cx="1066800" cy="358054"/>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IoT</a:t>
            </a:r>
            <a:r>
              <a:rPr lang="en-US" sz="1200" dirty="0"/>
              <a:t> Enabled Devices</a:t>
            </a:r>
            <a:endParaRPr lang="en-US" dirty="0"/>
          </a:p>
        </p:txBody>
      </p:sp>
      <p:sp>
        <p:nvSpPr>
          <p:cNvPr id="77" name="TextBox 76">
            <a:extLst>
              <a:ext uri="{FF2B5EF4-FFF2-40B4-BE49-F238E27FC236}">
                <a16:creationId xmlns:a16="http://schemas.microsoft.com/office/drawing/2014/main" id="{6F92FCBE-D27B-4EE6-A419-E50AE2E32EA8}"/>
              </a:ext>
            </a:extLst>
          </p:cNvPr>
          <p:cNvSpPr txBox="1"/>
          <p:nvPr/>
        </p:nvSpPr>
        <p:spPr>
          <a:xfrm>
            <a:off x="660792" y="188827"/>
            <a:ext cx="3735318" cy="584775"/>
          </a:xfrm>
          <a:prstGeom prst="rect">
            <a:avLst/>
          </a:prstGeom>
          <a:noFill/>
        </p:spPr>
        <p:txBody>
          <a:bodyPr wrap="none" rtlCol="0">
            <a:spAutoFit/>
          </a:bodyPr>
          <a:lstStyle/>
          <a:p>
            <a:r>
              <a:rPr lang="en-US" sz="3200" b="1" dirty="0">
                <a:solidFill>
                  <a:srgbClr val="002060"/>
                </a:solidFill>
              </a:rPr>
              <a:t>High Level Design</a:t>
            </a:r>
            <a:endParaRPr lang="en-US" sz="2400" i="1" dirty="0">
              <a:solidFill>
                <a:srgbClr val="002060"/>
              </a:solidFill>
            </a:endParaRPr>
          </a:p>
        </p:txBody>
      </p:sp>
      <p:sp>
        <p:nvSpPr>
          <p:cNvPr id="7" name="Rectangle: Rounded Corners 6">
            <a:extLst>
              <a:ext uri="{FF2B5EF4-FFF2-40B4-BE49-F238E27FC236}">
                <a16:creationId xmlns:a16="http://schemas.microsoft.com/office/drawing/2014/main" id="{FF225B4A-2C6D-4F67-8C60-4BA5974578E7}"/>
              </a:ext>
            </a:extLst>
          </p:cNvPr>
          <p:cNvSpPr/>
          <p:nvPr/>
        </p:nvSpPr>
        <p:spPr>
          <a:xfrm>
            <a:off x="2571831" y="2166431"/>
            <a:ext cx="1859973" cy="450166"/>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Live Apps</a:t>
            </a:r>
          </a:p>
        </p:txBody>
      </p:sp>
      <p:sp>
        <p:nvSpPr>
          <p:cNvPr id="27" name="Rectangle: Rounded Corners 26">
            <a:extLst>
              <a:ext uri="{FF2B5EF4-FFF2-40B4-BE49-F238E27FC236}">
                <a16:creationId xmlns:a16="http://schemas.microsoft.com/office/drawing/2014/main" id="{D6DC3F17-CE84-4ED9-BF9B-414B5E50477A}"/>
              </a:ext>
            </a:extLst>
          </p:cNvPr>
          <p:cNvSpPr/>
          <p:nvPr/>
        </p:nvSpPr>
        <p:spPr>
          <a:xfrm>
            <a:off x="7712591" y="2160427"/>
            <a:ext cx="1859973" cy="450166"/>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Analytics</a:t>
            </a:r>
          </a:p>
        </p:txBody>
      </p:sp>
      <p:sp>
        <p:nvSpPr>
          <p:cNvPr id="15" name="Arrow: Left-Right-Up 14">
            <a:extLst>
              <a:ext uri="{FF2B5EF4-FFF2-40B4-BE49-F238E27FC236}">
                <a16:creationId xmlns:a16="http://schemas.microsoft.com/office/drawing/2014/main" id="{F876E17B-D36B-4B9B-9373-7F7D38EA1258}"/>
              </a:ext>
            </a:extLst>
          </p:cNvPr>
          <p:cNvSpPr/>
          <p:nvPr/>
        </p:nvSpPr>
        <p:spPr>
          <a:xfrm>
            <a:off x="4726318" y="2869809"/>
            <a:ext cx="2739364" cy="1986098"/>
          </a:xfrm>
          <a:prstGeom prst="leftRightUpArrow">
            <a:avLst>
              <a:gd name="adj1" fmla="val 6159"/>
              <a:gd name="adj2" fmla="val 11591"/>
              <a:gd name="adj3" fmla="val 13667"/>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charset="0"/>
              <a:ea typeface="Verdana" charset="0"/>
              <a:cs typeface="Verdana" charset="0"/>
            </a:endParaRPr>
          </a:p>
        </p:txBody>
      </p:sp>
      <p:sp>
        <p:nvSpPr>
          <p:cNvPr id="38" name="Arrow: Up 37">
            <a:extLst>
              <a:ext uri="{FF2B5EF4-FFF2-40B4-BE49-F238E27FC236}">
                <a16:creationId xmlns:a16="http://schemas.microsoft.com/office/drawing/2014/main" id="{35372CDA-41A5-4D4B-BA4E-C8E629E540BD}"/>
              </a:ext>
            </a:extLst>
          </p:cNvPr>
          <p:cNvSpPr/>
          <p:nvPr/>
        </p:nvSpPr>
        <p:spPr>
          <a:xfrm>
            <a:off x="8358633" y="5021463"/>
            <a:ext cx="168812" cy="604206"/>
          </a:xfrm>
          <a:prstGeom prst="up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charset="0"/>
              <a:ea typeface="Verdana" charset="0"/>
              <a:cs typeface="Verdana" charset="0"/>
            </a:endParaRPr>
          </a:p>
        </p:txBody>
      </p:sp>
      <p:sp>
        <p:nvSpPr>
          <p:cNvPr id="39" name="Arrow: Up 38">
            <a:extLst>
              <a:ext uri="{FF2B5EF4-FFF2-40B4-BE49-F238E27FC236}">
                <a16:creationId xmlns:a16="http://schemas.microsoft.com/office/drawing/2014/main" id="{1FFAB2CE-CB35-4CAD-8986-409C8ADD5A3C}"/>
              </a:ext>
            </a:extLst>
          </p:cNvPr>
          <p:cNvSpPr/>
          <p:nvPr/>
        </p:nvSpPr>
        <p:spPr>
          <a:xfrm>
            <a:off x="3619433" y="5001709"/>
            <a:ext cx="145659" cy="604206"/>
          </a:xfrm>
          <a:prstGeom prst="up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charset="0"/>
              <a:ea typeface="Verdana" charset="0"/>
              <a:cs typeface="Verdana" charset="0"/>
            </a:endParaRPr>
          </a:p>
        </p:txBody>
      </p:sp>
      <p:sp>
        <p:nvSpPr>
          <p:cNvPr id="41" name="Rectangle: Rounded Corners 40">
            <a:extLst>
              <a:ext uri="{FF2B5EF4-FFF2-40B4-BE49-F238E27FC236}">
                <a16:creationId xmlns:a16="http://schemas.microsoft.com/office/drawing/2014/main" id="{49E34CFA-2B74-46CE-903F-95F18FC7DF9D}"/>
              </a:ext>
            </a:extLst>
          </p:cNvPr>
          <p:cNvSpPr/>
          <p:nvPr/>
        </p:nvSpPr>
        <p:spPr>
          <a:xfrm>
            <a:off x="5142211" y="2160427"/>
            <a:ext cx="1859973" cy="450166"/>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Flogo</a:t>
            </a:r>
          </a:p>
        </p:txBody>
      </p:sp>
    </p:spTree>
    <p:extLst>
      <p:ext uri="{BB962C8B-B14F-4D97-AF65-F5344CB8AC3E}">
        <p14:creationId xmlns:p14="http://schemas.microsoft.com/office/powerpoint/2010/main" val="781825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745588" y="196948"/>
            <a:ext cx="10691446" cy="6499274"/>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TextBox 10">
            <a:extLst>
              <a:ext uri="{FF2B5EF4-FFF2-40B4-BE49-F238E27FC236}">
                <a16:creationId xmlns:a16="http://schemas.microsoft.com/office/drawing/2014/main" id="{F7FA2265-9F51-4825-837D-AC949D808739}"/>
              </a:ext>
            </a:extLst>
          </p:cNvPr>
          <p:cNvSpPr txBox="1"/>
          <p:nvPr/>
        </p:nvSpPr>
        <p:spPr>
          <a:xfrm>
            <a:off x="1294227" y="567454"/>
            <a:ext cx="10353823" cy="3508653"/>
          </a:xfrm>
          <a:prstGeom prst="rect">
            <a:avLst/>
          </a:prstGeom>
          <a:noFill/>
        </p:spPr>
        <p:txBody>
          <a:bodyPr wrap="square" rtlCol="0">
            <a:spAutoFit/>
          </a:bodyPr>
          <a:lstStyle/>
          <a:p>
            <a:r>
              <a:rPr lang="en-US" sz="2400" b="1" dirty="0">
                <a:solidFill>
                  <a:srgbClr val="002060"/>
                </a:solidFill>
              </a:rPr>
              <a:t>Highlights</a:t>
            </a:r>
          </a:p>
          <a:p>
            <a:endParaRPr lang="en-US" sz="1800" i="1" dirty="0">
              <a:solidFill>
                <a:srgbClr val="002060"/>
              </a:solidFill>
            </a:endParaRPr>
          </a:p>
          <a:p>
            <a:endParaRPr lang="en-US" sz="1800" i="1" dirty="0">
              <a:solidFill>
                <a:srgbClr val="002060"/>
              </a:solidFill>
            </a:endParaRPr>
          </a:p>
          <a:p>
            <a:pPr marL="285750" indent="-285750">
              <a:buFont typeface="Wingdings" panose="05000000000000000000" pitchFamily="2" charset="2"/>
              <a:buChar char="Ø"/>
            </a:pPr>
            <a:r>
              <a:rPr lang="en-US" sz="1800" i="1" dirty="0">
                <a:solidFill>
                  <a:srgbClr val="002060"/>
                </a:solidFill>
              </a:rPr>
              <a:t>Case management using Tibco Cloud Live Apps</a:t>
            </a:r>
          </a:p>
          <a:p>
            <a:pPr marL="285750" indent="-285750">
              <a:buFont typeface="Wingdings" panose="05000000000000000000" pitchFamily="2" charset="2"/>
              <a:buChar char="Ø"/>
            </a:pPr>
            <a:endParaRPr lang="en-US" sz="1800" i="1" dirty="0">
              <a:solidFill>
                <a:srgbClr val="002060"/>
              </a:solidFill>
            </a:endParaRPr>
          </a:p>
          <a:p>
            <a:pPr marL="285750" indent="-285750">
              <a:buFont typeface="Wingdings" panose="05000000000000000000" pitchFamily="2" charset="2"/>
              <a:buChar char="Ø"/>
            </a:pPr>
            <a:r>
              <a:rPr lang="en-US" sz="1800" i="1" dirty="0">
                <a:solidFill>
                  <a:srgbClr val="002060"/>
                </a:solidFill>
              </a:rPr>
              <a:t>Fetch information using Flogo and IoT</a:t>
            </a:r>
          </a:p>
          <a:p>
            <a:pPr marL="285750" indent="-285750">
              <a:buFont typeface="Wingdings" panose="05000000000000000000" pitchFamily="2" charset="2"/>
              <a:buChar char="Ø"/>
            </a:pPr>
            <a:endParaRPr lang="en-US" sz="1800" i="1" dirty="0">
              <a:solidFill>
                <a:srgbClr val="002060"/>
              </a:solidFill>
            </a:endParaRPr>
          </a:p>
          <a:p>
            <a:pPr marL="285750" indent="-285750">
              <a:buFont typeface="Wingdings" panose="05000000000000000000" pitchFamily="2" charset="2"/>
              <a:buChar char="Ø"/>
            </a:pPr>
            <a:r>
              <a:rPr lang="en-US" sz="1800" i="1" dirty="0">
                <a:solidFill>
                  <a:srgbClr val="002060"/>
                </a:solidFill>
              </a:rPr>
              <a:t>Predictive analysis using ML and IoT</a:t>
            </a:r>
          </a:p>
          <a:p>
            <a:pPr marL="285750" indent="-285750">
              <a:buFont typeface="Wingdings" panose="05000000000000000000" pitchFamily="2" charset="2"/>
              <a:buChar char="Ø"/>
            </a:pPr>
            <a:endParaRPr lang="en-US" sz="1800" i="1" dirty="0">
              <a:solidFill>
                <a:srgbClr val="002060"/>
              </a:solidFill>
            </a:endParaRPr>
          </a:p>
          <a:p>
            <a:pPr marL="285750" indent="-285750">
              <a:buFont typeface="Wingdings" panose="05000000000000000000" pitchFamily="2" charset="2"/>
              <a:buChar char="Ø"/>
            </a:pPr>
            <a:r>
              <a:rPr lang="en-US" sz="1800" i="1" dirty="0">
                <a:solidFill>
                  <a:srgbClr val="002060"/>
                </a:solidFill>
              </a:rPr>
              <a:t>Reporting for quick turn around time and better reliability</a:t>
            </a:r>
          </a:p>
          <a:p>
            <a:pPr marL="285750" indent="-285750">
              <a:buFont typeface="Wingdings" panose="05000000000000000000" pitchFamily="2" charset="2"/>
              <a:buChar char="Ø"/>
            </a:pPr>
            <a:endParaRPr lang="en-US" sz="1800" i="1" dirty="0">
              <a:solidFill>
                <a:srgbClr val="002060"/>
              </a:solidFill>
            </a:endParaRPr>
          </a:p>
          <a:p>
            <a:pPr marL="285750" indent="-285750">
              <a:buFont typeface="Wingdings" panose="05000000000000000000" pitchFamily="2" charset="2"/>
              <a:buChar char="Ø"/>
            </a:pPr>
            <a:r>
              <a:rPr lang="en-US" sz="1800" i="1" dirty="0">
                <a:solidFill>
                  <a:srgbClr val="002060"/>
                </a:solidFill>
              </a:rPr>
              <a:t>Responsive App using </a:t>
            </a:r>
            <a:r>
              <a:rPr lang="en-US" sz="1800" i="1" dirty="0" err="1">
                <a:solidFill>
                  <a:srgbClr val="002060"/>
                </a:solidFill>
              </a:rPr>
              <a:t>nodeJs</a:t>
            </a:r>
            <a:endParaRPr lang="en-US" sz="1800" i="1" dirty="0">
              <a:solidFill>
                <a:srgbClr val="002060"/>
              </a:solidFill>
            </a:endParaRPr>
          </a:p>
        </p:txBody>
      </p:sp>
    </p:spTree>
    <p:extLst>
      <p:ext uri="{BB962C8B-B14F-4D97-AF65-F5344CB8AC3E}">
        <p14:creationId xmlns:p14="http://schemas.microsoft.com/office/powerpoint/2010/main" val="106601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745588" y="196948"/>
            <a:ext cx="10691446" cy="6499274"/>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TextBox 19"/>
          <p:cNvSpPr txBox="1"/>
          <p:nvPr/>
        </p:nvSpPr>
        <p:spPr>
          <a:xfrm>
            <a:off x="1252024" y="453212"/>
            <a:ext cx="9706709" cy="646331"/>
          </a:xfrm>
          <a:prstGeom prst="rect">
            <a:avLst/>
          </a:prstGeom>
          <a:noFill/>
        </p:spPr>
        <p:txBody>
          <a:bodyPr wrap="square" rtlCol="0">
            <a:spAutoFit/>
          </a:bodyPr>
          <a:lstStyle/>
          <a:p>
            <a:r>
              <a:rPr lang="en-US" sz="2400" b="1" dirty="0">
                <a:solidFill>
                  <a:srgbClr val="002060"/>
                </a:solidFill>
              </a:rPr>
              <a:t>Case Management Stages</a:t>
            </a:r>
          </a:p>
          <a:p>
            <a:endParaRPr lang="en-US" sz="1200" b="1" dirty="0">
              <a:solidFill>
                <a:srgbClr val="002060"/>
              </a:solidFill>
            </a:endParaRPr>
          </a:p>
        </p:txBody>
      </p:sp>
      <p:sp>
        <p:nvSpPr>
          <p:cNvPr id="5" name="Rectangle 4">
            <a:extLst>
              <a:ext uri="{FF2B5EF4-FFF2-40B4-BE49-F238E27FC236}">
                <a16:creationId xmlns:a16="http://schemas.microsoft.com/office/drawing/2014/main" id="{03633C0F-9ECA-4434-BB47-F50D7E47D9D4}"/>
              </a:ext>
            </a:extLst>
          </p:cNvPr>
          <p:cNvSpPr/>
          <p:nvPr/>
        </p:nvSpPr>
        <p:spPr>
          <a:xfrm>
            <a:off x="1167616" y="1392699"/>
            <a:ext cx="1406770" cy="67525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Case Created</a:t>
            </a:r>
          </a:p>
        </p:txBody>
      </p:sp>
      <p:sp>
        <p:nvSpPr>
          <p:cNvPr id="8" name="Rectangle 7">
            <a:extLst>
              <a:ext uri="{FF2B5EF4-FFF2-40B4-BE49-F238E27FC236}">
                <a16:creationId xmlns:a16="http://schemas.microsoft.com/office/drawing/2014/main" id="{30207598-7906-46F0-AD46-D242A27BA1D2}"/>
              </a:ext>
            </a:extLst>
          </p:cNvPr>
          <p:cNvSpPr/>
          <p:nvPr/>
        </p:nvSpPr>
        <p:spPr>
          <a:xfrm>
            <a:off x="3404374" y="1392702"/>
            <a:ext cx="1479450" cy="67524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Case Assigned</a:t>
            </a:r>
          </a:p>
        </p:txBody>
      </p:sp>
      <p:sp>
        <p:nvSpPr>
          <p:cNvPr id="9" name="Rectangle 8">
            <a:extLst>
              <a:ext uri="{FF2B5EF4-FFF2-40B4-BE49-F238E27FC236}">
                <a16:creationId xmlns:a16="http://schemas.microsoft.com/office/drawing/2014/main" id="{07C1F1EA-DF5B-4DD6-B7F1-0D1E8A1B7F88}"/>
              </a:ext>
            </a:extLst>
          </p:cNvPr>
          <p:cNvSpPr/>
          <p:nvPr/>
        </p:nvSpPr>
        <p:spPr>
          <a:xfrm>
            <a:off x="5610665" y="1392701"/>
            <a:ext cx="1479450" cy="67524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Technician Started</a:t>
            </a:r>
          </a:p>
        </p:txBody>
      </p:sp>
      <p:sp>
        <p:nvSpPr>
          <p:cNvPr id="10" name="Rectangle 9">
            <a:extLst>
              <a:ext uri="{FF2B5EF4-FFF2-40B4-BE49-F238E27FC236}">
                <a16:creationId xmlns:a16="http://schemas.microsoft.com/office/drawing/2014/main" id="{BC0F6BE5-4C37-40DD-852C-357F00E3343D}"/>
              </a:ext>
            </a:extLst>
          </p:cNvPr>
          <p:cNvSpPr/>
          <p:nvPr/>
        </p:nvSpPr>
        <p:spPr>
          <a:xfrm>
            <a:off x="7819288" y="1392700"/>
            <a:ext cx="1479450" cy="67524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Technician Reached</a:t>
            </a:r>
          </a:p>
        </p:txBody>
      </p:sp>
      <p:sp>
        <p:nvSpPr>
          <p:cNvPr id="11" name="Rectangle 10">
            <a:extLst>
              <a:ext uri="{FF2B5EF4-FFF2-40B4-BE49-F238E27FC236}">
                <a16:creationId xmlns:a16="http://schemas.microsoft.com/office/drawing/2014/main" id="{01C19B90-8E7A-447A-9515-89BDD3FBDF5B}"/>
              </a:ext>
            </a:extLst>
          </p:cNvPr>
          <p:cNvSpPr/>
          <p:nvPr/>
        </p:nvSpPr>
        <p:spPr>
          <a:xfrm>
            <a:off x="9549623" y="2339220"/>
            <a:ext cx="1479450" cy="67524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Work Estimate Updated</a:t>
            </a:r>
          </a:p>
        </p:txBody>
      </p:sp>
      <p:sp>
        <p:nvSpPr>
          <p:cNvPr id="12" name="Rectangle 11">
            <a:extLst>
              <a:ext uri="{FF2B5EF4-FFF2-40B4-BE49-F238E27FC236}">
                <a16:creationId xmlns:a16="http://schemas.microsoft.com/office/drawing/2014/main" id="{CCD7E9A8-00E5-45B5-AD67-F92D5A22D7EC}"/>
              </a:ext>
            </a:extLst>
          </p:cNvPr>
          <p:cNvSpPr/>
          <p:nvPr/>
        </p:nvSpPr>
        <p:spPr>
          <a:xfrm>
            <a:off x="9549623" y="3868624"/>
            <a:ext cx="1479450" cy="67524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Work Started</a:t>
            </a:r>
          </a:p>
        </p:txBody>
      </p:sp>
      <p:sp>
        <p:nvSpPr>
          <p:cNvPr id="13" name="Rectangle 12">
            <a:extLst>
              <a:ext uri="{FF2B5EF4-FFF2-40B4-BE49-F238E27FC236}">
                <a16:creationId xmlns:a16="http://schemas.microsoft.com/office/drawing/2014/main" id="{9D1C922B-1D1A-4B56-BD07-53CD53A49CCE}"/>
              </a:ext>
            </a:extLst>
          </p:cNvPr>
          <p:cNvSpPr/>
          <p:nvPr/>
        </p:nvSpPr>
        <p:spPr>
          <a:xfrm>
            <a:off x="7819288" y="4916667"/>
            <a:ext cx="1479450" cy="67524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Work Finished</a:t>
            </a:r>
          </a:p>
        </p:txBody>
      </p:sp>
      <p:sp>
        <p:nvSpPr>
          <p:cNvPr id="14" name="Rectangle 13">
            <a:extLst>
              <a:ext uri="{FF2B5EF4-FFF2-40B4-BE49-F238E27FC236}">
                <a16:creationId xmlns:a16="http://schemas.microsoft.com/office/drawing/2014/main" id="{CD0179AB-2A6D-4D69-B026-62525F0FAD5D}"/>
              </a:ext>
            </a:extLst>
          </p:cNvPr>
          <p:cNvSpPr/>
          <p:nvPr/>
        </p:nvSpPr>
        <p:spPr>
          <a:xfrm>
            <a:off x="5610665" y="4916667"/>
            <a:ext cx="1479450" cy="67524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Keys Handed Over</a:t>
            </a:r>
          </a:p>
        </p:txBody>
      </p:sp>
      <p:sp>
        <p:nvSpPr>
          <p:cNvPr id="15" name="Rectangle 14">
            <a:extLst>
              <a:ext uri="{FF2B5EF4-FFF2-40B4-BE49-F238E27FC236}">
                <a16:creationId xmlns:a16="http://schemas.microsoft.com/office/drawing/2014/main" id="{E8DC17B4-638C-40DB-B476-6845E4607678}"/>
              </a:ext>
            </a:extLst>
          </p:cNvPr>
          <p:cNvSpPr/>
          <p:nvPr/>
        </p:nvSpPr>
        <p:spPr>
          <a:xfrm>
            <a:off x="3404373" y="4916666"/>
            <a:ext cx="1479450" cy="67524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Feedback Received</a:t>
            </a:r>
          </a:p>
        </p:txBody>
      </p:sp>
      <p:sp>
        <p:nvSpPr>
          <p:cNvPr id="16" name="Rectangle 15">
            <a:extLst>
              <a:ext uri="{FF2B5EF4-FFF2-40B4-BE49-F238E27FC236}">
                <a16:creationId xmlns:a16="http://schemas.microsoft.com/office/drawing/2014/main" id="{343EBC03-465A-4361-9BD3-993B6C4909A3}"/>
              </a:ext>
            </a:extLst>
          </p:cNvPr>
          <p:cNvSpPr/>
          <p:nvPr/>
        </p:nvSpPr>
        <p:spPr>
          <a:xfrm>
            <a:off x="1167616" y="4916665"/>
            <a:ext cx="1406770" cy="67525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charset="0"/>
                <a:ea typeface="Verdana" charset="0"/>
                <a:cs typeface="Verdana" charset="0"/>
              </a:rPr>
              <a:t>Case Closed</a:t>
            </a:r>
          </a:p>
        </p:txBody>
      </p:sp>
      <p:sp>
        <p:nvSpPr>
          <p:cNvPr id="25" name="Arrow: Chevron 24">
            <a:extLst>
              <a:ext uri="{FF2B5EF4-FFF2-40B4-BE49-F238E27FC236}">
                <a16:creationId xmlns:a16="http://schemas.microsoft.com/office/drawing/2014/main" id="{2F272A9F-B715-4262-B89A-5B4BDC2245C3}"/>
              </a:ext>
            </a:extLst>
          </p:cNvPr>
          <p:cNvSpPr/>
          <p:nvPr/>
        </p:nvSpPr>
        <p:spPr>
          <a:xfrm rot="3286876">
            <a:off x="9748074" y="1597245"/>
            <a:ext cx="337624" cy="4451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Verdana" charset="0"/>
              <a:ea typeface="Verdana" charset="0"/>
              <a:cs typeface="Verdana" charset="0"/>
            </a:endParaRPr>
          </a:p>
        </p:txBody>
      </p:sp>
      <p:sp>
        <p:nvSpPr>
          <p:cNvPr id="26" name="Arrow: Chevron 25">
            <a:extLst>
              <a:ext uri="{FF2B5EF4-FFF2-40B4-BE49-F238E27FC236}">
                <a16:creationId xmlns:a16="http://schemas.microsoft.com/office/drawing/2014/main" id="{FBBA6E5A-3725-4A5A-97E7-3D07AD0DF1AF}"/>
              </a:ext>
            </a:extLst>
          </p:cNvPr>
          <p:cNvSpPr/>
          <p:nvPr/>
        </p:nvSpPr>
        <p:spPr>
          <a:xfrm>
            <a:off x="2837744" y="1561510"/>
            <a:ext cx="300941" cy="3607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Verdana" charset="0"/>
              <a:ea typeface="Verdana" charset="0"/>
              <a:cs typeface="Verdana" charset="0"/>
            </a:endParaRPr>
          </a:p>
        </p:txBody>
      </p:sp>
      <p:sp>
        <p:nvSpPr>
          <p:cNvPr id="27" name="Arrow: Chevron 26">
            <a:extLst>
              <a:ext uri="{FF2B5EF4-FFF2-40B4-BE49-F238E27FC236}">
                <a16:creationId xmlns:a16="http://schemas.microsoft.com/office/drawing/2014/main" id="{29502E50-01D3-45F1-91F0-6B629EE88386}"/>
              </a:ext>
            </a:extLst>
          </p:cNvPr>
          <p:cNvSpPr/>
          <p:nvPr/>
        </p:nvSpPr>
        <p:spPr>
          <a:xfrm>
            <a:off x="5135218" y="1548055"/>
            <a:ext cx="300941" cy="3607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Verdana" charset="0"/>
              <a:ea typeface="Verdana" charset="0"/>
              <a:cs typeface="Verdana" charset="0"/>
            </a:endParaRPr>
          </a:p>
        </p:txBody>
      </p:sp>
      <p:sp>
        <p:nvSpPr>
          <p:cNvPr id="28" name="Arrow: Chevron 27">
            <a:extLst>
              <a:ext uri="{FF2B5EF4-FFF2-40B4-BE49-F238E27FC236}">
                <a16:creationId xmlns:a16="http://schemas.microsoft.com/office/drawing/2014/main" id="{F151AAA1-1E80-4209-956E-274E32C5704A}"/>
              </a:ext>
            </a:extLst>
          </p:cNvPr>
          <p:cNvSpPr/>
          <p:nvPr/>
        </p:nvSpPr>
        <p:spPr>
          <a:xfrm>
            <a:off x="7333536" y="1561510"/>
            <a:ext cx="300941" cy="3607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Verdana" charset="0"/>
              <a:ea typeface="Verdana" charset="0"/>
              <a:cs typeface="Verdana" charset="0"/>
            </a:endParaRPr>
          </a:p>
        </p:txBody>
      </p:sp>
      <p:sp>
        <p:nvSpPr>
          <p:cNvPr id="29" name="Arrow: Chevron 28">
            <a:extLst>
              <a:ext uri="{FF2B5EF4-FFF2-40B4-BE49-F238E27FC236}">
                <a16:creationId xmlns:a16="http://schemas.microsoft.com/office/drawing/2014/main" id="{D904D6E1-C9EF-40EF-B5C3-C7E093FAE228}"/>
              </a:ext>
            </a:extLst>
          </p:cNvPr>
          <p:cNvSpPr/>
          <p:nvPr/>
        </p:nvSpPr>
        <p:spPr>
          <a:xfrm rot="10800000">
            <a:off x="2822265" y="5096567"/>
            <a:ext cx="300941" cy="3607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Verdana" charset="0"/>
              <a:ea typeface="Verdana" charset="0"/>
              <a:cs typeface="Verdana" charset="0"/>
            </a:endParaRPr>
          </a:p>
        </p:txBody>
      </p:sp>
      <p:sp>
        <p:nvSpPr>
          <p:cNvPr id="30" name="Arrow: Chevron 29">
            <a:extLst>
              <a:ext uri="{FF2B5EF4-FFF2-40B4-BE49-F238E27FC236}">
                <a16:creationId xmlns:a16="http://schemas.microsoft.com/office/drawing/2014/main" id="{EFAB8A77-5646-4C9A-9AED-A2FC9418F47E}"/>
              </a:ext>
            </a:extLst>
          </p:cNvPr>
          <p:cNvSpPr/>
          <p:nvPr/>
        </p:nvSpPr>
        <p:spPr>
          <a:xfrm rot="10800000">
            <a:off x="5119739" y="5083112"/>
            <a:ext cx="300941" cy="3607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Verdana" charset="0"/>
              <a:ea typeface="Verdana" charset="0"/>
              <a:cs typeface="Verdana" charset="0"/>
            </a:endParaRPr>
          </a:p>
        </p:txBody>
      </p:sp>
      <p:sp>
        <p:nvSpPr>
          <p:cNvPr id="31" name="Arrow: Chevron 30">
            <a:extLst>
              <a:ext uri="{FF2B5EF4-FFF2-40B4-BE49-F238E27FC236}">
                <a16:creationId xmlns:a16="http://schemas.microsoft.com/office/drawing/2014/main" id="{CACC83F1-01D0-4AE9-A6D0-B8472C3CF8BB}"/>
              </a:ext>
            </a:extLst>
          </p:cNvPr>
          <p:cNvSpPr/>
          <p:nvPr/>
        </p:nvSpPr>
        <p:spPr>
          <a:xfrm rot="10800000">
            <a:off x="7332125" y="5096567"/>
            <a:ext cx="300941" cy="3607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Verdana" charset="0"/>
              <a:ea typeface="Verdana" charset="0"/>
              <a:cs typeface="Verdana" charset="0"/>
            </a:endParaRPr>
          </a:p>
        </p:txBody>
      </p:sp>
      <p:sp>
        <p:nvSpPr>
          <p:cNvPr id="32" name="Arrow: Chevron 31">
            <a:extLst>
              <a:ext uri="{FF2B5EF4-FFF2-40B4-BE49-F238E27FC236}">
                <a16:creationId xmlns:a16="http://schemas.microsoft.com/office/drawing/2014/main" id="{437F275F-B204-46D9-AC44-01C06E75FE95}"/>
              </a:ext>
            </a:extLst>
          </p:cNvPr>
          <p:cNvSpPr/>
          <p:nvPr/>
        </p:nvSpPr>
        <p:spPr>
          <a:xfrm rot="8026368">
            <a:off x="9607710" y="4805188"/>
            <a:ext cx="337624" cy="4451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Verdana" charset="0"/>
              <a:ea typeface="Verdana" charset="0"/>
              <a:cs typeface="Verdana" charset="0"/>
            </a:endParaRPr>
          </a:p>
        </p:txBody>
      </p:sp>
      <p:sp>
        <p:nvSpPr>
          <p:cNvPr id="33" name="Arrow: Chevron 32">
            <a:extLst>
              <a:ext uri="{FF2B5EF4-FFF2-40B4-BE49-F238E27FC236}">
                <a16:creationId xmlns:a16="http://schemas.microsoft.com/office/drawing/2014/main" id="{234E6815-B7B1-477B-90EF-E957FC19384E}"/>
              </a:ext>
            </a:extLst>
          </p:cNvPr>
          <p:cNvSpPr/>
          <p:nvPr/>
        </p:nvSpPr>
        <p:spPr>
          <a:xfrm rot="5400000">
            <a:off x="10075479" y="3252667"/>
            <a:ext cx="342651" cy="42972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Verdana" charset="0"/>
              <a:ea typeface="Verdana" charset="0"/>
              <a:cs typeface="Verdana" charset="0"/>
            </a:endParaRPr>
          </a:p>
        </p:txBody>
      </p:sp>
    </p:spTree>
    <p:extLst>
      <p:ext uri="{BB962C8B-B14F-4D97-AF65-F5344CB8AC3E}">
        <p14:creationId xmlns:p14="http://schemas.microsoft.com/office/powerpoint/2010/main" val="4139343569"/>
      </p:ext>
    </p:extLst>
  </p:cSld>
  <p:clrMapOvr>
    <a:masterClrMapping/>
  </p:clrMapOvr>
</p:sld>
</file>

<file path=ppt/theme/theme1.xml><?xml version="1.0" encoding="utf-8"?>
<a:theme xmlns:a="http://schemas.openxmlformats.org/drawingml/2006/main" name="4_TIBCO Theme">
  <a:themeElements>
    <a:clrScheme name="Corp Temp 08252017">
      <a:dk1>
        <a:srgbClr val="333333"/>
      </a:dk1>
      <a:lt1>
        <a:srgbClr val="FFFFFF"/>
      </a:lt1>
      <a:dk2>
        <a:srgbClr val="333333"/>
      </a:dk2>
      <a:lt2>
        <a:srgbClr val="B4B4B4"/>
      </a:lt2>
      <a:accent1>
        <a:srgbClr val="FEA400"/>
      </a:accent1>
      <a:accent2>
        <a:srgbClr val="00A9D7"/>
      </a:accent2>
      <a:accent3>
        <a:srgbClr val="C8820D"/>
      </a:accent3>
      <a:accent4>
        <a:srgbClr val="0887A9"/>
      </a:accent4>
      <a:accent5>
        <a:srgbClr val="24BAB3"/>
      </a:accent5>
      <a:accent6>
        <a:srgbClr val="EB008B"/>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atin typeface="Verdana" charset="0"/>
            <a:ea typeface="Verdana" charset="0"/>
            <a:cs typeface="Verdana"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mtClean="0">
            <a:latin typeface="Verdana" charset="0"/>
            <a:ea typeface="Verdana" charset="0"/>
            <a:cs typeface="Verdana" charset="0"/>
          </a:defRPr>
        </a:defPPr>
      </a:lstStyle>
    </a:txDef>
  </a:objectDefaults>
  <a:extraClrSchemeLst/>
  <a:extLst>
    <a:ext uri="{05A4C25C-085E-4340-85A3-A5531E510DB2}">
      <thm15:themeFamily xmlns:thm15="http://schemas.microsoft.com/office/thememl/2012/main" name="Presentation4" id="{9CEF0E40-5717-3444-932F-2332CB87BAC6}" vid="{8EC4CF38-B6F0-CB4B-AB8B-DE5A22989653}"/>
    </a:ext>
  </a:extLst>
</a:theme>
</file>

<file path=ppt/theme/theme2.xml><?xml version="1.0" encoding="utf-8"?>
<a:theme xmlns:a="http://schemas.openxmlformats.org/drawingml/2006/main" name="Corp Temp 08252017">
  <a:themeElements>
    <a:clrScheme name="Corp Temp 08252017">
      <a:dk1>
        <a:srgbClr val="333333"/>
      </a:dk1>
      <a:lt1>
        <a:srgbClr val="FFFFFF"/>
      </a:lt1>
      <a:dk2>
        <a:srgbClr val="333333"/>
      </a:dk2>
      <a:lt2>
        <a:srgbClr val="B4B4B4"/>
      </a:lt2>
      <a:accent1>
        <a:srgbClr val="FEA400"/>
      </a:accent1>
      <a:accent2>
        <a:srgbClr val="00A9D7"/>
      </a:accent2>
      <a:accent3>
        <a:srgbClr val="C8820D"/>
      </a:accent3>
      <a:accent4>
        <a:srgbClr val="0887A9"/>
      </a:accent4>
      <a:accent5>
        <a:srgbClr val="24BAB3"/>
      </a:accent5>
      <a:accent6>
        <a:srgbClr val="EB008B"/>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p Temp 08252017" id="{C828AFC1-A275-4C46-94FE-B2019B6433C4}" vid="{2AE3F615-1176-684A-A478-58957242DA81}"/>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18257</TotalTime>
  <Words>718</Words>
  <Application>Microsoft Office PowerPoint</Application>
  <PresentationFormat>Widescreen</PresentationFormat>
  <Paragraphs>115</Paragraphs>
  <Slides>12</Slides>
  <Notes>10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vt:i4>
      </vt:variant>
    </vt:vector>
  </HeadingPairs>
  <TitlesOfParts>
    <vt:vector size="24" baseType="lpstr">
      <vt:lpstr>맑은 고딕</vt:lpstr>
      <vt:lpstr>Arial</vt:lpstr>
      <vt:lpstr>Avenir Roman</vt:lpstr>
      <vt:lpstr>Calibri</vt:lpstr>
      <vt:lpstr>Gotham Light</vt:lpstr>
      <vt:lpstr>Helvetica</vt:lpstr>
      <vt:lpstr>verdana</vt:lpstr>
      <vt:lpstr>verdana</vt:lpstr>
      <vt:lpstr>Verdana Regular</vt:lpstr>
      <vt:lpstr>Wingdings</vt:lpstr>
      <vt:lpstr>4_TIBCO Theme</vt:lpstr>
      <vt:lpstr>Corp Temp 08252017</vt:lpstr>
      <vt:lpstr>PowerPoint Presentation</vt:lpstr>
      <vt:lpstr>PowerPoint Presentation</vt:lpstr>
      <vt:lpstr>PowerPoint Presentation</vt:lpstr>
      <vt:lpstr>Customer Journey 1 </vt:lpstr>
      <vt:lpstr>Customer Journey 2 -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for the TIBCO Presenter</dc:title>
  <dc:creator>Rakesh Velama</dc:creator>
  <cp:lastModifiedBy>Atul Toke</cp:lastModifiedBy>
  <cp:revision>357</cp:revision>
  <dcterms:modified xsi:type="dcterms:W3CDTF">2019-05-08T07:38:37Z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atul.toke@ad.infosys.com</vt:lpwstr>
  </property>
  <property fmtid="{D5CDD505-2E9C-101B-9397-08002B2CF9AE}" pid="5" name="MSIP_Label_be4b3411-284d-4d31-bd4f-bc13ef7f1fd6_SetDate">
    <vt:lpwstr>2019-05-07T18:20:17.6468560Z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atul.toke@ad.infosys.com</vt:lpwstr>
  </property>
  <property fmtid="{D5CDD505-2E9C-101B-9397-08002B2CF9AE}" pid="12" name="MSIP_Label_a0819fa7-4367-4500-ba88-dd630d977609_SetDate">
    <vt:lpwstr>2019-05-07T18:20:17.6468560Z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