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0083-31E5-96DE-DF9E-8469D3F0A3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A6AC41-5A3E-7302-27B5-45F7161EED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46CE9F-FEBF-42E2-571B-9EDB0646CBE2}"/>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5" name="Footer Placeholder 4">
            <a:extLst>
              <a:ext uri="{FF2B5EF4-FFF2-40B4-BE49-F238E27FC236}">
                <a16:creationId xmlns:a16="http://schemas.microsoft.com/office/drawing/2014/main" id="{5F096B26-CA08-D171-F10C-998715CB9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A24D4-1CE5-2C95-86D8-7FDDA652554A}"/>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29388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D1EC-3EC5-E504-4B87-38A84C33CB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74F6DC-87AC-37C6-A7D9-6B261B5B72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FFD1E-B287-A798-F72E-76352C33088F}"/>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5" name="Footer Placeholder 4">
            <a:extLst>
              <a:ext uri="{FF2B5EF4-FFF2-40B4-BE49-F238E27FC236}">
                <a16:creationId xmlns:a16="http://schemas.microsoft.com/office/drawing/2014/main" id="{F6FD1D8B-D6BE-E5B7-2093-6C05A8941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33654-1055-5050-D2DD-CF0F3C4A5B5A}"/>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297093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655980-AAAE-D28D-9684-021BD08051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1AB52-38E4-9E2E-6DF7-645587E10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4EEB7-D567-6E44-897C-84CE9FEC23FE}"/>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5" name="Footer Placeholder 4">
            <a:extLst>
              <a:ext uri="{FF2B5EF4-FFF2-40B4-BE49-F238E27FC236}">
                <a16:creationId xmlns:a16="http://schemas.microsoft.com/office/drawing/2014/main" id="{EFB3F735-7B40-3F55-774D-2AA18F097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73752-F537-E1F6-0D7D-72D70A5E41D3}"/>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152900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5C1E-874A-3BC3-DF9F-A4155F7533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C76BE-2CA0-DF98-40C5-2884C5B05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693A5-69C0-CCDD-9908-9B06C1D3C371}"/>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5" name="Footer Placeholder 4">
            <a:extLst>
              <a:ext uri="{FF2B5EF4-FFF2-40B4-BE49-F238E27FC236}">
                <a16:creationId xmlns:a16="http://schemas.microsoft.com/office/drawing/2014/main" id="{2B575E64-33E2-7C18-1882-495BCAA2A4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3EFBB-2C5A-3723-5845-73CA2C1EB9BC}"/>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355241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FCCC-CA44-06D5-4BB5-7727CDE1D5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35B2C4-64DA-BE19-EA53-BB2F89468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8F645-4A94-4FE6-D699-EC9C4856B747}"/>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5" name="Footer Placeholder 4">
            <a:extLst>
              <a:ext uri="{FF2B5EF4-FFF2-40B4-BE49-F238E27FC236}">
                <a16:creationId xmlns:a16="http://schemas.microsoft.com/office/drawing/2014/main" id="{38681BA7-5BE2-B1D0-8A57-0DFAE8828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84400-E8A1-6D87-1973-60FEC25551D6}"/>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186327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C317-BEB8-EA7D-7519-AF4B475A93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18CA2B-068D-45B9-AD03-7049078E36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38BCC9-8221-BAB2-E933-9CDAA3E2D7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1D6EB8-037C-1A95-A831-1F31E19D9C7D}"/>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6" name="Footer Placeholder 5">
            <a:extLst>
              <a:ext uri="{FF2B5EF4-FFF2-40B4-BE49-F238E27FC236}">
                <a16:creationId xmlns:a16="http://schemas.microsoft.com/office/drawing/2014/main" id="{C0780ADF-9EC5-FB38-2213-B827E49E2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E684A-35C0-2550-CCCD-8EA9863071A9}"/>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179776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1ABB-42C6-480B-1B01-553B70C07E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FF4A5F-1A2C-6899-A023-743343A3F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4CD090-554B-E8B0-1B56-C010A11C7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41E2A1-7C89-1F20-17B7-6D10948A9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DF20E-FF5A-E8AC-BA52-F1F6D20D6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ACAA20-9BC5-98A5-92FA-E8539F0D75A1}"/>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8" name="Footer Placeholder 7">
            <a:extLst>
              <a:ext uri="{FF2B5EF4-FFF2-40B4-BE49-F238E27FC236}">
                <a16:creationId xmlns:a16="http://schemas.microsoft.com/office/drawing/2014/main" id="{7FD12A6A-57FC-C8EA-2AE8-4111C6117B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76DD4A-9C53-20E1-2163-1DF5BEE6FDE3}"/>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104950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C3D9-C3C6-3B38-928F-64E68D2BCA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C90D74-AEB9-1B5B-24C5-04D18B7EDD9D}"/>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4" name="Footer Placeholder 3">
            <a:extLst>
              <a:ext uri="{FF2B5EF4-FFF2-40B4-BE49-F238E27FC236}">
                <a16:creationId xmlns:a16="http://schemas.microsoft.com/office/drawing/2014/main" id="{B64F7CC1-4751-A9D2-D30A-095F582674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A5448C-AE2B-29C9-E7B0-A18136B1008C}"/>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412892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6D21D-345E-C44D-302F-F71FEF0AAFF6}"/>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3" name="Footer Placeholder 2">
            <a:extLst>
              <a:ext uri="{FF2B5EF4-FFF2-40B4-BE49-F238E27FC236}">
                <a16:creationId xmlns:a16="http://schemas.microsoft.com/office/drawing/2014/main" id="{60C4D9A1-1D47-A212-855A-146A59A098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C60A75-FBC9-980D-72ED-74C540B400BE}"/>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412722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EF0D-6B16-24C8-AC68-59F66D1C6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F7FC67-850A-62F6-B9A8-06F296104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4B423E-1D1B-50A7-8DBC-AF8D45D14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8F8681-B226-FBF4-F4E6-BAB6AE0A5EE9}"/>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6" name="Footer Placeholder 5">
            <a:extLst>
              <a:ext uri="{FF2B5EF4-FFF2-40B4-BE49-F238E27FC236}">
                <a16:creationId xmlns:a16="http://schemas.microsoft.com/office/drawing/2014/main" id="{1B1A2279-BB35-9228-5475-02C3929823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557544-5AA1-17EB-D72C-33818004C659}"/>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41280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3EDE-3975-0348-FDA0-A5BB1E312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41A998-DB11-9DB8-2170-C9AA7A4FC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029BC6-0C7E-61C8-522A-BAA8E44C7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CC673-9DBF-AAA5-B48E-E71080FE8411}"/>
              </a:ext>
            </a:extLst>
          </p:cNvPr>
          <p:cNvSpPr>
            <a:spLocks noGrp="1"/>
          </p:cNvSpPr>
          <p:nvPr>
            <p:ph type="dt" sz="half" idx="10"/>
          </p:nvPr>
        </p:nvSpPr>
        <p:spPr/>
        <p:txBody>
          <a:bodyPr/>
          <a:lstStyle/>
          <a:p>
            <a:fld id="{4E5FC778-9998-44F0-AA4D-F5AA20F4FDF2}" type="datetimeFigureOut">
              <a:rPr lang="en-IN" smtClean="0"/>
              <a:t>02-11-2024</a:t>
            </a:fld>
            <a:endParaRPr lang="en-IN"/>
          </a:p>
        </p:txBody>
      </p:sp>
      <p:sp>
        <p:nvSpPr>
          <p:cNvPr id="6" name="Footer Placeholder 5">
            <a:extLst>
              <a:ext uri="{FF2B5EF4-FFF2-40B4-BE49-F238E27FC236}">
                <a16:creationId xmlns:a16="http://schemas.microsoft.com/office/drawing/2014/main" id="{5CA6A92D-9DD7-090A-3CCE-4DEAD2EEAC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849A-E01F-DFF0-8EB9-E629020EC44B}"/>
              </a:ext>
            </a:extLst>
          </p:cNvPr>
          <p:cNvSpPr>
            <a:spLocks noGrp="1"/>
          </p:cNvSpPr>
          <p:nvPr>
            <p:ph type="sldNum" sz="quarter" idx="12"/>
          </p:nvPr>
        </p:nvSpPr>
        <p:spPr/>
        <p:txBody>
          <a:bodyPr/>
          <a:lstStyle/>
          <a:p>
            <a:fld id="{D85EA96C-2881-482F-94B2-4F64FAD2ABD5}" type="slidenum">
              <a:rPr lang="en-IN" smtClean="0"/>
              <a:t>‹#›</a:t>
            </a:fld>
            <a:endParaRPr lang="en-IN"/>
          </a:p>
        </p:txBody>
      </p:sp>
    </p:spTree>
    <p:extLst>
      <p:ext uri="{BB962C8B-B14F-4D97-AF65-F5344CB8AC3E}">
        <p14:creationId xmlns:p14="http://schemas.microsoft.com/office/powerpoint/2010/main" val="248551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D22EAC-ED8A-0DAC-AC3F-5C36480A8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037403-F8A5-83E1-239D-BF41D36F3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EC608-4EE5-CDC1-BDEF-6DC786DB8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FC778-9998-44F0-AA4D-F5AA20F4FDF2}" type="datetimeFigureOut">
              <a:rPr lang="en-IN" smtClean="0"/>
              <a:t>02-11-2024</a:t>
            </a:fld>
            <a:endParaRPr lang="en-IN"/>
          </a:p>
        </p:txBody>
      </p:sp>
      <p:sp>
        <p:nvSpPr>
          <p:cNvPr id="5" name="Footer Placeholder 4">
            <a:extLst>
              <a:ext uri="{FF2B5EF4-FFF2-40B4-BE49-F238E27FC236}">
                <a16:creationId xmlns:a16="http://schemas.microsoft.com/office/drawing/2014/main" id="{FAE50E51-3858-2366-B776-6011359AA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EF2990-1064-7CA2-360A-CDFE0C7ED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EA96C-2881-482F-94B2-4F64FAD2ABD5}" type="slidenum">
              <a:rPr lang="en-IN" smtClean="0"/>
              <a:t>‹#›</a:t>
            </a:fld>
            <a:endParaRPr lang="en-IN"/>
          </a:p>
        </p:txBody>
      </p:sp>
    </p:spTree>
    <p:extLst>
      <p:ext uri="{BB962C8B-B14F-4D97-AF65-F5344CB8AC3E}">
        <p14:creationId xmlns:p14="http://schemas.microsoft.com/office/powerpoint/2010/main" val="1084795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D748-5F81-E50C-BA15-54F9BFA097EE}"/>
              </a:ext>
            </a:extLst>
          </p:cNvPr>
          <p:cNvSpPr>
            <a:spLocks noGrp="1"/>
          </p:cNvSpPr>
          <p:nvPr>
            <p:ph type="title"/>
          </p:nvPr>
        </p:nvSpPr>
        <p:spPr>
          <a:xfrm>
            <a:off x="464573" y="879819"/>
            <a:ext cx="10515600" cy="2323408"/>
          </a:xfrm>
        </p:spPr>
        <p:txBody>
          <a:bodyPr>
            <a:noAutofit/>
          </a:bodyPr>
          <a:lstStyle/>
          <a:p>
            <a:br>
              <a:rPr lang="en-US" sz="1600" b="1" dirty="0"/>
            </a:br>
            <a:br>
              <a:rPr lang="en-US" sz="1600" b="1" dirty="0"/>
            </a:br>
            <a:br>
              <a:rPr lang="en-US" sz="1800" b="1" dirty="0"/>
            </a:br>
            <a:r>
              <a:rPr lang="en-US" sz="1800" b="1" dirty="0"/>
              <a:t>Question Set 2 – Moderate</a:t>
            </a:r>
            <a:br>
              <a:rPr lang="en-US" sz="900" b="1" dirty="0"/>
            </a:br>
            <a:br>
              <a:rPr lang="en-US" sz="1600" b="1" dirty="0"/>
            </a:br>
            <a:br>
              <a:rPr lang="en-US" sz="1600" dirty="0"/>
            </a:br>
            <a:r>
              <a:rPr lang="en-US" sz="1600" b="1" dirty="0"/>
              <a:t>1. Who is the senior most employee based on job title? </a:t>
            </a:r>
            <a:br>
              <a:rPr lang="en-US" sz="1600" b="1" dirty="0"/>
            </a:br>
            <a:r>
              <a:rPr lang="en-US" sz="1600" b="1" dirty="0"/>
              <a:t>2. Which countries have the most Invoices? </a:t>
            </a:r>
            <a:br>
              <a:rPr lang="en-US" sz="1600" b="1" dirty="0"/>
            </a:br>
            <a:r>
              <a:rPr lang="en-US" sz="1600" b="1" dirty="0"/>
              <a:t>3. What are top 3 values of total invoice? </a:t>
            </a:r>
            <a:br>
              <a:rPr lang="en-US" sz="1600" b="1" dirty="0"/>
            </a:br>
            <a:r>
              <a:rPr lang="en-US" sz="1600" b="1" dirty="0"/>
              <a:t>4. Which city has the best customers? We would like to throw a promotional Music Festival in the city we made the most money. Write a query that returns one city that has the highest sum of invoice totals. Return both the city name &amp; sum of all invoice totals </a:t>
            </a:r>
            <a:br>
              <a:rPr lang="en-US" sz="1600" b="1" dirty="0"/>
            </a:br>
            <a:r>
              <a:rPr lang="en-US" sz="1600" b="1" dirty="0"/>
              <a:t>5. Who is the best customer? The customer who has spent the most money will be declared the best customer. Write a query that returns the person who has spent the most money</a:t>
            </a:r>
            <a:br>
              <a:rPr lang="en-US" sz="1600" dirty="0"/>
            </a:br>
            <a:br>
              <a:rPr lang="en-US" sz="1600" dirty="0"/>
            </a:br>
            <a:endParaRPr lang="en-IN" sz="1600" dirty="0"/>
          </a:p>
        </p:txBody>
      </p:sp>
      <p:sp>
        <p:nvSpPr>
          <p:cNvPr id="4" name="TextBox 3">
            <a:extLst>
              <a:ext uri="{FF2B5EF4-FFF2-40B4-BE49-F238E27FC236}">
                <a16:creationId xmlns:a16="http://schemas.microsoft.com/office/drawing/2014/main" id="{3A93855C-C8B2-8F90-A184-5217095E417A}"/>
              </a:ext>
            </a:extLst>
          </p:cNvPr>
          <p:cNvSpPr txBox="1"/>
          <p:nvPr/>
        </p:nvSpPr>
        <p:spPr>
          <a:xfrm>
            <a:off x="747251" y="188112"/>
            <a:ext cx="7246373" cy="369332"/>
          </a:xfrm>
          <a:prstGeom prst="rect">
            <a:avLst/>
          </a:prstGeom>
          <a:noFill/>
        </p:spPr>
        <p:txBody>
          <a:bodyPr wrap="square">
            <a:spAutoFit/>
          </a:bodyPr>
          <a:lstStyle/>
          <a:p>
            <a:r>
              <a:rPr lang="en-US" sz="1800" b="1" dirty="0"/>
              <a:t>SQL PROJECT- MUSIC STORE DATA ANALYSIS</a:t>
            </a:r>
            <a:endParaRPr lang="en-IN" b="1" dirty="0"/>
          </a:p>
        </p:txBody>
      </p:sp>
      <p:sp>
        <p:nvSpPr>
          <p:cNvPr id="7" name="TextBox 6">
            <a:extLst>
              <a:ext uri="{FF2B5EF4-FFF2-40B4-BE49-F238E27FC236}">
                <a16:creationId xmlns:a16="http://schemas.microsoft.com/office/drawing/2014/main" id="{84741778-4D27-059F-A6DC-6FA3622B0663}"/>
              </a:ext>
            </a:extLst>
          </p:cNvPr>
          <p:cNvSpPr txBox="1"/>
          <p:nvPr/>
        </p:nvSpPr>
        <p:spPr>
          <a:xfrm>
            <a:off x="464573" y="4005907"/>
            <a:ext cx="10252587" cy="2308324"/>
          </a:xfrm>
          <a:prstGeom prst="rect">
            <a:avLst/>
          </a:prstGeom>
          <a:noFill/>
        </p:spPr>
        <p:txBody>
          <a:bodyPr wrap="square">
            <a:spAutoFit/>
          </a:bodyPr>
          <a:lstStyle/>
          <a:p>
            <a:r>
              <a:rPr lang="en-US" dirty="0"/>
              <a:t>Question Set 2 – Moderate</a:t>
            </a:r>
          </a:p>
          <a:p>
            <a:r>
              <a:rPr lang="en-US" dirty="0"/>
              <a:t> </a:t>
            </a:r>
            <a:endParaRPr lang="en-IN" dirty="0"/>
          </a:p>
          <a:p>
            <a:r>
              <a:rPr lang="en-US" dirty="0"/>
              <a:t>1. Write query to return the email, first name, last name, &amp; Genre of all Rock Music listeners. Return your list ordered alphabetically by email starting with A </a:t>
            </a:r>
          </a:p>
          <a:p>
            <a:r>
              <a:rPr lang="en-US" dirty="0"/>
              <a:t>2. Let's invite the artists who have written the most rock music in our dataset. Write a query that returns the Artist name and total track count of the top 10 rock bands </a:t>
            </a:r>
          </a:p>
          <a:p>
            <a:r>
              <a:rPr lang="en-US" dirty="0"/>
              <a:t>3. Return all the track names that have a song length longer than the average song length. Return the Name and Milliseconds for each track. Order by the song length with the longest songs listed first</a:t>
            </a:r>
            <a:endParaRPr lang="en-IN" dirty="0"/>
          </a:p>
        </p:txBody>
      </p:sp>
    </p:spTree>
    <p:extLst>
      <p:ext uri="{BB962C8B-B14F-4D97-AF65-F5344CB8AC3E}">
        <p14:creationId xmlns:p14="http://schemas.microsoft.com/office/powerpoint/2010/main" val="339962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5519B74-EB90-C300-0390-CCB4A2CBA240}"/>
              </a:ext>
            </a:extLst>
          </p:cNvPr>
          <p:cNvSpPr txBox="1"/>
          <p:nvPr/>
        </p:nvSpPr>
        <p:spPr>
          <a:xfrm>
            <a:off x="307257" y="299146"/>
            <a:ext cx="10252587" cy="2862322"/>
          </a:xfrm>
          <a:prstGeom prst="rect">
            <a:avLst/>
          </a:prstGeom>
          <a:noFill/>
        </p:spPr>
        <p:txBody>
          <a:bodyPr wrap="square">
            <a:spAutoFit/>
          </a:bodyPr>
          <a:lstStyle/>
          <a:p>
            <a:r>
              <a:rPr lang="en-US" dirty="0"/>
              <a:t>Question Set 2 – Advance</a:t>
            </a:r>
          </a:p>
          <a:p>
            <a:r>
              <a:rPr lang="en-US" dirty="0"/>
              <a:t> </a:t>
            </a:r>
            <a:endParaRPr lang="en-IN" dirty="0"/>
          </a:p>
          <a:p>
            <a:r>
              <a:rPr lang="en-US" dirty="0"/>
              <a:t>1. Find how much amount spent by each customer on artists? Write a query to return customer name, artist name and total spent </a:t>
            </a:r>
          </a:p>
          <a:p>
            <a:r>
              <a:rPr lang="en-US" dirty="0"/>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r>
              <a:rPr lang="en-US" dirty="0"/>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dirty="0"/>
          </a:p>
        </p:txBody>
      </p:sp>
    </p:spTree>
    <p:extLst>
      <p:ext uri="{BB962C8B-B14F-4D97-AF65-F5344CB8AC3E}">
        <p14:creationId xmlns:p14="http://schemas.microsoft.com/office/powerpoint/2010/main" val="3237476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404</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   Question Set 2 – Moderate   1. Who is the senior most employee based on job title?  2. Which countries have the most Invoices?  3. What are top 3 values of total invoice?  4. Which city has the best customers? We would like to throw a promotional Music Festival in the city we made the most money. Write a query that returns one city that has the highest sum of invoice totals. Return both the city name &amp; sum of all invoice totals  5. Who is the best customer? The customer who has spent the most money will be declared the best customer. Write a query that returns the person who has spent the most money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 Thawkar</dc:creator>
  <cp:lastModifiedBy>Piyush Thawkar</cp:lastModifiedBy>
  <cp:revision>1</cp:revision>
  <dcterms:created xsi:type="dcterms:W3CDTF">2024-11-02T15:58:40Z</dcterms:created>
  <dcterms:modified xsi:type="dcterms:W3CDTF">2024-11-02T16:09:58Z</dcterms:modified>
</cp:coreProperties>
</file>