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AAFF4-90D4-4B18-89E2-4B37D8A08B2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5E103-584C-4755-8165-22EABE86A7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5E103-584C-4755-8165-22EABE86A7D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4558-6BC3-48FE-B34C-38FBB959098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5B5C-D53C-419B-8AE0-15D42049D2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9832" y="5661248"/>
            <a:ext cx="3700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IN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Assignment 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4122" y="2967335"/>
            <a:ext cx="4175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Thankyou</a:t>
            </a:r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😋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1695" y="2967335"/>
            <a:ext cx="6220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Tour </a:t>
            </a:r>
            <a:r>
              <a:rPr lang="en-IN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Mangament</a:t>
            </a:r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5856" y="3933056"/>
            <a:ext cx="4219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By 18mcme21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43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5589240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Front page of the </a:t>
            </a:r>
            <a:r>
              <a:rPr lang="en-IN" sz="2000" dirty="0" err="1" smtClean="0"/>
              <a:t>gui</a:t>
            </a:r>
            <a:r>
              <a:rPr lang="en-IN" sz="2000" dirty="0" smtClean="0"/>
              <a:t> which </a:t>
            </a:r>
            <a:r>
              <a:rPr lang="en-IN" sz="2000" dirty="0" err="1" smtClean="0"/>
              <a:t>requieres</a:t>
            </a:r>
            <a:r>
              <a:rPr lang="en-IN" sz="2000" dirty="0" smtClean="0"/>
              <a:t> u to have an id and password and if you want to create an account your details will be saved in the database called </a:t>
            </a:r>
            <a:r>
              <a:rPr lang="en-IN" sz="2000" dirty="0" err="1" smtClean="0"/>
              <a:t>userdata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10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558924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your id password is correct you are directed to the next frame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487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66124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 you create a new trip or view your previous trip , although the feature of old trip is not added because of my lack of knowledge in database , and will be updated in future , go ahead and add a new trip till then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018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5157192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 you provide the </a:t>
            </a:r>
            <a:r>
              <a:rPr lang="en-IN" dirty="0" err="1" smtClean="0"/>
              <a:t>imformation</a:t>
            </a:r>
            <a:r>
              <a:rPr lang="en-IN" dirty="0" smtClean="0"/>
              <a:t> </a:t>
            </a:r>
            <a:r>
              <a:rPr lang="en-IN" dirty="0" err="1" smtClean="0"/>
              <a:t>reguarding</a:t>
            </a:r>
            <a:r>
              <a:rPr lang="en-IN" dirty="0" smtClean="0"/>
              <a:t> your trip which is saved in a file name as data2.txt and available in your workspace and as you click save info you are directed to the add hotels folder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9925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15719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 you can see I have added a few destinations , to add destination type in the textbox and press add destinations and it will be added in the list and do the same to remove it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320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445224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 you add or remove hotels and add or remove places to visit , To add hotel type name of hotel in the textbox and press add hotel and it will be added in the list and same as removing element from the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88640"/>
            <a:ext cx="8423920" cy="4738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522920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Your data is saved in the data2.txt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224</Words>
  <Application>Microsoft Office PowerPoint</Application>
  <PresentationFormat>On-screen Show (4:3)</PresentationFormat>
  <Paragraphs>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</cp:revision>
  <dcterms:created xsi:type="dcterms:W3CDTF">2020-04-29T23:27:25Z</dcterms:created>
  <dcterms:modified xsi:type="dcterms:W3CDTF">2020-04-29T23:55:38Z</dcterms:modified>
</cp:coreProperties>
</file>