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1110" y="6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A283                                                       Name of Student Presenting: Ankit Joshi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7" name="Picture 6">
            <a:extLst>
              <a:ext uri="{FF2B5EF4-FFF2-40B4-BE49-F238E27FC236}">
                <a16:creationId xmlns:a16="http://schemas.microsoft.com/office/drawing/2014/main" id="{68F9B739-D181-BE98-2449-3013B3056BEE}"/>
              </a:ext>
            </a:extLst>
          </p:cNvPr>
          <p:cNvPicPr>
            <a:picLocks noChangeAspect="1"/>
          </p:cNvPicPr>
          <p:nvPr/>
        </p:nvPicPr>
        <p:blipFill>
          <a:blip r:embed="rId2"/>
          <a:stretch>
            <a:fillRect/>
          </a:stretch>
        </p:blipFill>
        <p:spPr>
          <a:xfrm>
            <a:off x="1161212" y="1451582"/>
            <a:ext cx="6362218" cy="3846923"/>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DS239 length_of_hospital_stay.csv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  </a:t>
            </a:r>
            <a:r>
              <a:rPr lang="en-US" sz="2400" b="0" dirty="0">
                <a:latin typeface="Calibri"/>
                <a:cs typeface="Calibri"/>
              </a:rPr>
              <a:t>it shows how over the years due to advancements in medical the length of stay is affected.</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Location(Country)</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Hospital Stay Duration (in days)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US" sz="1800" dirty="0">
                <a:solidFill>
                  <a:srgbClr val="FF0000"/>
                </a:solidFill>
              </a:rPr>
              <a:t>How do acute hospital stay durations change over time for different countries between 1960 and 2015?</a:t>
            </a:r>
          </a:p>
          <a:p>
            <a:pPr>
              <a:spcAft>
                <a:spcPts val="0"/>
              </a:spcAft>
            </a:pP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US" sz="2400" b="0" dirty="0">
                <a:latin typeface="Calibri"/>
                <a:cs typeface="Calibri"/>
              </a:rPr>
              <a:t>Hospital Stay Duration (in days)</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between </a:t>
            </a:r>
            <a:r>
              <a:rPr lang="en-US" sz="2400" b="0" dirty="0">
                <a:latin typeface="Calibri"/>
                <a:cs typeface="Calibri"/>
              </a:rPr>
              <a:t>Location(Country)</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solidFill>
                  <a:srgbClr val="FF0000"/>
                </a:solidFill>
                <a:latin typeface="Arial"/>
                <a:cs typeface="Arial"/>
              </a:rPr>
              <a:t>Null hypothesis (H</a:t>
            </a:r>
            <a:r>
              <a:rPr lang="en-GB" sz="2400" b="0" baseline="-25000" dirty="0">
                <a:solidFill>
                  <a:srgbClr val="FF0000"/>
                </a:solidFill>
                <a:latin typeface="Arial"/>
                <a:cs typeface="Arial"/>
              </a:rPr>
              <a:t>0</a:t>
            </a:r>
            <a:r>
              <a:rPr lang="en-GB" sz="2400" b="0" dirty="0">
                <a:solidFill>
                  <a:srgbClr val="FF0000"/>
                </a:solidFill>
                <a:latin typeface="Arial"/>
                <a:cs typeface="Arial"/>
              </a:rPr>
              <a:t>): There is </a:t>
            </a:r>
            <a:r>
              <a:rPr lang="en-GB" sz="2400" dirty="0">
                <a:solidFill>
                  <a:srgbClr val="FF0000"/>
                </a:solidFill>
                <a:latin typeface="Arial"/>
                <a:cs typeface="Arial"/>
              </a:rPr>
              <a:t>no</a:t>
            </a:r>
            <a:r>
              <a:rPr lang="en-GB" sz="2400" b="0" dirty="0">
                <a:solidFill>
                  <a:srgbClr val="FF0000"/>
                </a:solidFill>
                <a:latin typeface="Arial"/>
                <a:cs typeface="Arial"/>
              </a:rPr>
              <a:t> difference in the mean/median of the [dependent variable] between/among [subsets of the independent variable].</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solidFill>
                  <a:srgbClr val="FF0000"/>
                </a:solidFill>
                <a:latin typeface="Arial"/>
                <a:cs typeface="Arial"/>
              </a:rPr>
              <a:t>Alt hypothesis (H</a:t>
            </a:r>
            <a:r>
              <a:rPr lang="en-GB" sz="2400" b="0" baseline="-25000" dirty="0">
                <a:solidFill>
                  <a:srgbClr val="FF0000"/>
                </a:solidFill>
                <a:latin typeface="Arial"/>
                <a:cs typeface="Arial"/>
              </a:rPr>
              <a:t>1</a:t>
            </a:r>
            <a:r>
              <a:rPr lang="en-GB" sz="2400" b="0" dirty="0">
                <a:solidFill>
                  <a:srgbClr val="FF0000"/>
                </a:solidFill>
                <a:latin typeface="Arial"/>
                <a:cs typeface="Arial"/>
              </a:rPr>
              <a:t>): There is </a:t>
            </a:r>
            <a:r>
              <a:rPr lang="en-GB" sz="2400" dirty="0">
                <a:solidFill>
                  <a:srgbClr val="FF0000"/>
                </a:solidFill>
                <a:latin typeface="Arial"/>
                <a:cs typeface="Arial"/>
              </a:rPr>
              <a:t>a</a:t>
            </a:r>
            <a:r>
              <a:rPr lang="en-GB" sz="2400" b="0" dirty="0">
                <a:solidFill>
                  <a:srgbClr val="FF0000"/>
                </a:solidFill>
                <a:latin typeface="Arial"/>
                <a:cs typeface="Arial"/>
              </a:rPr>
              <a:t> difference in the mean/median of the [dependent variable] between/among [subsets of the independent variable].</a:t>
            </a:r>
            <a:br>
              <a:rPr lang="en-GB" sz="2400" b="0" dirty="0">
                <a:solidFill>
                  <a:srgbClr val="FF0000"/>
                </a:solidFill>
                <a:latin typeface="Arial"/>
                <a:cs typeface="Arial"/>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10851</TotalTime>
  <Words>872</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vt:lpstr>
      <vt:lpstr>PowerPoint Presentation</vt:lpstr>
      <vt:lpstr>This dataset is interesting to us because (one sentence):  it shows how over the years due to advancements in medical the length of stay is affected.   Our  Independent variable is: Location(Country)                    This  Independent variable datatype is (select one): Nominal/categorial  Our Dependent variable is: Hospital Stay Duration (in days)                    This Dependent variable datatype is  (select one): Interval/measurement data</vt:lpstr>
      <vt:lpstr> Template2 : Interval/Ordinal vs Nominal. data “Is there a difference in the mean of Hospital Stay Duration (in days) between Location(Country)? ”.  Null hypothesis (H0): There is no difference in the mean/median of the [dependent variable] between/among [subsets of the independent variable].  Alt hypothesis (H1): There is a difference in the mean/median of the [dependent variable] between/among [subsets of the independent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Ankit Joshi</cp:lastModifiedBy>
  <cp:revision>234</cp:revision>
  <dcterms:created xsi:type="dcterms:W3CDTF">2019-10-01T08:37:56Z</dcterms:created>
  <dcterms:modified xsi:type="dcterms:W3CDTF">2024-11-18T22:38:25Z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