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1110" y="6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448001"/>
            <a:ext cx="10031157" cy="2160000"/>
          </a:xfrm>
        </p:spPr>
        <p:txBody>
          <a:bodyPr>
            <a:normAutofit fontScale="90000"/>
          </a:bodyPr>
          <a:lstStyle/>
          <a:p>
            <a:pPr>
              <a:lnSpc>
                <a:spcPct val="100000"/>
              </a:lnSpc>
            </a:pPr>
            <a:r>
              <a:rPr lang="en-US" dirty="0"/>
              <a:t>Research Question – </a:t>
            </a:r>
            <a:r>
              <a:rPr lang="en-US" sz="3100" dirty="0">
                <a:effectLst/>
                <a:latin typeface="Calibri" panose="020F0502020204030204" pitchFamily="34" charset="0"/>
                <a:ea typeface="Calibri" panose="020F0502020204030204" pitchFamily="34" charset="0"/>
                <a:cs typeface="Times New Roman" panose="02020603050405020304" pitchFamily="18" charset="0"/>
              </a:rPr>
              <a:t>How does the average length of hospital stay differ between patients admitted for an acute care and childbirth care?</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A283                                       Name of Student Presenting: Piyush Kumar Mallick</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4         Names of Student Attendees  (all group should attend to get feedback):            	Ankit Joshi</a:t>
            </a:r>
          </a:p>
          <a:p>
            <a:pPr algn="r"/>
            <a:r>
              <a:rPr lang="en-GB" dirty="0"/>
              <a:t>									Ahmad Mujtaba Khan</a:t>
            </a:r>
          </a:p>
          <a:p>
            <a:pPr algn="r"/>
            <a:r>
              <a:rPr lang="en-GB" dirty="0"/>
              <a:t>										Haider Abid</a:t>
            </a:r>
          </a:p>
          <a:p>
            <a:pPr algn="r"/>
            <a:r>
              <a:rPr lang="en-GB" dirty="0"/>
              <a:t>								Piyush Kumar Mallick</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solidFill>
                  <a:schemeClr val="tx1"/>
                </a:solidFill>
              </a:rPr>
              <a:t>Dataset snippet</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11" name="Picture 10">
            <a:extLst>
              <a:ext uri="{FF2B5EF4-FFF2-40B4-BE49-F238E27FC236}">
                <a16:creationId xmlns:a16="http://schemas.microsoft.com/office/drawing/2014/main" id="{D791930E-AF32-F9C3-43EE-AE91C521AD81}"/>
              </a:ext>
            </a:extLst>
          </p:cNvPr>
          <p:cNvPicPr>
            <a:picLocks noChangeAspect="1"/>
          </p:cNvPicPr>
          <p:nvPr/>
        </p:nvPicPr>
        <p:blipFill>
          <a:blip r:embed="rId2"/>
          <a:stretch>
            <a:fillRect/>
          </a:stretch>
        </p:blipFill>
        <p:spPr>
          <a:xfrm>
            <a:off x="965289" y="1294537"/>
            <a:ext cx="5972389" cy="1896917"/>
          </a:xfrm>
          <a:prstGeom prst="rect">
            <a:avLst/>
          </a:prstGeom>
        </p:spPr>
      </p:pic>
      <p:pic>
        <p:nvPicPr>
          <p:cNvPr id="13" name="Picture 12">
            <a:extLst>
              <a:ext uri="{FF2B5EF4-FFF2-40B4-BE49-F238E27FC236}">
                <a16:creationId xmlns:a16="http://schemas.microsoft.com/office/drawing/2014/main" id="{27EE5986-51C4-1592-49AD-E52CB1A837F4}"/>
              </a:ext>
            </a:extLst>
          </p:cNvPr>
          <p:cNvPicPr>
            <a:picLocks noChangeAspect="1"/>
          </p:cNvPicPr>
          <p:nvPr/>
        </p:nvPicPr>
        <p:blipFill>
          <a:blip r:embed="rId3"/>
          <a:stretch>
            <a:fillRect/>
          </a:stretch>
        </p:blipFill>
        <p:spPr>
          <a:xfrm>
            <a:off x="965289" y="3191454"/>
            <a:ext cx="5980672" cy="144960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DS239  length_of_hospital_stay.csv</a:t>
            </a:r>
          </a:p>
          <a:p>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3722"/>
            <a:ext cx="9129687" cy="230832"/>
          </a:xfrm>
        </p:spPr>
        <p:txBody>
          <a:bodyPr/>
          <a:lstStyle/>
          <a:p>
            <a:r>
              <a:rPr lang="en-GB" dirty="0"/>
              <a:t>7COM1079-2024  Student Group No: A283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it shows how, over the years, technological advancements in medical care have affected the average length of stay at a hospital.</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Subject</a:t>
            </a:r>
            <a:r>
              <a:rPr lang="en-US" sz="2400" b="0" dirty="0">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Nominal.</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Value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How does the average length of hospital stay differ between patients admitted for an acute care and childbirth care?”</a:t>
            </a:r>
            <a:endParaRPr lang="en-GB" sz="20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A283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20569"/>
            <a:ext cx="10139880" cy="2426329"/>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hospital stay between </a:t>
            </a:r>
            <a:r>
              <a:rPr lang="en-US" sz="2400" b="0" dirty="0">
                <a:latin typeface="Calibri" panose="020F0502020204030204" pitchFamily="34" charset="0"/>
                <a:ea typeface="Calibri" panose="020F0502020204030204" pitchFamily="34" charset="0"/>
                <a:cs typeface="Times New Roman" panose="02020603050405020304" pitchFamily="18" charset="0"/>
              </a:rPr>
              <a:t>a</a:t>
            </a:r>
            <a:r>
              <a:rPr lang="en-US" sz="2400" b="0" dirty="0">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effectLst/>
                <a:latin typeface="Calibri" panose="020F0502020204030204" pitchFamily="34" charset="0"/>
                <a:ea typeface="Calibri" panose="020F0502020204030204" pitchFamily="34" charset="0"/>
                <a:cs typeface="Times New Roman" panose="02020603050405020304" pitchFamily="18" charset="0"/>
              </a:rPr>
            </a:br>
            <a:br>
              <a:rPr lang="en-US" sz="2400" b="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Null hypothesis (H0): There is no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Alt hypothesis (H1):  There is a difference in the mean of the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hospital stay</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between acute care and childbirth care.</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11835</TotalTime>
  <Words>556</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How does the average length of hospital stay differ between patients admitted for an acute care and childbirth care? Tutorial Presentation for Feedback Date:  </vt:lpstr>
      <vt:lpstr>PowerPoint Presentation</vt:lpstr>
      <vt:lpstr>This dataset is interesting to us because it shows how, over the years, technological advancements in medical care have affected the average length of stay at a hospital.   Our  Independent variable is: Subject                     This  Independent variable datatype is: Nominal.  Our Dependent variable is: Value                    This Dependent variable datatype is: Interval</vt:lpstr>
      <vt:lpstr>  Template2:Interval/Ordinal vs Nominal. data “Is there a difference in the mean of  hospital stay between acute care and childbirth care?”  Null hypothesis (H0): There is no difference in the mean of the hospital stay between acute care and childbirth care.  Alt hypothesis (H1):  There is a difference in the mean of the hospital stay between acute care and childbirth care.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Ankit Joshi</cp:lastModifiedBy>
  <cp:revision>240</cp:revision>
  <dcterms:created xsi:type="dcterms:W3CDTF">2019-10-01T08:37:56Z</dcterms:created>
  <dcterms:modified xsi:type="dcterms:W3CDTF">2024-11-22T12:56:17Z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