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64" r:id="rId3"/>
    <p:sldId id="265" r:id="rId4"/>
    <p:sldId id="266" r:id="rId5"/>
    <p:sldId id="267" r:id="rId6"/>
    <p:sldId id="258" r:id="rId7"/>
    <p:sldId id="259" r:id="rId8"/>
    <p:sldId id="260" r:id="rId9"/>
    <p:sldId id="268" r:id="rId10"/>
    <p:sldId id="269" r:id="rId11"/>
    <p:sldId id="271" r:id="rId12"/>
    <p:sldId id="272" r:id="rId13"/>
    <p:sldId id="275" r:id="rId14"/>
    <p:sldId id="276" r:id="rId15"/>
    <p:sldId id="274" r:id="rId16"/>
    <p:sldId id="273" r:id="rId17"/>
    <p:sldId id="277" r:id="rId18"/>
    <p:sldId id="261" r:id="rId19"/>
    <p:sldId id="257" r:id="rId20"/>
    <p:sldId id="262" r:id="rId21"/>
    <p:sldId id="278" r:id="rId22"/>
    <p:sldId id="279" r:id="rId23"/>
    <p:sldId id="280" r:id="rId24"/>
    <p:sldId id="281" r:id="rId25"/>
    <p:sldId id="282" r:id="rId26"/>
    <p:sldId id="283" r:id="rId27"/>
    <p:sldId id="26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946" y="-23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5CE4A-EC38-469A-ACF3-29E03C2706B3}" type="datetimeFigureOut">
              <a:rPr lang="en-IN" smtClean="0"/>
              <a:pPr/>
              <a:t>30-11-2023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779C8-6F2F-4800-8537-D7120C3AECF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21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779C8-6F2F-4800-8537-D7120C3AECF8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8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3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D55A-910B-4EC3-98E0-4C5EF749083B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IT@HCST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4037-1F35-4BFB-BFC6-715B1647F08F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IT@HCST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0992-F15F-4FC4-83AD-4BFECBB3CE11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IT@HCST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724-379F-4DDB-A404-E61C877E1F07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IT@HCST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7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B188-E977-48FC-992D-2A346BC6DDB5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IT@HCST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3AC-6A30-4571-9FA4-414115DFFC61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IT@HCST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8AB2-749F-4A15-A85B-0C3DADFAEFD2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IT@HCST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9752-FC9C-4EB3-8275-D8FF20169C81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IT@HCST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6E72-EFFC-4FBE-A67B-4C5616CC768C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IT@HCST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5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7F47-6309-4B75-B3FE-6B2C1E963915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IT@HCST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3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E855-E7C5-4F46-AB2D-9541CF4F7045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IT@HCST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6347925-6E9F-457B-BED8-31C15BB5B863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IT@HCST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D015C-86D2-6E47-B92C-AA3F74A3BB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087" y="1426827"/>
            <a:ext cx="10836313" cy="1927225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INDUSTRIAL TRAINING Project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on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IN" sz="3200" dirty="0"/>
              <a:t>EMPLOYEE PAYROLL MANAGEMENT </a:t>
            </a:r>
            <a:r>
              <a:rPr lang="en-IN" sz="3200" dirty="0" smtClean="0"/>
              <a:t>SYSTEM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793" y="3578651"/>
            <a:ext cx="3938831" cy="149078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Submitted to: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Mrs. </a:t>
            </a:r>
            <a:r>
              <a:rPr lang="en-US" b="1" dirty="0" err="1" smtClean="0">
                <a:solidFill>
                  <a:schemeClr val="tx1"/>
                </a:solidFill>
              </a:rPr>
              <a:t>Deepti</a:t>
            </a:r>
            <a:r>
              <a:rPr lang="en-US" b="1" dirty="0" smtClean="0">
                <a:solidFill>
                  <a:schemeClr val="tx1"/>
                </a:solidFill>
              </a:rPr>
              <a:t> Mittal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5555" y="371231"/>
            <a:ext cx="9497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800000"/>
                </a:solidFill>
              </a:rPr>
              <a:t>Hindustan College of Science and Technology, Farah, Mathura</a:t>
            </a:r>
          </a:p>
          <a:p>
            <a:pPr algn="ctr"/>
            <a:r>
              <a:rPr lang="en-US" sz="2400" b="1" dirty="0">
                <a:solidFill>
                  <a:srgbClr val="800000"/>
                </a:solidFill>
              </a:rPr>
              <a:t>Department of Information Technology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700084" y="3578651"/>
            <a:ext cx="4491916" cy="298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Submitted by: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Ms. </a:t>
            </a:r>
            <a:r>
              <a:rPr lang="en-US" b="1" dirty="0" err="1" smtClean="0">
                <a:solidFill>
                  <a:schemeClr val="tx1"/>
                </a:solidFill>
              </a:rPr>
              <a:t>Piyusha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Varshney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A48A8D79-A800-4172-9B59-DC763AF981B6}"/>
              </a:ext>
            </a:extLst>
          </p:cNvPr>
          <p:cNvSpPr txBox="1">
            <a:spLocks/>
          </p:cNvSpPr>
          <p:nvPr/>
        </p:nvSpPr>
        <p:spPr>
          <a:xfrm>
            <a:off x="746087" y="5069432"/>
            <a:ext cx="2756218" cy="86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27E5F49-D097-4DFF-A955-8BFF99DE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89" y="3587979"/>
            <a:ext cx="1987421" cy="191669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4594E260-534E-4AF4-BDC4-02CB6EAD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5699" y="18288"/>
            <a:ext cx="3860800" cy="329184"/>
          </a:xfrm>
        </p:spPr>
        <p:txBody>
          <a:bodyPr/>
          <a:lstStyle/>
          <a:p>
            <a:r>
              <a:rPr lang="en-US" dirty="0"/>
              <a:t>Saturday, September 30,2023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E63D44B4-DE4A-490D-9574-14E5B8C2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IT@HCST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6233AFE3-E829-4AC0-9C9F-27E0A443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proposal is influenced by a comparative analysis of relevant studies and literature, incorporating concepts from these documents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HR master lists, with internal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management.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the need for computerized payroll systems to update employee info and generate required outputs.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724-379F-4DDB-A404-E61C877E1F07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7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LANGUANGE USED: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/>
              <a:t>Reportlab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T</a:t>
            </a:r>
            <a:r>
              <a:rPr lang="en-IN" dirty="0" err="1" smtClean="0"/>
              <a:t>kinter</a:t>
            </a:r>
            <a:r>
              <a:rPr lang="en-IN" dirty="0" smtClean="0"/>
              <a:t> 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/>
              <a:t>Mathplotlib</a:t>
            </a:r>
            <a:r>
              <a:rPr lang="en-IN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D55A-910B-4EC3-98E0-4C5EF749083B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6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724-379F-4DDB-A404-E61C877E1F07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" y="347472"/>
            <a:ext cx="12054144" cy="216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7" y="2621280"/>
            <a:ext cx="4175760" cy="417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40" y="2553285"/>
            <a:ext cx="6744818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" t="754" r="2077" b="84716"/>
          <a:stretch/>
        </p:blipFill>
        <p:spPr bwMode="auto">
          <a:xfrm>
            <a:off x="3510643" y="6113095"/>
            <a:ext cx="6027420" cy="61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98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724-379F-4DDB-A404-E61C877E1F07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"/>
          <a:stretch/>
        </p:blipFill>
        <p:spPr bwMode="auto">
          <a:xfrm>
            <a:off x="4010494" y="4117394"/>
            <a:ext cx="3825572" cy="240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1680" y="1524000"/>
            <a:ext cx="112295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organizes data into structured databases containing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consist of rows representing data records and columns defining attributes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queries retrieve, manipulate, and manage data in databases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SELECT, INSERT, UPDATE, DELETE, CREATE TABLE, ALTER TABLE, and DROP TABLE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keys uniquely identify rows, foreign keys link tables, and indexes optimize data retrieval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powerful language designed for efficient management and querying of relational databases, offering essential features for data organization, retrieval, and security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6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REPORTLAB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724-379F-4DDB-A404-E61C877E1F07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3651994"/>
            <a:ext cx="5445760" cy="249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600" y="1605280"/>
            <a:ext cx="553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 install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reportlab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Creation: Create or change PDF documents with complete control over layout, fonts, and styling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Canvas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Flowables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the Canvas object to draw content and add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Flowables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text, photos, and tables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graphs: Line charts, bar charts, pie charts, and more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 are available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Integration:Integration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web frameworks such as Django and Flask for dynamic PDF generation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http://www.reportlab.com/static/cms/img/logo_b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191" y="1971041"/>
            <a:ext cx="4416209" cy="97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48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6E72-EFFC-4FBE-A67B-4C5616CC768C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15" y="762001"/>
            <a:ext cx="10362969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130800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(Graphical User Interface) is a visual way for users to interact with computers, utilizing graphical elements like windows, icons, buttons, and menus to facilitate user interactions with software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889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TKINTER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 for GUI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Use&amp; Rapid Development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Widgets &amp; Customization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License-Friendly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valuable tool for Python developers creating desktop applications with GUIs due to its simplicity, versatility,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support.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724-379F-4DDB-A404-E61C877E1F07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 descr="https://i.ytimg.com/vi/J-chyaIVuzE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373" y="695960"/>
            <a:ext cx="5068147" cy="285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08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MATHPLOTLIB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widely-used Python library for creating 2D and 3D static,  animated, and interactive plots and charts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flexible and  powerful platform for data visualization and is particularly popular in the  fields of data analysis, scientific computing, and machine learning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Styles: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variety of built-in styles  and themes to change the overall appearance of your plots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Matplotlib's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documentation and a large community  of users and developers make it a valuable tool for creating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visualizations in Python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popular in data analysis, scientific computing, and machine learning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724-379F-4DDB-A404-E61C877E1F07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3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MANUAL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Manual: Installation: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Python 3.6+ 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&amp;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Reportlab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the Application: 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terminal or command prompt. 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directory containing the code files. 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command: python payroll_management.py.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GUI: Options: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Employee: Allows adding a new employee with details. 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Employee: Enables editing existing employee information. 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Employee: Removes an employee from the system. 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Employees: Shows details of all employees. 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Payroll: Generates a department-wise salary distribution chart.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Exit: Closes the application. 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Payslips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employee to view their detailed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payslip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"Display All Employees" to view the list of employees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724-379F-4DDB-A404-E61C877E1F07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Testing:Test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 components and functions of the payroll system, such as calculations for basic pay, overtime, and deductions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Testing:Verify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security measures in place to protect sensitive payroll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Validation:Validate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input for accuracy, completeness, and adherence to predefined formats. Ensure that the system correctly handles various data types, such as names, addresses, and tax information.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Accuracy:Test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payroll calculations, including gross pay, taxes, deductions, and net pay. Verify that the system considers various factors such as overtime, bonuses, and allowances.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DA8440-FFF1-41B4-860F-A161D837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Saturday, September 30,2023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14C1FE-07B0-4547-B4DE-7A359511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IT@HCST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BE7E52-C099-46FD-B365-28FAEE66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4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OFFER LETTER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724-379F-4DDB-A404-E61C877E1F07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26" y="1387863"/>
            <a:ext cx="3335548" cy="508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49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SNAPSHOTS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724-379F-4DDB-A404-E61C877E1F07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9643"/>
            <a:ext cx="3744415" cy="466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hevron 8"/>
          <p:cNvSpPr/>
          <p:nvPr/>
        </p:nvSpPr>
        <p:spPr>
          <a:xfrm flipH="1">
            <a:off x="5008880" y="3251200"/>
            <a:ext cx="985520" cy="1473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39280" y="1991360"/>
            <a:ext cx="4378960" cy="34747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355840" y="2794000"/>
            <a:ext cx="3190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WINDOW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6E72-EFFC-4FBE-A67B-4C5616CC768C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420037"/>
            <a:ext cx="4472623" cy="609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78" y="2498408"/>
            <a:ext cx="1023937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939280" y="1507966"/>
            <a:ext cx="4378960" cy="34747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4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EMPLOYEE MODULE </a:t>
            </a:r>
            <a:endParaRPr lang="en-IN" sz="4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5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6E72-EFFC-4FBE-A67B-4C5616CC768C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8968"/>
            <a:ext cx="4826000" cy="589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hevron 5"/>
          <p:cNvSpPr/>
          <p:nvPr/>
        </p:nvSpPr>
        <p:spPr>
          <a:xfrm flipH="1">
            <a:off x="5689600" y="2748280"/>
            <a:ext cx="985520" cy="1473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39280" y="1747520"/>
            <a:ext cx="4378960" cy="34747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4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ALL EMPLOYEE MODULE </a:t>
            </a:r>
            <a:endParaRPr lang="en-IN" sz="4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06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6E72-EFFC-4FBE-A67B-4C5616CC768C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" y="678037"/>
            <a:ext cx="4293553" cy="585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hevron 5"/>
          <p:cNvSpPr/>
          <p:nvPr/>
        </p:nvSpPr>
        <p:spPr>
          <a:xfrm flipH="1">
            <a:off x="5008880" y="2753360"/>
            <a:ext cx="985520" cy="1473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39280" y="1752600"/>
            <a:ext cx="4378960" cy="34747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4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EMPLOYEE MODULE </a:t>
            </a:r>
            <a:endParaRPr lang="en-IN" sz="4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2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6E72-EFFC-4FBE-A67B-4C5616CC768C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" y="659748"/>
            <a:ext cx="4378960" cy="553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hevron 5"/>
          <p:cNvSpPr/>
          <p:nvPr/>
        </p:nvSpPr>
        <p:spPr>
          <a:xfrm flipH="1">
            <a:off x="5008880" y="2753360"/>
            <a:ext cx="985520" cy="1473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39280" y="1691640"/>
            <a:ext cx="4378960" cy="34747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4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PAYSTUB GENERATION MODULE </a:t>
            </a:r>
            <a:endParaRPr lang="en-IN" sz="4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35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6E72-EFFC-4FBE-A67B-4C5616CC768C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" y="578011"/>
            <a:ext cx="5616575" cy="619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hevron 5"/>
          <p:cNvSpPr/>
          <p:nvPr/>
        </p:nvSpPr>
        <p:spPr>
          <a:xfrm flipH="1">
            <a:off x="5826760" y="2758440"/>
            <a:ext cx="985520" cy="1473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28840" y="1757680"/>
            <a:ext cx="4378960" cy="34747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4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EMPLOYEE MODULE </a:t>
            </a:r>
            <a:endParaRPr lang="en-IN" sz="4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53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6E72-EFFC-4FBE-A67B-4C5616CC768C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23570"/>
            <a:ext cx="4464050" cy="578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hevron 5"/>
          <p:cNvSpPr/>
          <p:nvPr/>
        </p:nvSpPr>
        <p:spPr>
          <a:xfrm flipH="1">
            <a:off x="5501640" y="2753360"/>
            <a:ext cx="985520" cy="1473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39280" y="1507966"/>
            <a:ext cx="4378960" cy="34747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4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MODULE </a:t>
            </a:r>
            <a:endParaRPr lang="en-IN" sz="4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93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77" y="2291787"/>
            <a:ext cx="10972800" cy="2824223"/>
          </a:xfrm>
        </p:spPr>
        <p:txBody>
          <a:bodyPr/>
          <a:lstStyle/>
          <a:p>
            <a:pPr algn="ctr"/>
            <a:r>
              <a:rPr lang="en-IN" sz="4400" dirty="0" smtClean="0"/>
              <a:t>THANKYOU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9752-FC9C-4EB3-8275-D8FF20169C81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88415" y="5741043"/>
            <a:ext cx="342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Presenter:</a:t>
            </a:r>
          </a:p>
          <a:p>
            <a:r>
              <a:rPr lang="en-IN" dirty="0" err="1" smtClean="0"/>
              <a:t>Piyusha</a:t>
            </a:r>
            <a:r>
              <a:rPr lang="en-IN" dirty="0" smtClean="0"/>
              <a:t> </a:t>
            </a:r>
            <a:r>
              <a:rPr lang="en-IN" dirty="0" err="1" smtClean="0"/>
              <a:t>Varshney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CERTIFICATE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724-379F-4DDB-A404-E61C877E1F07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34" y="1423686"/>
            <a:ext cx="9815332" cy="483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1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LETTER OF RECOMMENDATION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724-379F-4DDB-A404-E61C877E1F07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89" y="1524000"/>
            <a:ext cx="3438023" cy="481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44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COMPANY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INFOTRIXS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specializes in dynamic software solutions, including website development, DevOps, Python programming, AWS cloud services, and educational development.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creates visually stunning websites for businesses and develops Android applications tailored to specific needs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INFOTRIXS delivers cutting-edge cloud computing solutions, recognizing the transformative power of cloud technology in the digital landscape.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excels in Python and Java project development, crafting robust and scalable solutions for diverse business needs.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INFOTRIXS is committed to nurturing the next generation of software developers through internship opportunities, providing hands-on experience in the field.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724-379F-4DDB-A404-E61C877E1F07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5334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centralised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 that stores and manages employee information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Overtime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Tracking and Payroll Processing: Overtime tracking is automated, and payroll processing is simplified.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Compliance and Benefits Administration: Responsible for ensuring tax compliance, benefit administration, and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labour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legislation adherence.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Reporting and Integration: Creates reports, interfaces with HR systems, and gives employees with self-service portals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 typically include</a:t>
            </a:r>
            <a:r>
              <a:rPr lang="en-IN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7724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employee</a:t>
            </a:r>
          </a:p>
          <a:p>
            <a:pPr marL="77724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 employee</a:t>
            </a:r>
          </a:p>
          <a:p>
            <a:pPr marL="77724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 information</a:t>
            </a:r>
          </a:p>
          <a:p>
            <a:pPr marL="77724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 tracking</a:t>
            </a:r>
          </a:p>
          <a:p>
            <a:pPr marL="77724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CD20F2-5434-40DD-9444-75F206F7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Saturday, September 30,2023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6CD63A-D34A-4617-93CA-2A29F0CC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IT@HCST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D1707D-2697-46CF-B357-59932BB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FEASIBILITY STUDY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"feasibility study" is an assessment conducted to determine the practicality and viability of a proposed project or business venture. It involves a thorough analysis of various aspects to gauge whether the project can be successfully implemented.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/>
              <a:t>Market Demand </a:t>
            </a:r>
            <a:r>
              <a:rPr lang="en-US" sz="1800" dirty="0" smtClean="0"/>
              <a:t>Analysis: As every company requires it for </a:t>
            </a:r>
            <a:r>
              <a:rPr lang="en-US" sz="1800" dirty="0" err="1" smtClean="0"/>
              <a:t>mangement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Technical Requirements </a:t>
            </a:r>
            <a:r>
              <a:rPr lang="en-US" sz="1800" dirty="0" smtClean="0"/>
              <a:t>Assessment: </a:t>
            </a:r>
            <a:r>
              <a:rPr lang="en-US" sz="1800" dirty="0" err="1" smtClean="0"/>
              <a:t>Techinal</a:t>
            </a:r>
            <a:r>
              <a:rPr lang="en-US" sz="1800" dirty="0" smtClean="0"/>
              <a:t> skills are discussed in </a:t>
            </a:r>
            <a:r>
              <a:rPr lang="en-IN" sz="1800" dirty="0" smtClean="0"/>
              <a:t>Prerequisites.</a:t>
            </a:r>
            <a:endParaRPr lang="en-US" sz="1800" dirty="0"/>
          </a:p>
          <a:p>
            <a:r>
              <a:rPr lang="en-US" sz="1800" dirty="0"/>
              <a:t>Operational Practicality </a:t>
            </a:r>
            <a:r>
              <a:rPr lang="en-US" sz="1800" dirty="0" err="1" smtClean="0"/>
              <a:t>Review:It</a:t>
            </a:r>
            <a:r>
              <a:rPr lang="en-US" sz="1800" dirty="0" smtClean="0"/>
              <a:t> is currently used in market</a:t>
            </a:r>
            <a:endParaRPr lang="en-US" sz="1800" dirty="0"/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724-379F-4DDB-A404-E61C877E1F07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PREREQUISITES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language and tools I used to make this application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Payroll and Paystub System.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know about these too make this project work.</a:t>
            </a:r>
          </a:p>
          <a:p>
            <a:pPr lvl="2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Python Experience is preferable.</a:t>
            </a:r>
          </a:p>
          <a:p>
            <a:pPr lvl="2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School Mathematics.</a:t>
            </a:r>
          </a:p>
          <a:p>
            <a:pPr lvl="2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Report generation lab.</a:t>
            </a:r>
          </a:p>
          <a:p>
            <a:pPr lvl="2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too know about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Mathplotlib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of python.</a:t>
            </a:r>
          </a:p>
          <a:p>
            <a:pPr lvl="2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the concept of SQL and DBMS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724-379F-4DDB-A404-E61C877E1F07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Objective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Develop an Employees Payroll Management System for efficient salary processing and record-keeping.</a:t>
            </a:r>
          </a:p>
          <a:p>
            <a:r>
              <a:rPr lang="en-US" b="1" dirty="0"/>
              <a:t>Features: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Employee information management, salary calculation, tax handling, payment processing, reporting, and record-keeping.</a:t>
            </a:r>
          </a:p>
          <a:p>
            <a:r>
              <a:rPr lang="en-US" b="1" dirty="0"/>
              <a:t>Requirements: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User roles (admin, HR, accountant), secure access control, scalability, usability, reliability, and compliance with legal regulations.</a:t>
            </a:r>
          </a:p>
          <a:p>
            <a:r>
              <a:rPr lang="en-US" b="1" dirty="0"/>
              <a:t>Integration: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Consider integration with HR, accounting, and timekeeping systems.</a:t>
            </a:r>
          </a:p>
          <a:p>
            <a:r>
              <a:rPr lang="en-US" b="1" dirty="0" smtClean="0"/>
              <a:t>Feedback: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Implement </a:t>
            </a:r>
            <a:r>
              <a:rPr lang="en-US" dirty="0"/>
              <a:t>a feedback mechanism for issue reporting and system improvement.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724-379F-4DDB-A404-E61C877E1F07}" type="datetime2">
              <a:rPr lang="en-US" smtClean="0"/>
              <a:pPr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IT@HCST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15C-86D2-6E47-B92C-AA3F74A3BB3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86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2278</TotalTime>
  <Words>1257</Words>
  <Application>Microsoft Office PowerPoint</Application>
  <PresentationFormat>Custom</PresentationFormat>
  <Paragraphs>241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INDUSTRIAL TRAINING Project on EMPLOYEE PAYROLL MANAGEMENT SYSTEM</vt:lpstr>
      <vt:lpstr>OFFER LETTER</vt:lpstr>
      <vt:lpstr>CERTIFICATE</vt:lpstr>
      <vt:lpstr>LETTER OF RECOMMENDATION </vt:lpstr>
      <vt:lpstr>ABOUT COMPANY</vt:lpstr>
      <vt:lpstr>INTRODUCTION</vt:lpstr>
      <vt:lpstr>FEASIBILITY STUDY </vt:lpstr>
      <vt:lpstr>PREREQUISITES</vt:lpstr>
      <vt:lpstr>SYSTEM ANALYSIS</vt:lpstr>
      <vt:lpstr>LITERATURE SURVEY</vt:lpstr>
      <vt:lpstr>LANGUANGE USED:</vt:lpstr>
      <vt:lpstr>PowerPoint Presentation</vt:lpstr>
      <vt:lpstr>SQL</vt:lpstr>
      <vt:lpstr>REPORTLAB</vt:lpstr>
      <vt:lpstr>PowerPoint Presentation</vt:lpstr>
      <vt:lpstr>TKINTER</vt:lpstr>
      <vt:lpstr>MATHPLOTLIB </vt:lpstr>
      <vt:lpstr>USER MANUAL</vt:lpstr>
      <vt:lpstr>TESTING</vt:lpstr>
      <vt:lpstr>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Company>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on XXXXXXXXXXXXXXXXXXXXXXXXXXXXXXXXXXX</dc:title>
  <dc:creator>Ajay Parashar</dc:creator>
  <cp:lastModifiedBy>LENOVO</cp:lastModifiedBy>
  <cp:revision>191</cp:revision>
  <dcterms:created xsi:type="dcterms:W3CDTF">2017-09-07T17:30:12Z</dcterms:created>
  <dcterms:modified xsi:type="dcterms:W3CDTF">2023-11-29T19:42:48Z</dcterms:modified>
</cp:coreProperties>
</file>