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7" r:id="rId3"/>
    <p:sldId id="258" r:id="rId4"/>
    <p:sldId id="259" r:id="rId5"/>
    <p:sldId id="270" r:id="rId6"/>
    <p:sldId id="271" r:id="rId7"/>
    <p:sldId id="261" r:id="rId8"/>
    <p:sldId id="268" r:id="rId9"/>
    <p:sldId id="267" r:id="rId10"/>
    <p:sldId id="272" r:id="rId11"/>
    <p:sldId id="266" r:id="rId12"/>
    <p:sldId id="265" r:id="rId13"/>
    <p:sldId id="264" r:id="rId14"/>
    <p:sldId id="263" r:id="rId15"/>
    <p:sldId id="262"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VEHICLE  INSURANCE  PORTAL</a:t>
            </a:r>
          </a:p>
        </p:txBody>
      </p:sp>
      <p:sp>
        <p:nvSpPr>
          <p:cNvPr id="3" name="Content Placeholder 2"/>
          <p:cNvSpPr>
            <a:spLocks noGrp="1"/>
          </p:cNvSpPr>
          <p:nvPr>
            <p:ph idx="1"/>
          </p:nvPr>
        </p:nvSpPr>
        <p:spPr/>
        <p:txBody>
          <a:bodyPr>
            <a:normAutofit/>
          </a:bodyPr>
          <a:lstStyle/>
          <a:p>
            <a:pPr marL="0" indent="0">
              <a:buNone/>
            </a:pPr>
            <a:r>
              <a:rPr lang="en-IN" sz="7200" dirty="0"/>
              <a:t>INSTA INSURANCE</a:t>
            </a:r>
          </a:p>
        </p:txBody>
      </p:sp>
    </p:spTree>
    <p:extLst>
      <p:ext uri="{BB962C8B-B14F-4D97-AF65-F5344CB8AC3E}">
        <p14:creationId xmlns:p14="http://schemas.microsoft.com/office/powerpoint/2010/main" val="823380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EA7D5-BC50-4297-AAD9-21FF495A5C12}"/>
              </a:ext>
            </a:extLst>
          </p:cNvPr>
          <p:cNvSpPr>
            <a:spLocks noGrp="1"/>
          </p:cNvSpPr>
          <p:nvPr>
            <p:ph type="title"/>
          </p:nvPr>
        </p:nvSpPr>
        <p:spPr>
          <a:xfrm>
            <a:off x="1640156" y="216147"/>
            <a:ext cx="8911687" cy="1280890"/>
          </a:xfrm>
        </p:spPr>
        <p:txBody>
          <a:bodyPr/>
          <a:lstStyle/>
          <a:p>
            <a:r>
              <a:rPr lang="en-US" dirty="0"/>
              <a:t>SURVEYOR USE CASE</a:t>
            </a:r>
            <a:endParaRPr lang="en-IN" dirty="0"/>
          </a:p>
        </p:txBody>
      </p:sp>
      <p:pic>
        <p:nvPicPr>
          <p:cNvPr id="5" name="Content Placeholder 4">
            <a:extLst>
              <a:ext uri="{FF2B5EF4-FFF2-40B4-BE49-F238E27FC236}">
                <a16:creationId xmlns:a16="http://schemas.microsoft.com/office/drawing/2014/main" id="{1F493790-B24D-4C6A-90DC-A11575F9F5FE}"/>
              </a:ext>
            </a:extLst>
          </p:cNvPr>
          <p:cNvPicPr>
            <a:picLocks noGrp="1" noChangeAspect="1"/>
          </p:cNvPicPr>
          <p:nvPr>
            <p:ph idx="1"/>
          </p:nvPr>
        </p:nvPicPr>
        <p:blipFill rotWithShape="1">
          <a:blip r:embed="rId2"/>
          <a:srcRect r="6001" b="6000"/>
          <a:stretch/>
        </p:blipFill>
        <p:spPr>
          <a:xfrm>
            <a:off x="1759370" y="983355"/>
            <a:ext cx="9410378" cy="5823936"/>
          </a:xfrm>
        </p:spPr>
      </p:pic>
    </p:spTree>
    <p:extLst>
      <p:ext uri="{BB962C8B-B14F-4D97-AF65-F5344CB8AC3E}">
        <p14:creationId xmlns:p14="http://schemas.microsoft.com/office/powerpoint/2010/main" val="1237778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8" y="0"/>
            <a:ext cx="8911687" cy="1280890"/>
          </a:xfrm>
        </p:spPr>
        <p:txBody>
          <a:bodyPr/>
          <a:lstStyle/>
          <a:p>
            <a:r>
              <a:rPr lang="en-IN" dirty="0"/>
              <a:t>ADMIN USE CASE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5398" b="5637"/>
          <a:stretch/>
        </p:blipFill>
        <p:spPr>
          <a:xfrm>
            <a:off x="1653989" y="779923"/>
            <a:ext cx="9426388" cy="6078077"/>
          </a:xfrm>
        </p:spPr>
      </p:pic>
    </p:spTree>
    <p:extLst>
      <p:ext uri="{BB962C8B-B14F-4D97-AF65-F5344CB8AC3E}">
        <p14:creationId xmlns:p14="http://schemas.microsoft.com/office/powerpoint/2010/main" val="3259160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184" y="0"/>
            <a:ext cx="8911687" cy="1280890"/>
          </a:xfrm>
        </p:spPr>
        <p:txBody>
          <a:bodyPr/>
          <a:lstStyle/>
          <a:p>
            <a:r>
              <a:rPr lang="en-IN" dirty="0"/>
              <a:t>GET QUOTE ACTIVITY</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3861" b="5930"/>
          <a:stretch/>
        </p:blipFill>
        <p:spPr>
          <a:xfrm>
            <a:off x="1638185" y="645458"/>
            <a:ext cx="10480614" cy="6212541"/>
          </a:xfrm>
        </p:spPr>
      </p:pic>
    </p:spTree>
    <p:extLst>
      <p:ext uri="{BB962C8B-B14F-4D97-AF65-F5344CB8AC3E}">
        <p14:creationId xmlns:p14="http://schemas.microsoft.com/office/powerpoint/2010/main" val="1844137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113122"/>
            <a:ext cx="8911687" cy="1280890"/>
          </a:xfrm>
        </p:spPr>
        <p:txBody>
          <a:bodyPr/>
          <a:lstStyle/>
          <a:p>
            <a:r>
              <a:rPr lang="en-IN" dirty="0"/>
              <a:t>CLAIM ACTIVITY</a:t>
            </a: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r="4370" b="6314"/>
          <a:stretch/>
        </p:blipFill>
        <p:spPr>
          <a:xfrm>
            <a:off x="1678525" y="883908"/>
            <a:ext cx="10437276" cy="5785833"/>
          </a:xfrm>
        </p:spPr>
      </p:pic>
    </p:spTree>
    <p:extLst>
      <p:ext uri="{BB962C8B-B14F-4D97-AF65-F5344CB8AC3E}">
        <p14:creationId xmlns:p14="http://schemas.microsoft.com/office/powerpoint/2010/main" val="3074953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12" y="0"/>
            <a:ext cx="8911687" cy="1280890"/>
          </a:xfrm>
        </p:spPr>
        <p:txBody>
          <a:bodyPr/>
          <a:lstStyle/>
          <a:p>
            <a:r>
              <a:rPr lang="en-IN" dirty="0"/>
              <a:t>CLASS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6412" y="658906"/>
            <a:ext cx="9063317" cy="6293223"/>
          </a:xfrm>
        </p:spPr>
      </p:pic>
    </p:spTree>
    <p:extLst>
      <p:ext uri="{BB962C8B-B14F-4D97-AF65-F5344CB8AC3E}">
        <p14:creationId xmlns:p14="http://schemas.microsoft.com/office/powerpoint/2010/main" val="2254061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SCOPE</a:t>
            </a:r>
          </a:p>
        </p:txBody>
      </p:sp>
      <p:sp>
        <p:nvSpPr>
          <p:cNvPr id="3" name="Content Placeholder 2"/>
          <p:cNvSpPr>
            <a:spLocks noGrp="1"/>
          </p:cNvSpPr>
          <p:nvPr>
            <p:ph idx="1"/>
          </p:nvPr>
        </p:nvSpPr>
        <p:spPr/>
        <p:txBody>
          <a:bodyPr/>
          <a:lstStyle/>
          <a:p>
            <a:pPr marL="0" indent="0">
              <a:buNone/>
            </a:pPr>
            <a:r>
              <a:rPr lang="en-IN" dirty="0"/>
              <a:t> </a:t>
            </a:r>
            <a:r>
              <a:rPr lang="en-IN" sz="2800" dirty="0"/>
              <a:t>The project automates vehicle insurance system by providing full-fledged, error free, secure, reliable online solution that can store non-redundant and valuable data for a longer period and provide good performance and better services to the customer.</a:t>
            </a:r>
          </a:p>
        </p:txBody>
      </p:sp>
    </p:spTree>
    <p:extLst>
      <p:ext uri="{BB962C8B-B14F-4D97-AF65-F5344CB8AC3E}">
        <p14:creationId xmlns:p14="http://schemas.microsoft.com/office/powerpoint/2010/main" val="3503084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8796" y="2560487"/>
            <a:ext cx="8911687" cy="1280890"/>
          </a:xfrm>
        </p:spPr>
        <p:txBody>
          <a:bodyPr>
            <a:noAutofit/>
          </a:bodyPr>
          <a:lstStyle/>
          <a:p>
            <a:r>
              <a:rPr lang="en-IN" sz="8800" dirty="0"/>
              <a:t>THANK YOU </a:t>
            </a:r>
            <a:r>
              <a:rPr lang="en-IN" sz="8800" dirty="0">
                <a:sym typeface="Wingdings" panose="05000000000000000000" pitchFamily="2" charset="2"/>
              </a:rPr>
              <a:t></a:t>
            </a:r>
            <a:endParaRPr lang="en-IN" sz="8800" dirty="0"/>
          </a:p>
        </p:txBody>
      </p:sp>
    </p:spTree>
    <p:extLst>
      <p:ext uri="{BB962C8B-B14F-4D97-AF65-F5344CB8AC3E}">
        <p14:creationId xmlns:p14="http://schemas.microsoft.com/office/powerpoint/2010/main" val="2056302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GROUP MEMBERS</a:t>
            </a:r>
          </a:p>
        </p:txBody>
      </p:sp>
      <p:sp>
        <p:nvSpPr>
          <p:cNvPr id="3" name="Content Placeholder 2"/>
          <p:cNvSpPr>
            <a:spLocks noGrp="1"/>
          </p:cNvSpPr>
          <p:nvPr>
            <p:ph idx="1"/>
          </p:nvPr>
        </p:nvSpPr>
        <p:spPr/>
        <p:txBody>
          <a:bodyPr/>
          <a:lstStyle/>
          <a:p>
            <a:r>
              <a:rPr lang="en-IN" dirty="0"/>
              <a:t>HARDIK KACHWAHA</a:t>
            </a:r>
          </a:p>
          <a:p>
            <a:r>
              <a:rPr lang="en-IN" dirty="0"/>
              <a:t>RAVINDER KUMAR</a:t>
            </a:r>
          </a:p>
          <a:p>
            <a:r>
              <a:rPr lang="en-IN" dirty="0"/>
              <a:t>SIMRAN AGGARWAL</a:t>
            </a:r>
          </a:p>
          <a:p>
            <a:r>
              <a:rPr lang="en-IN" dirty="0"/>
              <a:t>BHAVYA BATRA</a:t>
            </a:r>
          </a:p>
          <a:p>
            <a:r>
              <a:rPr lang="en-IN" dirty="0"/>
              <a:t>SREEPARNA BASU</a:t>
            </a:r>
          </a:p>
          <a:p>
            <a:r>
              <a:rPr lang="en-IN" dirty="0"/>
              <a:t>PRIYANKA SHARMA</a:t>
            </a:r>
          </a:p>
          <a:p>
            <a:r>
              <a:rPr lang="en-IN" dirty="0"/>
              <a:t>RAGHAV RAWAT</a:t>
            </a:r>
          </a:p>
          <a:p>
            <a:r>
              <a:rPr lang="en-IN" dirty="0"/>
              <a:t>PIYUSH AHUJA</a:t>
            </a:r>
          </a:p>
        </p:txBody>
      </p:sp>
    </p:spTree>
    <p:extLst>
      <p:ext uri="{BB962C8B-B14F-4D97-AF65-F5344CB8AC3E}">
        <p14:creationId xmlns:p14="http://schemas.microsoft.com/office/powerpoint/2010/main" val="1737746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a:xfrm>
            <a:off x="2589211" y="2133599"/>
            <a:ext cx="9193485" cy="4489269"/>
          </a:xfrm>
        </p:spPr>
        <p:txBody>
          <a:bodyPr>
            <a:noAutofit/>
          </a:bodyPr>
          <a:lstStyle/>
          <a:p>
            <a:pPr marL="0" indent="0">
              <a:buNone/>
            </a:pPr>
            <a:r>
              <a:rPr lang="en-IN" sz="2400" dirty="0"/>
              <a:t>INSTA INSURANCE is a web based vehicle insurance application which has been developed to override the problems prevailing in the existing manual system.</a:t>
            </a:r>
          </a:p>
          <a:p>
            <a:pPr marL="0" indent="0">
              <a:buNone/>
            </a:pPr>
            <a:r>
              <a:rPr lang="en-IN" sz="2400" dirty="0"/>
              <a:t>There is an stringent need to eliminate the mediator between the insurer and the insured, so  that there are no excess charges and the insurance process is smooth and not cumbersome for the customers.</a:t>
            </a:r>
          </a:p>
        </p:txBody>
      </p:sp>
    </p:spTree>
    <p:extLst>
      <p:ext uri="{BB962C8B-B14F-4D97-AF65-F5344CB8AC3E}">
        <p14:creationId xmlns:p14="http://schemas.microsoft.com/office/powerpoint/2010/main" val="1806168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a:t>
            </a:r>
          </a:p>
        </p:txBody>
      </p:sp>
      <p:sp>
        <p:nvSpPr>
          <p:cNvPr id="3" name="Content Placeholder 2"/>
          <p:cNvSpPr>
            <a:spLocks noGrp="1"/>
          </p:cNvSpPr>
          <p:nvPr>
            <p:ph idx="1"/>
          </p:nvPr>
        </p:nvSpPr>
        <p:spPr>
          <a:xfrm>
            <a:off x="2358887" y="1616765"/>
            <a:ext cx="9145725" cy="4294457"/>
          </a:xfrm>
        </p:spPr>
        <p:txBody>
          <a:bodyPr>
            <a:noAutofit/>
          </a:bodyPr>
          <a:lstStyle/>
          <a:p>
            <a:r>
              <a:rPr lang="en-IN" sz="2800" dirty="0"/>
              <a:t>Get Policy Quotations anytime</a:t>
            </a:r>
          </a:p>
          <a:p>
            <a:r>
              <a:rPr lang="en-IN" sz="2800" dirty="0"/>
              <a:t>View all relevant policies</a:t>
            </a:r>
          </a:p>
          <a:p>
            <a:r>
              <a:rPr lang="en-IN" sz="2800" dirty="0"/>
              <a:t>Select suitable policy of choice</a:t>
            </a:r>
          </a:p>
          <a:p>
            <a:r>
              <a:rPr lang="en-IN" sz="2800" dirty="0"/>
              <a:t>Online Payments</a:t>
            </a:r>
          </a:p>
          <a:p>
            <a:r>
              <a:rPr lang="en-IN" sz="2800" dirty="0"/>
              <a:t>Easy Claims with fast response</a:t>
            </a:r>
          </a:p>
          <a:p>
            <a:r>
              <a:rPr lang="en-IN" sz="2800" dirty="0"/>
              <a:t>Track status from anywhere</a:t>
            </a:r>
          </a:p>
          <a:p>
            <a:r>
              <a:rPr lang="en-IN" sz="2800" dirty="0"/>
              <a:t>NO mediator required</a:t>
            </a:r>
          </a:p>
          <a:p>
            <a:r>
              <a:rPr lang="en-US" sz="2800" dirty="0"/>
              <a:t>R</a:t>
            </a:r>
            <a:r>
              <a:rPr lang="en-IN" sz="2800" dirty="0" err="1"/>
              <a:t>eport</a:t>
            </a:r>
            <a:r>
              <a:rPr lang="en-IN" sz="2800" dirty="0"/>
              <a:t> Generation</a:t>
            </a:r>
          </a:p>
          <a:p>
            <a:pPr marL="0" indent="0" algn="r">
              <a:buNone/>
            </a:pPr>
            <a:endParaRPr lang="en-IN" sz="2800" dirty="0"/>
          </a:p>
        </p:txBody>
      </p:sp>
    </p:spTree>
    <p:extLst>
      <p:ext uri="{BB962C8B-B14F-4D97-AF65-F5344CB8AC3E}">
        <p14:creationId xmlns:p14="http://schemas.microsoft.com/office/powerpoint/2010/main" val="268930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41F7-A032-4446-B2A8-01BD785394B8}"/>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6B32CC03-6668-4A18-A99C-178DE8926B84}"/>
              </a:ext>
            </a:extLst>
          </p:cNvPr>
          <p:cNvSpPr>
            <a:spLocks noGrp="1"/>
          </p:cNvSpPr>
          <p:nvPr>
            <p:ph idx="1"/>
          </p:nvPr>
        </p:nvSpPr>
        <p:spPr/>
        <p:txBody>
          <a:bodyPr>
            <a:normAutofit/>
          </a:bodyPr>
          <a:lstStyle/>
          <a:p>
            <a:pPr marL="0" indent="0">
              <a:lnSpc>
                <a:spcPct val="150000"/>
              </a:lnSpc>
              <a:buNone/>
            </a:pPr>
            <a:endParaRPr lang="en-US" dirty="0"/>
          </a:p>
          <a:p>
            <a:pPr marL="0" indent="0">
              <a:buNone/>
            </a:pPr>
            <a:endParaRPr lang="en-IN" dirty="0"/>
          </a:p>
        </p:txBody>
      </p:sp>
      <p:sp>
        <p:nvSpPr>
          <p:cNvPr id="4" name="Content Placeholder 2">
            <a:extLst>
              <a:ext uri="{FF2B5EF4-FFF2-40B4-BE49-F238E27FC236}">
                <a16:creationId xmlns:a16="http://schemas.microsoft.com/office/drawing/2014/main" id="{9CD71600-DEA4-493F-9F49-DED3B148B65B}"/>
              </a:ext>
            </a:extLst>
          </p:cNvPr>
          <p:cNvSpPr txBox="1">
            <a:spLocks/>
          </p:cNvSpPr>
          <p:nvPr/>
        </p:nvSpPr>
        <p:spPr>
          <a:xfrm>
            <a:off x="2741612" y="2286000"/>
            <a:ext cx="8915400" cy="377762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800" dirty="0"/>
              <a:t>Spring MVC</a:t>
            </a:r>
            <a:endParaRPr lang="en-IN" sz="2800" dirty="0"/>
          </a:p>
          <a:p>
            <a:r>
              <a:rPr lang="en-US" sz="2800" dirty="0"/>
              <a:t>Rest Services</a:t>
            </a:r>
            <a:endParaRPr lang="en-IN" sz="2800" dirty="0"/>
          </a:p>
          <a:p>
            <a:r>
              <a:rPr lang="en-US" sz="2800" dirty="0"/>
              <a:t>H</a:t>
            </a:r>
            <a:r>
              <a:rPr lang="en-IN" sz="2800" dirty="0" err="1"/>
              <a:t>ibernate</a:t>
            </a:r>
            <a:endParaRPr lang="en-IN" sz="2800" dirty="0"/>
          </a:p>
          <a:p>
            <a:r>
              <a:rPr lang="en-US" sz="2800" dirty="0"/>
              <a:t>O</a:t>
            </a:r>
            <a:r>
              <a:rPr lang="en-IN" sz="2800" dirty="0" err="1"/>
              <a:t>racle</a:t>
            </a:r>
            <a:r>
              <a:rPr lang="en-IN" sz="2800" dirty="0"/>
              <a:t> Database</a:t>
            </a:r>
          </a:p>
          <a:p>
            <a:r>
              <a:rPr lang="en-US" sz="2800" dirty="0"/>
              <a:t>A</a:t>
            </a:r>
            <a:r>
              <a:rPr lang="en-IN" sz="2800" dirty="0" err="1"/>
              <a:t>ngular</a:t>
            </a:r>
            <a:r>
              <a:rPr lang="en-IN" sz="2800" dirty="0"/>
              <a:t> JS</a:t>
            </a:r>
          </a:p>
          <a:p>
            <a:r>
              <a:rPr lang="en-US" sz="2800" dirty="0"/>
              <a:t>H</a:t>
            </a:r>
            <a:r>
              <a:rPr lang="en-IN" sz="2800" dirty="0"/>
              <a:t>TML5, CSS &amp; BOOTSTRAP</a:t>
            </a:r>
          </a:p>
        </p:txBody>
      </p:sp>
    </p:spTree>
    <p:extLst>
      <p:ext uri="{BB962C8B-B14F-4D97-AF65-F5344CB8AC3E}">
        <p14:creationId xmlns:p14="http://schemas.microsoft.com/office/powerpoint/2010/main" val="2299171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583D-A2BA-4DD6-94BE-E17F9D07280F}"/>
              </a:ext>
            </a:extLst>
          </p:cNvPr>
          <p:cNvSpPr>
            <a:spLocks noGrp="1"/>
          </p:cNvSpPr>
          <p:nvPr>
            <p:ph type="title"/>
          </p:nvPr>
        </p:nvSpPr>
        <p:spPr/>
        <p:txBody>
          <a:bodyPr/>
          <a:lstStyle/>
          <a:p>
            <a:r>
              <a:rPr lang="en-US" dirty="0"/>
              <a:t>ARCHITECTURE</a:t>
            </a:r>
            <a:endParaRPr lang="en-IN" dirty="0"/>
          </a:p>
        </p:txBody>
      </p:sp>
      <p:pic>
        <p:nvPicPr>
          <p:cNvPr id="4" name="Content Placeholder 3">
            <a:extLst>
              <a:ext uri="{FF2B5EF4-FFF2-40B4-BE49-F238E27FC236}">
                <a16:creationId xmlns:a16="http://schemas.microsoft.com/office/drawing/2014/main" id="{BFEB058B-8477-4D77-BE72-70CEB5433BE4}"/>
              </a:ext>
            </a:extLst>
          </p:cNvPr>
          <p:cNvPicPr>
            <a:picLocks noGrp="1" noChangeAspect="1"/>
          </p:cNvPicPr>
          <p:nvPr>
            <p:ph idx="1"/>
          </p:nvPr>
        </p:nvPicPr>
        <p:blipFill>
          <a:blip r:embed="rId2"/>
          <a:stretch>
            <a:fillRect/>
          </a:stretch>
        </p:blipFill>
        <p:spPr>
          <a:xfrm>
            <a:off x="1008269" y="1507177"/>
            <a:ext cx="11042440" cy="5198423"/>
          </a:xfrm>
          <a:prstGeom prst="rect">
            <a:avLst/>
          </a:prstGeom>
        </p:spPr>
      </p:pic>
    </p:spTree>
    <p:extLst>
      <p:ext uri="{BB962C8B-B14F-4D97-AF65-F5344CB8AC3E}">
        <p14:creationId xmlns:p14="http://schemas.microsoft.com/office/powerpoint/2010/main" val="1673688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910" y="2640479"/>
            <a:ext cx="8911687" cy="1280890"/>
          </a:xfrm>
        </p:spPr>
        <p:txBody>
          <a:bodyPr>
            <a:normAutofit/>
          </a:bodyPr>
          <a:lstStyle/>
          <a:p>
            <a:r>
              <a:rPr lang="en-IN" sz="6000" dirty="0"/>
              <a:t>UML DIAGRAMS</a:t>
            </a:r>
          </a:p>
        </p:txBody>
      </p:sp>
    </p:spTree>
    <p:extLst>
      <p:ext uri="{BB962C8B-B14F-4D97-AF65-F5344CB8AC3E}">
        <p14:creationId xmlns:p14="http://schemas.microsoft.com/office/powerpoint/2010/main" val="80876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544" y="0"/>
            <a:ext cx="8911687" cy="1280890"/>
          </a:xfrm>
        </p:spPr>
        <p:txBody>
          <a:bodyPr/>
          <a:lstStyle/>
          <a:p>
            <a:r>
              <a:rPr lang="en-IN" dirty="0"/>
              <a:t>CUSTOMER USE CASE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4020" b="5461"/>
          <a:stretch/>
        </p:blipFill>
        <p:spPr>
          <a:xfrm>
            <a:off x="1586674" y="523918"/>
            <a:ext cx="8652519" cy="6334081"/>
          </a:xfrm>
        </p:spPr>
      </p:pic>
    </p:spTree>
    <p:extLst>
      <p:ext uri="{BB962C8B-B14F-4D97-AF65-F5344CB8AC3E}">
        <p14:creationId xmlns:p14="http://schemas.microsoft.com/office/powerpoint/2010/main" val="4040080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9207" y="0"/>
            <a:ext cx="8911687" cy="1280890"/>
          </a:xfrm>
        </p:spPr>
        <p:txBody>
          <a:bodyPr/>
          <a:lstStyle/>
          <a:p>
            <a:r>
              <a:rPr lang="en-IN" dirty="0"/>
              <a:t>STAFF USE CASE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5197" b="5081"/>
          <a:stretch/>
        </p:blipFill>
        <p:spPr>
          <a:xfrm>
            <a:off x="1759207" y="771678"/>
            <a:ext cx="9321169" cy="5938405"/>
          </a:xfrm>
        </p:spPr>
      </p:pic>
    </p:spTree>
    <p:extLst>
      <p:ext uri="{BB962C8B-B14F-4D97-AF65-F5344CB8AC3E}">
        <p14:creationId xmlns:p14="http://schemas.microsoft.com/office/powerpoint/2010/main" val="19543839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188</TotalTime>
  <Words>203</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Wingdings</vt:lpstr>
      <vt:lpstr>Wingdings 3</vt:lpstr>
      <vt:lpstr>Wisp</vt:lpstr>
      <vt:lpstr>VEHICLE  INSURANCE  PORTAL</vt:lpstr>
      <vt:lpstr>GROUP MEMBERS</vt:lpstr>
      <vt:lpstr>PROBLEM STATEMENT</vt:lpstr>
      <vt:lpstr>FEATURES</vt:lpstr>
      <vt:lpstr>TECHNOLOGIES USED</vt:lpstr>
      <vt:lpstr>ARCHITECTURE</vt:lpstr>
      <vt:lpstr>UML DIAGRAMS</vt:lpstr>
      <vt:lpstr>CUSTOMER USE CASE</vt:lpstr>
      <vt:lpstr>STAFF USE CASE</vt:lpstr>
      <vt:lpstr>SURVEYOR USE CASE</vt:lpstr>
      <vt:lpstr>ADMIN USE CASE</vt:lpstr>
      <vt:lpstr>GET QUOTE ACTIVITY</vt:lpstr>
      <vt:lpstr>CLAIM ACTIVITY</vt:lpstr>
      <vt:lpstr>CLASS DIAGRAM</vt:lpstr>
      <vt:lpstr>SCOPE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INSURANCE  PORTAL</dc:title>
  <dc:creator>Bhavya Batra</dc:creator>
  <cp:lastModifiedBy>Raghav Rawat</cp:lastModifiedBy>
  <cp:revision>15</cp:revision>
  <dcterms:created xsi:type="dcterms:W3CDTF">2018-06-25T18:10:44Z</dcterms:created>
  <dcterms:modified xsi:type="dcterms:W3CDTF">2018-06-26T18:07:24Z</dcterms:modified>
</cp:coreProperties>
</file>