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61" r:id="rId6"/>
    <p:sldId id="268" r:id="rId7"/>
    <p:sldId id="267" r:id="rId8"/>
    <p:sldId id="266" r:id="rId9"/>
    <p:sldId id="265" r:id="rId10"/>
    <p:sldId id="264" r:id="rId11"/>
    <p:sldId id="263" r:id="rId12"/>
    <p:sldId id="26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VEHICLE  INSURANCE  PORTAL</a:t>
            </a:r>
            <a:endParaRPr lang="en-IN" dirty="0"/>
          </a:p>
        </p:txBody>
      </p:sp>
      <p:sp>
        <p:nvSpPr>
          <p:cNvPr id="3" name="Content Placeholder 2"/>
          <p:cNvSpPr>
            <a:spLocks noGrp="1"/>
          </p:cNvSpPr>
          <p:nvPr>
            <p:ph idx="1"/>
          </p:nvPr>
        </p:nvSpPr>
        <p:spPr/>
        <p:txBody>
          <a:bodyPr>
            <a:normAutofit/>
          </a:bodyPr>
          <a:lstStyle/>
          <a:p>
            <a:pPr marL="0" indent="0">
              <a:buNone/>
            </a:pPr>
            <a:r>
              <a:rPr lang="en-IN" sz="7200" dirty="0" smtClean="0"/>
              <a:t>INSTA INSURANCE</a:t>
            </a:r>
            <a:endParaRPr lang="en-IN" sz="7200" dirty="0"/>
          </a:p>
        </p:txBody>
      </p:sp>
    </p:spTree>
    <p:extLst>
      <p:ext uri="{BB962C8B-B14F-4D97-AF65-F5344CB8AC3E}">
        <p14:creationId xmlns:p14="http://schemas.microsoft.com/office/powerpoint/2010/main" val="823380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113122"/>
            <a:ext cx="8911687" cy="1280890"/>
          </a:xfrm>
        </p:spPr>
        <p:txBody>
          <a:bodyPr/>
          <a:lstStyle/>
          <a:p>
            <a:r>
              <a:rPr lang="en-IN" dirty="0" smtClean="0"/>
              <a:t>CLAIM ACTIVITY</a:t>
            </a:r>
            <a:endParaRPr lang="en-IN"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4370" b="6314"/>
          <a:stretch/>
        </p:blipFill>
        <p:spPr>
          <a:xfrm>
            <a:off x="1678525" y="883908"/>
            <a:ext cx="10437276" cy="5785833"/>
          </a:xfrm>
        </p:spPr>
      </p:pic>
    </p:spTree>
    <p:extLst>
      <p:ext uri="{BB962C8B-B14F-4D97-AF65-F5344CB8AC3E}">
        <p14:creationId xmlns:p14="http://schemas.microsoft.com/office/powerpoint/2010/main" val="307495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2" y="0"/>
            <a:ext cx="8911687" cy="1280890"/>
          </a:xfrm>
        </p:spPr>
        <p:txBody>
          <a:bodyPr/>
          <a:lstStyle/>
          <a:p>
            <a:r>
              <a:rPr lang="en-IN" dirty="0" smtClean="0"/>
              <a:t>CLASS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412" y="658906"/>
            <a:ext cx="9063317" cy="6293223"/>
          </a:xfrm>
        </p:spPr>
      </p:pic>
    </p:spTree>
    <p:extLst>
      <p:ext uri="{BB962C8B-B14F-4D97-AF65-F5344CB8AC3E}">
        <p14:creationId xmlns:p14="http://schemas.microsoft.com/office/powerpoint/2010/main" val="2254061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lstStyle/>
          <a:p>
            <a:pPr marL="0" indent="0">
              <a:buNone/>
            </a:pPr>
            <a:r>
              <a:rPr lang="en-IN" dirty="0" smtClean="0"/>
              <a:t> </a:t>
            </a:r>
            <a:r>
              <a:rPr lang="en-IN" sz="2800" dirty="0" smtClean="0"/>
              <a:t>The project automates vehicle insurance system </a:t>
            </a:r>
            <a:r>
              <a:rPr lang="en-IN" sz="2800" dirty="0"/>
              <a:t>by providing full-fledged, error free, secure, reliable online solution that can store non-redundant and valuable data for a longer period and provide good performance and better services to the customer.</a:t>
            </a:r>
            <a:endParaRPr lang="en-IN" sz="2800" dirty="0"/>
          </a:p>
        </p:txBody>
      </p:sp>
    </p:spTree>
    <p:extLst>
      <p:ext uri="{BB962C8B-B14F-4D97-AF65-F5344CB8AC3E}">
        <p14:creationId xmlns:p14="http://schemas.microsoft.com/office/powerpoint/2010/main" val="3503084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796" y="2560487"/>
            <a:ext cx="8911687" cy="1280890"/>
          </a:xfrm>
        </p:spPr>
        <p:txBody>
          <a:bodyPr>
            <a:noAutofit/>
          </a:bodyPr>
          <a:lstStyle/>
          <a:p>
            <a:r>
              <a:rPr lang="en-IN" sz="8800" dirty="0" smtClean="0"/>
              <a:t>THANK YOU </a:t>
            </a:r>
            <a:r>
              <a:rPr lang="en-IN" sz="8800" dirty="0" smtClean="0">
                <a:sym typeface="Wingdings" panose="05000000000000000000" pitchFamily="2" charset="2"/>
              </a:rPr>
              <a:t></a:t>
            </a:r>
            <a:endParaRPr lang="en-IN" sz="8800" dirty="0"/>
          </a:p>
        </p:txBody>
      </p:sp>
    </p:spTree>
    <p:extLst>
      <p:ext uri="{BB962C8B-B14F-4D97-AF65-F5344CB8AC3E}">
        <p14:creationId xmlns:p14="http://schemas.microsoft.com/office/powerpoint/2010/main" val="2056302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MEMBERS</a:t>
            </a:r>
            <a:endParaRPr lang="en-IN" dirty="0"/>
          </a:p>
        </p:txBody>
      </p:sp>
      <p:sp>
        <p:nvSpPr>
          <p:cNvPr id="3" name="Content Placeholder 2"/>
          <p:cNvSpPr>
            <a:spLocks noGrp="1"/>
          </p:cNvSpPr>
          <p:nvPr>
            <p:ph idx="1"/>
          </p:nvPr>
        </p:nvSpPr>
        <p:spPr/>
        <p:txBody>
          <a:bodyPr/>
          <a:lstStyle/>
          <a:p>
            <a:r>
              <a:rPr lang="en-IN" dirty="0" smtClean="0"/>
              <a:t>HARDIK KACHWAHA</a:t>
            </a:r>
          </a:p>
          <a:p>
            <a:r>
              <a:rPr lang="en-IN" dirty="0" smtClean="0"/>
              <a:t>RAVINDER KUMAR</a:t>
            </a:r>
          </a:p>
          <a:p>
            <a:r>
              <a:rPr lang="en-IN" dirty="0" smtClean="0"/>
              <a:t>SIMRAN AGGARWAL</a:t>
            </a:r>
          </a:p>
          <a:p>
            <a:r>
              <a:rPr lang="en-IN" dirty="0" smtClean="0"/>
              <a:t>BHAVYA BATRA</a:t>
            </a:r>
          </a:p>
          <a:p>
            <a:r>
              <a:rPr lang="en-IN" dirty="0" smtClean="0"/>
              <a:t>SREEPARNA BASU</a:t>
            </a:r>
          </a:p>
          <a:p>
            <a:r>
              <a:rPr lang="en-IN" dirty="0" smtClean="0"/>
              <a:t>PRIYANKA SHARMA</a:t>
            </a:r>
          </a:p>
          <a:p>
            <a:r>
              <a:rPr lang="en-IN" dirty="0" smtClean="0"/>
              <a:t>RAGHAV RAWAT</a:t>
            </a:r>
          </a:p>
          <a:p>
            <a:r>
              <a:rPr lang="en-IN" dirty="0" smtClean="0"/>
              <a:t>PIYUSH AHUJA</a:t>
            </a:r>
            <a:endParaRPr lang="en-IN" dirty="0"/>
          </a:p>
        </p:txBody>
      </p:sp>
    </p:spTree>
    <p:extLst>
      <p:ext uri="{BB962C8B-B14F-4D97-AF65-F5344CB8AC3E}">
        <p14:creationId xmlns:p14="http://schemas.microsoft.com/office/powerpoint/2010/main" val="1737746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2589211" y="2133599"/>
            <a:ext cx="9193485" cy="4489269"/>
          </a:xfrm>
        </p:spPr>
        <p:txBody>
          <a:bodyPr>
            <a:noAutofit/>
          </a:bodyPr>
          <a:lstStyle/>
          <a:p>
            <a:pPr marL="0" indent="0">
              <a:buNone/>
            </a:pPr>
            <a:r>
              <a:rPr lang="en-IN" sz="2400" dirty="0" smtClean="0"/>
              <a:t>INSTA INSURANCE is a web based vehicle insurance application which has been developed to override the problems prevailing in the existing manual system.</a:t>
            </a:r>
          </a:p>
          <a:p>
            <a:pPr marL="0" indent="0">
              <a:buNone/>
            </a:pPr>
            <a:r>
              <a:rPr lang="en-IN" sz="2400" dirty="0" smtClean="0"/>
              <a:t>There is an stringent need to eliminate the mediator between the insurer and the insured, so  that there are no excess charges and the insurance process is smooth and not cumbersome for the customers.</a:t>
            </a:r>
          </a:p>
        </p:txBody>
      </p:sp>
    </p:spTree>
    <p:extLst>
      <p:ext uri="{BB962C8B-B14F-4D97-AF65-F5344CB8AC3E}">
        <p14:creationId xmlns:p14="http://schemas.microsoft.com/office/powerpoint/2010/main" val="1806168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noAutofit/>
          </a:bodyPr>
          <a:lstStyle/>
          <a:p>
            <a:r>
              <a:rPr lang="en-IN" sz="2800" dirty="0" smtClean="0"/>
              <a:t>Get Policy Quotations anytime</a:t>
            </a:r>
          </a:p>
          <a:p>
            <a:r>
              <a:rPr lang="en-IN" sz="2800" dirty="0" smtClean="0"/>
              <a:t>View all relevant policies</a:t>
            </a:r>
          </a:p>
          <a:p>
            <a:r>
              <a:rPr lang="en-IN" sz="2800" dirty="0" smtClean="0"/>
              <a:t>Select suitable policy of choice</a:t>
            </a:r>
            <a:endParaRPr lang="en-IN" sz="2800" dirty="0"/>
          </a:p>
          <a:p>
            <a:r>
              <a:rPr lang="en-IN" sz="2800" dirty="0" smtClean="0"/>
              <a:t>Online Payments</a:t>
            </a:r>
          </a:p>
          <a:p>
            <a:r>
              <a:rPr lang="en-IN" sz="2800" dirty="0" smtClean="0"/>
              <a:t>Easy Claims with fast response</a:t>
            </a:r>
          </a:p>
          <a:p>
            <a:r>
              <a:rPr lang="en-IN" sz="2800" dirty="0" smtClean="0"/>
              <a:t>Track status from anywhere</a:t>
            </a:r>
          </a:p>
          <a:p>
            <a:r>
              <a:rPr lang="en-IN" sz="2800" dirty="0" smtClean="0"/>
              <a:t>NO mediator required</a:t>
            </a:r>
          </a:p>
        </p:txBody>
      </p:sp>
    </p:spTree>
    <p:extLst>
      <p:ext uri="{BB962C8B-B14F-4D97-AF65-F5344CB8AC3E}">
        <p14:creationId xmlns:p14="http://schemas.microsoft.com/office/powerpoint/2010/main" val="2689305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10" y="2640479"/>
            <a:ext cx="8911687" cy="1280890"/>
          </a:xfrm>
        </p:spPr>
        <p:txBody>
          <a:bodyPr>
            <a:normAutofit/>
          </a:bodyPr>
          <a:lstStyle/>
          <a:p>
            <a:r>
              <a:rPr lang="en-IN" sz="6000" dirty="0" smtClean="0"/>
              <a:t>UML DIAGRAMS</a:t>
            </a:r>
            <a:endParaRPr lang="en-IN" sz="6000" dirty="0"/>
          </a:p>
        </p:txBody>
      </p:sp>
    </p:spTree>
    <p:extLst>
      <p:ext uri="{BB962C8B-B14F-4D97-AF65-F5344CB8AC3E}">
        <p14:creationId xmlns:p14="http://schemas.microsoft.com/office/powerpoint/2010/main" val="808762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544" y="0"/>
            <a:ext cx="8911687" cy="1280890"/>
          </a:xfrm>
        </p:spPr>
        <p:txBody>
          <a:bodyPr/>
          <a:lstStyle/>
          <a:p>
            <a:r>
              <a:rPr lang="en-IN" dirty="0" smtClean="0"/>
              <a:t>CUSTOMER USE CASE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020" b="5461"/>
          <a:stretch/>
        </p:blipFill>
        <p:spPr>
          <a:xfrm>
            <a:off x="1586674" y="523918"/>
            <a:ext cx="8652519" cy="6334081"/>
          </a:xfrm>
        </p:spPr>
      </p:pic>
    </p:spTree>
    <p:extLst>
      <p:ext uri="{BB962C8B-B14F-4D97-AF65-F5344CB8AC3E}">
        <p14:creationId xmlns:p14="http://schemas.microsoft.com/office/powerpoint/2010/main" val="4040080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07" y="0"/>
            <a:ext cx="8911687" cy="1280890"/>
          </a:xfrm>
        </p:spPr>
        <p:txBody>
          <a:bodyPr/>
          <a:lstStyle/>
          <a:p>
            <a:r>
              <a:rPr lang="en-IN" dirty="0" smtClean="0"/>
              <a:t>STAFF USE CASE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197" b="5081"/>
          <a:stretch/>
        </p:blipFill>
        <p:spPr>
          <a:xfrm>
            <a:off x="1759207" y="771678"/>
            <a:ext cx="9321169" cy="5938405"/>
          </a:xfrm>
        </p:spPr>
      </p:pic>
    </p:spTree>
    <p:extLst>
      <p:ext uri="{BB962C8B-B14F-4D97-AF65-F5344CB8AC3E}">
        <p14:creationId xmlns:p14="http://schemas.microsoft.com/office/powerpoint/2010/main" val="1954383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8" y="0"/>
            <a:ext cx="8911687" cy="1280890"/>
          </a:xfrm>
        </p:spPr>
        <p:txBody>
          <a:bodyPr/>
          <a:lstStyle/>
          <a:p>
            <a:r>
              <a:rPr lang="en-IN" dirty="0" smtClean="0"/>
              <a:t>ADMIN USE CASE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398" b="5637"/>
          <a:stretch/>
        </p:blipFill>
        <p:spPr>
          <a:xfrm>
            <a:off x="1653989" y="779923"/>
            <a:ext cx="9426388" cy="6078077"/>
          </a:xfrm>
        </p:spPr>
      </p:pic>
    </p:spTree>
    <p:extLst>
      <p:ext uri="{BB962C8B-B14F-4D97-AF65-F5344CB8AC3E}">
        <p14:creationId xmlns:p14="http://schemas.microsoft.com/office/powerpoint/2010/main" val="3259160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184" y="0"/>
            <a:ext cx="8911687" cy="1280890"/>
          </a:xfrm>
        </p:spPr>
        <p:txBody>
          <a:bodyPr/>
          <a:lstStyle/>
          <a:p>
            <a:r>
              <a:rPr lang="en-IN" dirty="0" smtClean="0"/>
              <a:t>GET QUOTE ACTIVITY</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861" b="5930"/>
          <a:stretch/>
        </p:blipFill>
        <p:spPr>
          <a:xfrm>
            <a:off x="1638185" y="645458"/>
            <a:ext cx="10480614" cy="6212541"/>
          </a:xfrm>
        </p:spPr>
      </p:pic>
    </p:spTree>
    <p:extLst>
      <p:ext uri="{BB962C8B-B14F-4D97-AF65-F5344CB8AC3E}">
        <p14:creationId xmlns:p14="http://schemas.microsoft.com/office/powerpoint/2010/main" val="1844137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TotalTime>
  <Words>176</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VEHICLE  INSURANCE  PORTAL</vt:lpstr>
      <vt:lpstr>GROUP MEMBERS</vt:lpstr>
      <vt:lpstr>PROBLEM STATEMENT</vt:lpstr>
      <vt:lpstr>FEATURES</vt:lpstr>
      <vt:lpstr>UML DIAGRAMS</vt:lpstr>
      <vt:lpstr>CUSTOMER USE CASE</vt:lpstr>
      <vt:lpstr>STAFF USE CASE</vt:lpstr>
      <vt:lpstr>ADMIN USE CASE</vt:lpstr>
      <vt:lpstr>GET QUOTE ACTIVITY</vt:lpstr>
      <vt:lpstr>CLAIM ACTIVITY</vt:lpstr>
      <vt:lpstr>CLASS DIAGRAM</vt:lpstr>
      <vt:lpstr>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PORTAL</dc:title>
  <dc:creator>Bhavya Batra</dc:creator>
  <cp:lastModifiedBy>Bhavya Batra</cp:lastModifiedBy>
  <cp:revision>10</cp:revision>
  <dcterms:created xsi:type="dcterms:W3CDTF">2018-06-25T18:10:44Z</dcterms:created>
  <dcterms:modified xsi:type="dcterms:W3CDTF">2018-06-25T20:19:33Z</dcterms:modified>
</cp:coreProperties>
</file>