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62" r:id="rId6"/>
    <p:sldId id="270" r:id="rId7"/>
    <p:sldId id="271" r:id="rId8"/>
    <p:sldId id="261" r:id="rId9"/>
    <p:sldId id="268" r:id="rId10"/>
    <p:sldId id="267" r:id="rId11"/>
    <p:sldId id="272" r:id="rId12"/>
    <p:sldId id="266" r:id="rId13"/>
    <p:sldId id="265" r:id="rId14"/>
    <p:sldId id="264" r:id="rId15"/>
    <p:sldId id="26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VEHICLE  INSURANCE  PORTAL</a:t>
            </a:r>
          </a:p>
        </p:txBody>
      </p:sp>
      <p:sp>
        <p:nvSpPr>
          <p:cNvPr id="3" name="Content Placeholder 2"/>
          <p:cNvSpPr>
            <a:spLocks noGrp="1"/>
          </p:cNvSpPr>
          <p:nvPr>
            <p:ph idx="1"/>
          </p:nvPr>
        </p:nvSpPr>
        <p:spPr>
          <a:xfrm>
            <a:off x="2589212" y="2716696"/>
            <a:ext cx="8915400" cy="3777622"/>
          </a:xfrm>
        </p:spPr>
        <p:txBody>
          <a:bodyPr>
            <a:normAutofit/>
          </a:bodyPr>
          <a:lstStyle/>
          <a:p>
            <a:pPr marL="0" indent="0">
              <a:buNone/>
            </a:pPr>
            <a:r>
              <a:rPr lang="en-IN" sz="7200" dirty="0"/>
              <a:t>INSTA INSURANCE</a:t>
            </a:r>
          </a:p>
        </p:txBody>
      </p:sp>
    </p:spTree>
    <p:extLst>
      <p:ext uri="{BB962C8B-B14F-4D97-AF65-F5344CB8AC3E}">
        <p14:creationId xmlns:p14="http://schemas.microsoft.com/office/powerpoint/2010/main" val="82338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07" y="0"/>
            <a:ext cx="8911687" cy="1280890"/>
          </a:xfrm>
        </p:spPr>
        <p:txBody>
          <a:bodyPr/>
          <a:lstStyle/>
          <a:p>
            <a:pPr algn="ctr"/>
            <a:r>
              <a:rPr lang="en-IN" dirty="0"/>
              <a:t>STAFF USE CASE</a:t>
            </a:r>
          </a:p>
        </p:txBody>
      </p:sp>
      <p:pic>
        <p:nvPicPr>
          <p:cNvPr id="9" name="Picture 8">
            <a:extLst>
              <a:ext uri="{FF2B5EF4-FFF2-40B4-BE49-F238E27FC236}">
                <a16:creationId xmlns:a16="http://schemas.microsoft.com/office/drawing/2014/main" id="{C7594A33-847A-4360-8B02-59C4EC55236C}"/>
              </a:ext>
            </a:extLst>
          </p:cNvPr>
          <p:cNvPicPr>
            <a:picLocks noChangeAspect="1"/>
          </p:cNvPicPr>
          <p:nvPr/>
        </p:nvPicPr>
        <p:blipFill>
          <a:blip r:embed="rId2"/>
          <a:stretch>
            <a:fillRect/>
          </a:stretch>
        </p:blipFill>
        <p:spPr>
          <a:xfrm>
            <a:off x="1759207" y="640445"/>
            <a:ext cx="9818504" cy="5810250"/>
          </a:xfrm>
          <a:prstGeom prst="rect">
            <a:avLst/>
          </a:prstGeom>
        </p:spPr>
      </p:pic>
    </p:spTree>
    <p:extLst>
      <p:ext uri="{BB962C8B-B14F-4D97-AF65-F5344CB8AC3E}">
        <p14:creationId xmlns:p14="http://schemas.microsoft.com/office/powerpoint/2010/main" val="195438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A7D5-BC50-4297-AAD9-21FF495A5C12}"/>
              </a:ext>
            </a:extLst>
          </p:cNvPr>
          <p:cNvSpPr>
            <a:spLocks noGrp="1"/>
          </p:cNvSpPr>
          <p:nvPr>
            <p:ph type="title"/>
          </p:nvPr>
        </p:nvSpPr>
        <p:spPr>
          <a:xfrm>
            <a:off x="1640156" y="216147"/>
            <a:ext cx="8911687" cy="1280890"/>
          </a:xfrm>
        </p:spPr>
        <p:txBody>
          <a:bodyPr/>
          <a:lstStyle/>
          <a:p>
            <a:pPr algn="ctr"/>
            <a:r>
              <a:rPr lang="en-US" dirty="0"/>
              <a:t>SURVEYOR USE CASE</a:t>
            </a:r>
            <a:endParaRPr lang="en-IN" dirty="0"/>
          </a:p>
        </p:txBody>
      </p:sp>
      <p:pic>
        <p:nvPicPr>
          <p:cNvPr id="7" name="Picture 6">
            <a:extLst>
              <a:ext uri="{FF2B5EF4-FFF2-40B4-BE49-F238E27FC236}">
                <a16:creationId xmlns:a16="http://schemas.microsoft.com/office/drawing/2014/main" id="{6C07B71D-E306-4C40-BCBE-90B72214DD78}"/>
              </a:ext>
            </a:extLst>
          </p:cNvPr>
          <p:cNvPicPr>
            <a:picLocks noChangeAspect="1"/>
          </p:cNvPicPr>
          <p:nvPr/>
        </p:nvPicPr>
        <p:blipFill>
          <a:blip r:embed="rId2"/>
          <a:stretch>
            <a:fillRect/>
          </a:stretch>
        </p:blipFill>
        <p:spPr>
          <a:xfrm>
            <a:off x="1640157" y="856592"/>
            <a:ext cx="9726538" cy="5505450"/>
          </a:xfrm>
          <a:prstGeom prst="rect">
            <a:avLst/>
          </a:prstGeom>
        </p:spPr>
      </p:pic>
    </p:spTree>
    <p:extLst>
      <p:ext uri="{BB962C8B-B14F-4D97-AF65-F5344CB8AC3E}">
        <p14:creationId xmlns:p14="http://schemas.microsoft.com/office/powerpoint/2010/main" val="123777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8" y="0"/>
            <a:ext cx="8911687" cy="1280890"/>
          </a:xfrm>
        </p:spPr>
        <p:txBody>
          <a:bodyPr/>
          <a:lstStyle/>
          <a:p>
            <a:pPr algn="ctr"/>
            <a:r>
              <a:rPr lang="en-IN" dirty="0"/>
              <a:t>ADMIN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398" b="5637"/>
          <a:stretch/>
        </p:blipFill>
        <p:spPr>
          <a:xfrm>
            <a:off x="1799763" y="781879"/>
            <a:ext cx="9426388" cy="5744817"/>
          </a:xfrm>
        </p:spPr>
      </p:pic>
    </p:spTree>
    <p:extLst>
      <p:ext uri="{BB962C8B-B14F-4D97-AF65-F5344CB8AC3E}">
        <p14:creationId xmlns:p14="http://schemas.microsoft.com/office/powerpoint/2010/main" val="325916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84" y="0"/>
            <a:ext cx="8911687" cy="1280890"/>
          </a:xfrm>
        </p:spPr>
        <p:txBody>
          <a:bodyPr/>
          <a:lstStyle/>
          <a:p>
            <a:pPr algn="ctr"/>
            <a:r>
              <a:rPr lang="en-IN" dirty="0"/>
              <a:t>GET QUOTE ACTIVITY</a:t>
            </a:r>
          </a:p>
        </p:txBody>
      </p:sp>
      <p:pic>
        <p:nvPicPr>
          <p:cNvPr id="7" name="Picture 6">
            <a:extLst>
              <a:ext uri="{FF2B5EF4-FFF2-40B4-BE49-F238E27FC236}">
                <a16:creationId xmlns:a16="http://schemas.microsoft.com/office/drawing/2014/main" id="{486826E2-122F-4984-9A3B-0480B1B7598C}"/>
              </a:ext>
            </a:extLst>
          </p:cNvPr>
          <p:cNvPicPr>
            <a:picLocks noChangeAspect="1"/>
          </p:cNvPicPr>
          <p:nvPr/>
        </p:nvPicPr>
        <p:blipFill>
          <a:blip r:embed="rId2"/>
          <a:stretch>
            <a:fillRect/>
          </a:stretch>
        </p:blipFill>
        <p:spPr>
          <a:xfrm>
            <a:off x="1638184" y="866775"/>
            <a:ext cx="9770045" cy="5664654"/>
          </a:xfrm>
          <a:prstGeom prst="rect">
            <a:avLst/>
          </a:prstGeom>
        </p:spPr>
      </p:pic>
    </p:spTree>
    <p:extLst>
      <p:ext uri="{BB962C8B-B14F-4D97-AF65-F5344CB8AC3E}">
        <p14:creationId xmlns:p14="http://schemas.microsoft.com/office/powerpoint/2010/main" val="184413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113122"/>
            <a:ext cx="8911687" cy="1280890"/>
          </a:xfrm>
        </p:spPr>
        <p:txBody>
          <a:bodyPr/>
          <a:lstStyle/>
          <a:p>
            <a:pPr algn="ctr"/>
            <a:r>
              <a:rPr lang="en-IN" dirty="0"/>
              <a:t>CLAIM ACTIVITY</a:t>
            </a:r>
          </a:p>
        </p:txBody>
      </p:sp>
      <p:pic>
        <p:nvPicPr>
          <p:cNvPr id="7" name="Picture 6">
            <a:extLst>
              <a:ext uri="{FF2B5EF4-FFF2-40B4-BE49-F238E27FC236}">
                <a16:creationId xmlns:a16="http://schemas.microsoft.com/office/drawing/2014/main" id="{009EA5D0-1F84-4345-BC14-B7C7F4A8BCCC}"/>
              </a:ext>
            </a:extLst>
          </p:cNvPr>
          <p:cNvPicPr>
            <a:picLocks noChangeAspect="1"/>
          </p:cNvPicPr>
          <p:nvPr/>
        </p:nvPicPr>
        <p:blipFill>
          <a:blip r:embed="rId2"/>
          <a:stretch>
            <a:fillRect/>
          </a:stretch>
        </p:blipFill>
        <p:spPr>
          <a:xfrm>
            <a:off x="1678526" y="753566"/>
            <a:ext cx="9319404" cy="5991311"/>
          </a:xfrm>
          <a:prstGeom prst="rect">
            <a:avLst/>
          </a:prstGeom>
        </p:spPr>
      </p:pic>
    </p:spTree>
    <p:extLst>
      <p:ext uri="{BB962C8B-B14F-4D97-AF65-F5344CB8AC3E}">
        <p14:creationId xmlns:p14="http://schemas.microsoft.com/office/powerpoint/2010/main" val="307495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0"/>
            <a:ext cx="8911687" cy="1280890"/>
          </a:xfrm>
        </p:spPr>
        <p:txBody>
          <a:bodyPr/>
          <a:lstStyle/>
          <a:p>
            <a:pPr algn="ctr"/>
            <a:r>
              <a:rPr lang="en-IN"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901" y="740228"/>
            <a:ext cx="9063317" cy="5791201"/>
          </a:xfrm>
        </p:spPr>
      </p:pic>
    </p:spTree>
    <p:extLst>
      <p:ext uri="{BB962C8B-B14F-4D97-AF65-F5344CB8AC3E}">
        <p14:creationId xmlns:p14="http://schemas.microsoft.com/office/powerpoint/2010/main" val="225406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796" y="2560487"/>
            <a:ext cx="8911687" cy="1280890"/>
          </a:xfrm>
        </p:spPr>
        <p:txBody>
          <a:bodyPr>
            <a:noAutofit/>
          </a:bodyPr>
          <a:lstStyle/>
          <a:p>
            <a:r>
              <a:rPr lang="en-IN" sz="8800" dirty="0"/>
              <a:t>THANK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20563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544988" cy="1280890"/>
          </a:xfrm>
        </p:spPr>
        <p:txBody>
          <a:bodyPr/>
          <a:lstStyle/>
          <a:p>
            <a:pPr algn="ctr"/>
            <a:r>
              <a:rPr lang="en-IN" dirty="0"/>
              <a:t>GROUP MEMBERS</a:t>
            </a:r>
          </a:p>
        </p:txBody>
      </p:sp>
      <p:sp>
        <p:nvSpPr>
          <p:cNvPr id="3" name="Content Placeholder 2"/>
          <p:cNvSpPr>
            <a:spLocks noGrp="1"/>
          </p:cNvSpPr>
          <p:nvPr>
            <p:ph idx="1"/>
          </p:nvPr>
        </p:nvSpPr>
        <p:spPr/>
        <p:txBody>
          <a:bodyPr/>
          <a:lstStyle/>
          <a:p>
            <a:r>
              <a:rPr lang="en-IN" dirty="0"/>
              <a:t>HARDIK KACHWAHA</a:t>
            </a:r>
          </a:p>
          <a:p>
            <a:r>
              <a:rPr lang="en-IN" dirty="0"/>
              <a:t>RAVINDER KUMAR</a:t>
            </a:r>
          </a:p>
          <a:p>
            <a:r>
              <a:rPr lang="en-IN" dirty="0"/>
              <a:t>SIMRAN AGGARWAL</a:t>
            </a:r>
          </a:p>
          <a:p>
            <a:r>
              <a:rPr lang="en-IN" dirty="0"/>
              <a:t>BHAVYA BATRA</a:t>
            </a:r>
          </a:p>
          <a:p>
            <a:r>
              <a:rPr lang="en-IN" dirty="0"/>
              <a:t>SREEPARNA BASU</a:t>
            </a:r>
          </a:p>
          <a:p>
            <a:r>
              <a:rPr lang="en-IN" dirty="0"/>
              <a:t>PRIYANKA SHARMA</a:t>
            </a:r>
          </a:p>
          <a:p>
            <a:r>
              <a:rPr lang="en-IN" dirty="0"/>
              <a:t>RAGHAV RAWAT</a:t>
            </a:r>
          </a:p>
          <a:p>
            <a:r>
              <a:rPr lang="en-IN" dirty="0"/>
              <a:t>PIYUSH AHUJA</a:t>
            </a:r>
          </a:p>
        </p:txBody>
      </p:sp>
    </p:spTree>
    <p:extLst>
      <p:ext uri="{BB962C8B-B14F-4D97-AF65-F5344CB8AC3E}">
        <p14:creationId xmlns:p14="http://schemas.microsoft.com/office/powerpoint/2010/main" val="173774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334" y="557848"/>
            <a:ext cx="8911687" cy="1280890"/>
          </a:xfrm>
        </p:spPr>
        <p:txBody>
          <a:bodyPr/>
          <a:lstStyle/>
          <a:p>
            <a:pPr algn="ctr"/>
            <a:r>
              <a:rPr lang="en-IN" dirty="0"/>
              <a:t>PROBLEM STATEMENT</a:t>
            </a:r>
          </a:p>
        </p:txBody>
      </p:sp>
      <p:sp>
        <p:nvSpPr>
          <p:cNvPr id="3" name="Content Placeholder 2"/>
          <p:cNvSpPr>
            <a:spLocks noGrp="1"/>
          </p:cNvSpPr>
          <p:nvPr>
            <p:ph idx="1"/>
          </p:nvPr>
        </p:nvSpPr>
        <p:spPr>
          <a:xfrm>
            <a:off x="1754536" y="1838738"/>
            <a:ext cx="9193485" cy="4489269"/>
          </a:xfrm>
        </p:spPr>
        <p:txBody>
          <a:bodyPr>
            <a:noAutofit/>
          </a:bodyPr>
          <a:lstStyle/>
          <a:p>
            <a:pPr marL="0" indent="0" algn="ctr">
              <a:buNone/>
            </a:pPr>
            <a:r>
              <a:rPr lang="en-IN" sz="2400" dirty="0"/>
              <a:t>INSTA INSURANCE is a web based vehicle insurance application which has been developed to override the problems prevailing in the existing manual system.</a:t>
            </a:r>
          </a:p>
          <a:p>
            <a:pPr marL="0" indent="0" algn="ctr">
              <a:buNone/>
            </a:pPr>
            <a:r>
              <a:rPr lang="en-IN" sz="2400" dirty="0"/>
              <a:t>There is an stringent need to eliminate the mediator between the insurer and the insured, so  that there are no excess charges and the insurance process is smooth and not cumbersome for the customers.</a:t>
            </a:r>
          </a:p>
        </p:txBody>
      </p:sp>
    </p:spTree>
    <p:extLst>
      <p:ext uri="{BB962C8B-B14F-4D97-AF65-F5344CB8AC3E}">
        <p14:creationId xmlns:p14="http://schemas.microsoft.com/office/powerpoint/2010/main" val="180616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4" y="518092"/>
            <a:ext cx="8481391" cy="1280890"/>
          </a:xfrm>
        </p:spPr>
        <p:txBody>
          <a:bodyPr/>
          <a:lstStyle/>
          <a:p>
            <a:pPr algn="ctr"/>
            <a:r>
              <a:rPr lang="en-IN" dirty="0"/>
              <a:t>FEATURES</a:t>
            </a:r>
          </a:p>
        </p:txBody>
      </p:sp>
      <p:sp>
        <p:nvSpPr>
          <p:cNvPr id="3" name="Content Placeholder 2"/>
          <p:cNvSpPr>
            <a:spLocks noGrp="1"/>
          </p:cNvSpPr>
          <p:nvPr>
            <p:ph idx="1"/>
          </p:nvPr>
        </p:nvSpPr>
        <p:spPr>
          <a:xfrm>
            <a:off x="2358887" y="1616765"/>
            <a:ext cx="9145725" cy="4294457"/>
          </a:xfrm>
        </p:spPr>
        <p:txBody>
          <a:bodyPr>
            <a:noAutofit/>
          </a:bodyPr>
          <a:lstStyle/>
          <a:p>
            <a:r>
              <a:rPr lang="en-IN" sz="2800" dirty="0"/>
              <a:t>Get Policy Quotations anytime</a:t>
            </a:r>
          </a:p>
          <a:p>
            <a:r>
              <a:rPr lang="en-IN" sz="2800" dirty="0"/>
              <a:t>View all relevant policies</a:t>
            </a:r>
          </a:p>
          <a:p>
            <a:r>
              <a:rPr lang="en-IN" sz="2800" dirty="0"/>
              <a:t>Select suitable policy of choice</a:t>
            </a:r>
          </a:p>
          <a:p>
            <a:r>
              <a:rPr lang="en-IN" sz="2800" dirty="0"/>
              <a:t>Online Payments</a:t>
            </a:r>
          </a:p>
          <a:p>
            <a:r>
              <a:rPr lang="en-IN" sz="2800" dirty="0"/>
              <a:t>Track application status </a:t>
            </a:r>
          </a:p>
          <a:p>
            <a:r>
              <a:rPr lang="en-IN" sz="2800" dirty="0"/>
              <a:t>Easy Claims with fast response</a:t>
            </a:r>
          </a:p>
          <a:p>
            <a:r>
              <a:rPr lang="en-IN" sz="2800" dirty="0"/>
              <a:t>NO mediator required</a:t>
            </a:r>
          </a:p>
          <a:p>
            <a:r>
              <a:rPr lang="en-US" sz="2800" dirty="0"/>
              <a:t>R</a:t>
            </a:r>
            <a:r>
              <a:rPr lang="en-IN" sz="2800" dirty="0" err="1"/>
              <a:t>eport</a:t>
            </a:r>
            <a:r>
              <a:rPr lang="en-IN" sz="2800" dirty="0"/>
              <a:t> Generation</a:t>
            </a:r>
          </a:p>
          <a:p>
            <a:pPr marL="0" indent="0" algn="r">
              <a:buNone/>
            </a:pPr>
            <a:endParaRPr lang="en-IN" sz="2800" dirty="0"/>
          </a:p>
        </p:txBody>
      </p:sp>
    </p:spTree>
    <p:extLst>
      <p:ext uri="{BB962C8B-B14F-4D97-AF65-F5344CB8AC3E}">
        <p14:creationId xmlns:p14="http://schemas.microsoft.com/office/powerpoint/2010/main" val="268930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135" y="491588"/>
            <a:ext cx="7823284" cy="1280890"/>
          </a:xfrm>
        </p:spPr>
        <p:txBody>
          <a:bodyPr/>
          <a:lstStyle/>
          <a:p>
            <a:pPr algn="ctr"/>
            <a:r>
              <a:rPr lang="en-IN" dirty="0"/>
              <a:t>SCOPE</a:t>
            </a:r>
          </a:p>
        </p:txBody>
      </p:sp>
      <p:sp>
        <p:nvSpPr>
          <p:cNvPr id="3" name="Content Placeholder 2"/>
          <p:cNvSpPr>
            <a:spLocks noGrp="1"/>
          </p:cNvSpPr>
          <p:nvPr>
            <p:ph idx="1"/>
          </p:nvPr>
        </p:nvSpPr>
        <p:spPr>
          <a:xfrm>
            <a:off x="2027581" y="1639206"/>
            <a:ext cx="8915400" cy="3777622"/>
          </a:xfrm>
        </p:spPr>
        <p:txBody>
          <a:bodyPr>
            <a:normAutofit/>
          </a:bodyPr>
          <a:lstStyle/>
          <a:p>
            <a:pPr marL="0" indent="0" algn="ctr">
              <a:buNone/>
            </a:pPr>
            <a:r>
              <a:rPr lang="en-IN" sz="2800" dirty="0"/>
              <a:t>The project automates vehicle insurance system by providing full-fledged, error free, secure, reliable online solution that can store non-redundant and valuable data for a longer period and provide good performance and better services to the customer.</a:t>
            </a:r>
            <a:endParaRPr lang="en-US" sz="2800" dirty="0"/>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350308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41F7-A032-4446-B2A8-01BD785394B8}"/>
              </a:ext>
            </a:extLst>
          </p:cNvPr>
          <p:cNvSpPr>
            <a:spLocks noGrp="1"/>
          </p:cNvSpPr>
          <p:nvPr>
            <p:ph type="title"/>
          </p:nvPr>
        </p:nvSpPr>
        <p:spPr>
          <a:xfrm>
            <a:off x="2102594" y="465084"/>
            <a:ext cx="8911687" cy="1280890"/>
          </a:xfrm>
        </p:spPr>
        <p:txBody>
          <a:bodyPr/>
          <a:lstStyle/>
          <a:p>
            <a:pPr algn="ctr"/>
            <a:r>
              <a:rPr lang="en-US" dirty="0"/>
              <a:t>TECHNOLOGIES USED</a:t>
            </a:r>
            <a:endParaRPr lang="en-IN" dirty="0"/>
          </a:p>
        </p:txBody>
      </p:sp>
      <p:sp>
        <p:nvSpPr>
          <p:cNvPr id="3" name="Content Placeholder 2">
            <a:extLst>
              <a:ext uri="{FF2B5EF4-FFF2-40B4-BE49-F238E27FC236}">
                <a16:creationId xmlns:a16="http://schemas.microsoft.com/office/drawing/2014/main" id="{6B32CC03-6668-4A18-A99C-178DE8926B84}"/>
              </a:ext>
            </a:extLst>
          </p:cNvPr>
          <p:cNvSpPr>
            <a:spLocks noGrp="1"/>
          </p:cNvSpPr>
          <p:nvPr>
            <p:ph idx="1"/>
          </p:nvPr>
        </p:nvSpPr>
        <p:spPr/>
        <p:txBody>
          <a:bodyPr>
            <a:normAutofit/>
          </a:bodyPr>
          <a:lstStyle/>
          <a:p>
            <a:pPr marL="0" indent="0">
              <a:lnSpc>
                <a:spcPct val="150000"/>
              </a:lnSpc>
              <a:buNone/>
            </a:pPr>
            <a:endParaRPr lang="en-US" dirty="0"/>
          </a:p>
          <a:p>
            <a:pPr marL="0" indent="0">
              <a:buNone/>
            </a:pPr>
            <a:endParaRPr lang="en-IN" dirty="0"/>
          </a:p>
        </p:txBody>
      </p:sp>
      <p:sp>
        <p:nvSpPr>
          <p:cNvPr id="4" name="Content Placeholder 2">
            <a:extLst>
              <a:ext uri="{FF2B5EF4-FFF2-40B4-BE49-F238E27FC236}">
                <a16:creationId xmlns:a16="http://schemas.microsoft.com/office/drawing/2014/main" id="{9CD71600-DEA4-493F-9F49-DED3B148B65B}"/>
              </a:ext>
            </a:extLst>
          </p:cNvPr>
          <p:cNvSpPr txBox="1">
            <a:spLocks/>
          </p:cNvSpPr>
          <p:nvPr/>
        </p:nvSpPr>
        <p:spPr>
          <a:xfrm>
            <a:off x="2741612" y="2286000"/>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Spring MVC</a:t>
            </a:r>
            <a:endParaRPr lang="en-IN" sz="2800" dirty="0"/>
          </a:p>
          <a:p>
            <a:r>
              <a:rPr lang="en-US" sz="2800" dirty="0"/>
              <a:t>Rest Services</a:t>
            </a:r>
            <a:endParaRPr lang="en-IN" sz="2800" dirty="0"/>
          </a:p>
          <a:p>
            <a:r>
              <a:rPr lang="en-US" sz="2800" dirty="0"/>
              <a:t>H</a:t>
            </a:r>
            <a:r>
              <a:rPr lang="en-IN" sz="2800" dirty="0" err="1"/>
              <a:t>ibernate</a:t>
            </a:r>
            <a:endParaRPr lang="en-IN" sz="2800" dirty="0"/>
          </a:p>
          <a:p>
            <a:r>
              <a:rPr lang="en-US" sz="2800" dirty="0"/>
              <a:t>O</a:t>
            </a:r>
            <a:r>
              <a:rPr lang="en-IN" sz="2800" dirty="0" err="1"/>
              <a:t>racle</a:t>
            </a:r>
            <a:r>
              <a:rPr lang="en-IN" sz="2800" dirty="0"/>
              <a:t> Database</a:t>
            </a:r>
          </a:p>
          <a:p>
            <a:r>
              <a:rPr lang="en-US" sz="2800" dirty="0"/>
              <a:t>A</a:t>
            </a:r>
            <a:r>
              <a:rPr lang="en-IN" sz="2800" dirty="0" err="1"/>
              <a:t>ngular</a:t>
            </a:r>
            <a:r>
              <a:rPr lang="en-IN" sz="2800" dirty="0"/>
              <a:t> JS</a:t>
            </a:r>
          </a:p>
          <a:p>
            <a:r>
              <a:rPr lang="en-US" sz="2800" dirty="0"/>
              <a:t>H</a:t>
            </a:r>
            <a:r>
              <a:rPr lang="en-IN" sz="2800" dirty="0"/>
              <a:t>TML5, CSS &amp; BOOTSTRAP</a:t>
            </a:r>
          </a:p>
        </p:txBody>
      </p:sp>
    </p:spTree>
    <p:extLst>
      <p:ext uri="{BB962C8B-B14F-4D97-AF65-F5344CB8AC3E}">
        <p14:creationId xmlns:p14="http://schemas.microsoft.com/office/powerpoint/2010/main" val="22991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583D-A2BA-4DD6-94BE-E17F9D07280F}"/>
              </a:ext>
            </a:extLst>
          </p:cNvPr>
          <p:cNvSpPr>
            <a:spLocks noGrp="1"/>
          </p:cNvSpPr>
          <p:nvPr>
            <p:ph type="title"/>
          </p:nvPr>
        </p:nvSpPr>
        <p:spPr>
          <a:xfrm>
            <a:off x="2073645" y="451832"/>
            <a:ext cx="8911687" cy="1280890"/>
          </a:xfrm>
        </p:spPr>
        <p:txBody>
          <a:bodyPr/>
          <a:lstStyle/>
          <a:p>
            <a:pPr algn="ctr"/>
            <a:r>
              <a:rPr lang="en-US" dirty="0"/>
              <a:t>ARCHITECTURE</a:t>
            </a:r>
            <a:endParaRPr lang="en-IN" dirty="0"/>
          </a:p>
        </p:txBody>
      </p:sp>
      <p:pic>
        <p:nvPicPr>
          <p:cNvPr id="4" name="Content Placeholder 3">
            <a:extLst>
              <a:ext uri="{FF2B5EF4-FFF2-40B4-BE49-F238E27FC236}">
                <a16:creationId xmlns:a16="http://schemas.microsoft.com/office/drawing/2014/main" id="{BFEB058B-8477-4D77-BE72-70CEB5433BE4}"/>
              </a:ext>
            </a:extLst>
          </p:cNvPr>
          <p:cNvPicPr>
            <a:picLocks noGrp="1" noChangeAspect="1"/>
          </p:cNvPicPr>
          <p:nvPr>
            <p:ph idx="1"/>
          </p:nvPr>
        </p:nvPicPr>
        <p:blipFill>
          <a:blip r:embed="rId2"/>
          <a:stretch>
            <a:fillRect/>
          </a:stretch>
        </p:blipFill>
        <p:spPr>
          <a:xfrm>
            <a:off x="1008269" y="1507177"/>
            <a:ext cx="11042440" cy="5198423"/>
          </a:xfrm>
          <a:prstGeom prst="rect">
            <a:avLst/>
          </a:prstGeom>
        </p:spPr>
      </p:pic>
    </p:spTree>
    <p:extLst>
      <p:ext uri="{BB962C8B-B14F-4D97-AF65-F5344CB8AC3E}">
        <p14:creationId xmlns:p14="http://schemas.microsoft.com/office/powerpoint/2010/main" val="167368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10" y="2640479"/>
            <a:ext cx="8911687" cy="1280890"/>
          </a:xfrm>
        </p:spPr>
        <p:txBody>
          <a:bodyPr>
            <a:normAutofit/>
          </a:bodyPr>
          <a:lstStyle/>
          <a:p>
            <a:r>
              <a:rPr lang="en-IN" sz="6000" dirty="0"/>
              <a:t>     UML DIAGRAMS</a:t>
            </a:r>
          </a:p>
        </p:txBody>
      </p:sp>
    </p:spTree>
    <p:extLst>
      <p:ext uri="{BB962C8B-B14F-4D97-AF65-F5344CB8AC3E}">
        <p14:creationId xmlns:p14="http://schemas.microsoft.com/office/powerpoint/2010/main" val="80876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544" y="0"/>
            <a:ext cx="8911687" cy="1280890"/>
          </a:xfrm>
        </p:spPr>
        <p:txBody>
          <a:bodyPr/>
          <a:lstStyle/>
          <a:p>
            <a:pPr algn="ctr"/>
            <a:r>
              <a:rPr lang="en-IN" dirty="0"/>
              <a:t>CUSTOMER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020" b="5461"/>
          <a:stretch/>
        </p:blipFill>
        <p:spPr>
          <a:xfrm>
            <a:off x="1599926" y="618978"/>
            <a:ext cx="8652519" cy="5993857"/>
          </a:xfrm>
        </p:spPr>
      </p:pic>
    </p:spTree>
    <p:extLst>
      <p:ext uri="{BB962C8B-B14F-4D97-AF65-F5344CB8AC3E}">
        <p14:creationId xmlns:p14="http://schemas.microsoft.com/office/powerpoint/2010/main" val="40400804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252</TotalTime>
  <Words>203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Wisp</vt:lpstr>
      <vt:lpstr>    VEHICLE  INSURANCE  PORTAL</vt:lpstr>
      <vt:lpstr>GROUP MEMBERS</vt:lpstr>
      <vt:lpstr>PROBLEM STATEMENT</vt:lpstr>
      <vt:lpstr>FEATURES</vt:lpstr>
      <vt:lpstr>SCOPE</vt:lpstr>
      <vt:lpstr>TECHNOLOGIES USED</vt:lpstr>
      <vt:lpstr>ARCHITECTURE</vt:lpstr>
      <vt:lpstr>     UML DIAGRAMS</vt:lpstr>
      <vt:lpstr>CUSTOMER USE CASE</vt:lpstr>
      <vt:lpstr>STAFF USE CASE</vt:lpstr>
      <vt:lpstr>SURVEYOR USE CASE</vt:lpstr>
      <vt:lpstr>ADMIN USE CASE</vt:lpstr>
      <vt:lpstr>GET QUOTE ACTIVITY</vt:lpstr>
      <vt:lpstr>CLAIM ACTIVITY</vt:lpstr>
      <vt:lpstr>CLASS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PORTAL</dc:title>
  <dc:creator>Bhavya Batra</dc:creator>
  <cp:lastModifiedBy>Raghav Rawat</cp:lastModifiedBy>
  <cp:revision>21</cp:revision>
  <dcterms:created xsi:type="dcterms:W3CDTF">2018-06-25T18:10:44Z</dcterms:created>
  <dcterms:modified xsi:type="dcterms:W3CDTF">2018-06-26T19:56:07Z</dcterms:modified>
</cp:coreProperties>
</file>