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5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50ce6ab45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50ce6ab4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5396bf13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5396bf13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50ce6ab45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50ce6ab4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96bf13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5396bf13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5396bf13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5396bf13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5396bf13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5396bf13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403b2f4e7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403b2f4e7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403b2f4e7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403b2f4e7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403b2f4e7_6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403b2f4e7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403b2f4e7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403b2f4e7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50ce6ab4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50ce6ab4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403b2f4e7_3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403b2f4e7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403b2f4e7_3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403b2f4e7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403b2f4e7_3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403b2f4e7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403b2f4e7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403b2f4e7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50ce6ab4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50ce6ab4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0ce6ab4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0ce6ab4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50ce6ab4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50ce6ab4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50ce6ab4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50ce6ab4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403b2f4e7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403b2f4e7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403b2f4e7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403b2f4e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50ce6ab45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50ce6ab4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Technologies used</a:t>
            </a:r>
            <a:endParaRPr/>
          </a:p>
        </p:txBody>
      </p:sp>
      <p:sp>
        <p:nvSpPr>
          <p:cNvPr id="115" name="Google Shape;115;p22"/>
          <p:cNvSpPr txBox="1">
            <a:spLocks noGrp="1"/>
          </p:cNvSpPr>
          <p:nvPr>
            <p:ph type="body" idx="1"/>
          </p:nvPr>
        </p:nvSpPr>
        <p:spPr>
          <a:xfrm>
            <a:off x="311700" y="14905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Blockchain and App Development</a:t>
            </a:r>
            <a:endParaRPr sz="2100">
              <a:solidFill>
                <a:schemeClr val="dk1"/>
              </a:solidFill>
            </a:endParaRPr>
          </a:p>
          <a:p>
            <a:pPr marL="0" lvl="0" indent="0" algn="l" rtl="0">
              <a:spcBef>
                <a:spcPts val="1600"/>
              </a:spcBef>
              <a:spcAft>
                <a:spcPts val="0"/>
              </a:spcAft>
              <a:buNone/>
            </a:pPr>
            <a:r>
              <a:rPr lang="en" sz="2100">
                <a:solidFill>
                  <a:schemeClr val="dk1"/>
                </a:solidFill>
              </a:rPr>
              <a:t>To implement this project we used a few software</a:t>
            </a:r>
            <a:endParaRPr sz="2100">
              <a:solidFill>
                <a:schemeClr val="dk1"/>
              </a:solidFill>
            </a:endParaRPr>
          </a:p>
          <a:p>
            <a:pPr marL="0" lvl="0" indent="0" algn="l" rtl="0">
              <a:spcBef>
                <a:spcPts val="1600"/>
              </a:spcBef>
              <a:spcAft>
                <a:spcPts val="0"/>
              </a:spcAft>
              <a:buNone/>
            </a:pPr>
            <a:r>
              <a:rPr lang="en" sz="2100">
                <a:solidFill>
                  <a:schemeClr val="dk1"/>
                </a:solidFill>
              </a:rPr>
              <a:t>Android Studio version 3.5.1</a:t>
            </a:r>
            <a:endParaRPr sz="2100">
              <a:solidFill>
                <a:schemeClr val="dk1"/>
              </a:solidFill>
            </a:endParaRPr>
          </a:p>
          <a:p>
            <a:pPr marL="0" lvl="0" indent="0" algn="l" rtl="0">
              <a:spcBef>
                <a:spcPts val="1600"/>
              </a:spcBef>
              <a:spcAft>
                <a:spcPts val="0"/>
              </a:spcAft>
              <a:buNone/>
            </a:pPr>
            <a:r>
              <a:rPr lang="en" sz="2100">
                <a:solidFill>
                  <a:schemeClr val="dk1"/>
                </a:solidFill>
              </a:rPr>
              <a:t>Adobe Photoshop</a:t>
            </a:r>
            <a:endParaRPr sz="2100">
              <a:solidFill>
                <a:schemeClr val="dk1"/>
              </a:solidFill>
            </a:endParaRPr>
          </a:p>
          <a:p>
            <a:pPr marL="0" lvl="0" indent="0" algn="l" rtl="0">
              <a:spcBef>
                <a:spcPts val="1600"/>
              </a:spcBef>
              <a:spcAft>
                <a:spcPts val="0"/>
              </a:spcAft>
              <a:buNone/>
            </a:pPr>
            <a:r>
              <a:rPr lang="en" sz="2100">
                <a:solidFill>
                  <a:schemeClr val="dk1"/>
                </a:solidFill>
              </a:rPr>
              <a:t>Java Development Kit</a:t>
            </a:r>
            <a:endParaRPr sz="2100">
              <a:solidFill>
                <a:schemeClr val="dk1"/>
              </a:solidFill>
            </a:endParaRPr>
          </a:p>
          <a:p>
            <a:pPr marL="0" lvl="0" indent="0" algn="l" rtl="0">
              <a:spcBef>
                <a:spcPts val="1600"/>
              </a:spcBef>
              <a:spcAft>
                <a:spcPts val="1600"/>
              </a:spcAft>
              <a:buNone/>
            </a:pP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Use of Blockchain</a:t>
            </a:r>
            <a:endParaRPr>
              <a:solidFill>
                <a:srgbClr val="F1C232"/>
              </a:solidFill>
            </a:endParaRPr>
          </a:p>
        </p:txBody>
      </p:sp>
      <p:sp>
        <p:nvSpPr>
          <p:cNvPr id="121" name="Google Shape;121;p23"/>
          <p:cNvSpPr txBox="1">
            <a:spLocks noGrp="1"/>
          </p:cNvSpPr>
          <p:nvPr>
            <p:ph type="body" idx="1"/>
          </p:nvPr>
        </p:nvSpPr>
        <p:spPr>
          <a:xfrm>
            <a:off x="345550" y="1110675"/>
            <a:ext cx="8520600" cy="38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will store transactions in </a:t>
            </a:r>
            <a:r>
              <a:rPr lang="en">
                <a:solidFill>
                  <a:schemeClr val="accent1"/>
                </a:solidFill>
              </a:rPr>
              <a:t>blockchain</a:t>
            </a:r>
            <a:r>
              <a:rPr lang="en">
                <a:solidFill>
                  <a:schemeClr val="dk1"/>
                </a:solidFill>
              </a:rPr>
              <a:t> because of the following reasons: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increases the</a:t>
            </a:r>
            <a:r>
              <a:rPr lang="en">
                <a:solidFill>
                  <a:schemeClr val="accent1"/>
                </a:solidFill>
              </a:rPr>
              <a:t> transparency</a:t>
            </a:r>
            <a:r>
              <a:rPr lang="en">
                <a:solidFill>
                  <a:schemeClr val="dk1"/>
                </a:solidFill>
              </a:rPr>
              <a:t> of transactions that make it more</a:t>
            </a:r>
            <a:r>
              <a:rPr lang="en">
                <a:solidFill>
                  <a:schemeClr val="accent1"/>
                </a:solidFill>
              </a:rPr>
              <a:t> secure</a:t>
            </a:r>
            <a:r>
              <a:rPr lang="en">
                <a:solidFill>
                  <a:schemeClr val="dk1"/>
                </a:solidFill>
              </a:rPr>
              <a:t> as it is really hard for a single person to </a:t>
            </a:r>
            <a:r>
              <a:rPr lang="en">
                <a:solidFill>
                  <a:srgbClr val="FF0000"/>
                </a:solidFill>
              </a:rPr>
              <a:t>manipulate</a:t>
            </a:r>
            <a:r>
              <a:rPr lang="en">
                <a:solidFill>
                  <a:schemeClr val="dk1"/>
                </a:solidFill>
              </a:rPr>
              <a:t> the data. </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Transaction is made public means each user will be able to see details of every transaction.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This app </a:t>
            </a:r>
            <a:r>
              <a:rPr lang="en">
                <a:solidFill>
                  <a:schemeClr val="accent1"/>
                </a:solidFill>
              </a:rPr>
              <a:t>can’t </a:t>
            </a:r>
            <a:r>
              <a:rPr lang="en">
                <a:solidFill>
                  <a:schemeClr val="dk1"/>
                </a:solidFill>
              </a:rPr>
              <a:t>be used for Unethical purposes like </a:t>
            </a:r>
            <a:r>
              <a:rPr lang="en">
                <a:solidFill>
                  <a:srgbClr val="FF0000"/>
                </a:solidFill>
              </a:rPr>
              <a:t>money laundering</a:t>
            </a:r>
            <a:r>
              <a:rPr lang="en">
                <a:solidFill>
                  <a:schemeClr val="dk1"/>
                </a:solidFill>
              </a:rPr>
              <a:t> and </a:t>
            </a:r>
            <a:r>
              <a:rPr lang="en">
                <a:solidFill>
                  <a:srgbClr val="FF0000"/>
                </a:solidFill>
              </a:rPr>
              <a:t>corruption.</a:t>
            </a:r>
            <a:endParaRPr>
              <a:solidFill>
                <a:srgbClr val="FF0000"/>
              </a:solidFill>
            </a:endParaRPr>
          </a:p>
          <a:p>
            <a:pPr marL="457200" lvl="0" indent="0" algn="l" rtl="0">
              <a:spcBef>
                <a:spcPts val="0"/>
              </a:spcBef>
              <a:spcAft>
                <a:spcPts val="1600"/>
              </a:spcAft>
              <a:buNone/>
            </a:pPr>
            <a:endParaRPr>
              <a:solidFill>
                <a:schemeClr val="dk1"/>
              </a:solidFill>
            </a:endParaRPr>
          </a:p>
        </p:txBody>
      </p:sp>
      <p:sp>
        <p:nvSpPr>
          <p:cNvPr id="122" name="Google Shape;122;p23"/>
          <p:cNvSpPr txBox="1"/>
          <p:nvPr/>
        </p:nvSpPr>
        <p:spPr>
          <a:xfrm>
            <a:off x="441475" y="627625"/>
            <a:ext cx="949200" cy="1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23" name="Google Shape;123;p23"/>
          <p:cNvCxnSpPr/>
          <p:nvPr/>
        </p:nvCxnSpPr>
        <p:spPr>
          <a:xfrm rot="10800000">
            <a:off x="2064125" y="796025"/>
            <a:ext cx="0" cy="15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91975" y="107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Functioning of our app</a:t>
            </a:r>
            <a:endParaRPr>
              <a:solidFill>
                <a:srgbClr val="F1C232"/>
              </a:solidFill>
            </a:endParaRPr>
          </a:p>
        </p:txBody>
      </p:sp>
      <p:pic>
        <p:nvPicPr>
          <p:cNvPr id="129" name="Google Shape;129;p24"/>
          <p:cNvPicPr preferRelativeResize="0"/>
          <p:nvPr/>
        </p:nvPicPr>
        <p:blipFill>
          <a:blip r:embed="rId3">
            <a:alphaModFix/>
          </a:blip>
          <a:stretch>
            <a:fillRect/>
          </a:stretch>
        </p:blipFill>
        <p:spPr>
          <a:xfrm>
            <a:off x="6372325" y="595475"/>
            <a:ext cx="2329995" cy="4159001"/>
          </a:xfrm>
          <a:prstGeom prst="rect">
            <a:avLst/>
          </a:prstGeom>
          <a:noFill/>
          <a:ln>
            <a:noFill/>
          </a:ln>
        </p:spPr>
      </p:pic>
      <p:sp>
        <p:nvSpPr>
          <p:cNvPr id="130" name="Google Shape;130;p24"/>
          <p:cNvSpPr txBox="1"/>
          <p:nvPr/>
        </p:nvSpPr>
        <p:spPr>
          <a:xfrm>
            <a:off x="465425" y="1244125"/>
            <a:ext cx="5155200" cy="31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This part of our app is called </a:t>
            </a:r>
            <a:r>
              <a:rPr lang="en" sz="2100">
                <a:solidFill>
                  <a:schemeClr val="accent1"/>
                </a:solidFill>
              </a:rPr>
              <a:t>Splash Screen</a:t>
            </a:r>
            <a:r>
              <a:rPr lang="en" sz="2100">
                <a:solidFill>
                  <a:schemeClr val="dk1"/>
                </a:solidFill>
              </a:rPr>
              <a:t> every time the app will start this will be the first activity which will be loaded. This  page has our </a:t>
            </a:r>
            <a:r>
              <a:rPr lang="en" sz="2100">
                <a:solidFill>
                  <a:schemeClr val="accent1"/>
                </a:solidFill>
              </a:rPr>
              <a:t>app name</a:t>
            </a:r>
            <a:r>
              <a:rPr lang="en" sz="2100">
                <a:solidFill>
                  <a:schemeClr val="dk1"/>
                </a:solidFill>
              </a:rPr>
              <a:t> as well as the </a:t>
            </a:r>
            <a:r>
              <a:rPr lang="en" sz="2100">
                <a:solidFill>
                  <a:schemeClr val="accent1"/>
                </a:solidFill>
              </a:rPr>
              <a:t>logo</a:t>
            </a:r>
            <a:r>
              <a:rPr lang="en" sz="2100">
                <a:solidFill>
                  <a:schemeClr val="dk1"/>
                </a:solidFill>
              </a:rPr>
              <a:t>. This will transition into the select language page and then  proceed forward. The select language page will only be shown on the first start after install later it will stay in settings menu. </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6110049" y="498800"/>
            <a:ext cx="2311175" cy="4145900"/>
          </a:xfrm>
          <a:prstGeom prst="rect">
            <a:avLst/>
          </a:prstGeom>
          <a:noFill/>
          <a:ln>
            <a:noFill/>
          </a:ln>
        </p:spPr>
      </p:pic>
      <p:sp>
        <p:nvSpPr>
          <p:cNvPr id="136" name="Google Shape;136;p25"/>
          <p:cNvSpPr txBox="1"/>
          <p:nvPr/>
        </p:nvSpPr>
        <p:spPr>
          <a:xfrm>
            <a:off x="337450" y="1047375"/>
            <a:ext cx="5501700" cy="29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In our </a:t>
            </a:r>
            <a:r>
              <a:rPr lang="en" sz="2100">
                <a:solidFill>
                  <a:schemeClr val="accent1"/>
                </a:solidFill>
              </a:rPr>
              <a:t>Login page</a:t>
            </a:r>
            <a:r>
              <a:rPr lang="en" sz="2100">
                <a:solidFill>
                  <a:schemeClr val="dk1"/>
                </a:solidFill>
              </a:rPr>
              <a:t> if the user wants to log in with their id they can do so  but if the user doesn't have a login id or wants to </a:t>
            </a:r>
            <a:r>
              <a:rPr lang="en" sz="2100">
                <a:solidFill>
                  <a:schemeClr val="accent1"/>
                </a:solidFill>
              </a:rPr>
              <a:t>sign up</a:t>
            </a:r>
            <a:r>
              <a:rPr lang="en" sz="2100">
                <a:solidFill>
                  <a:schemeClr val="dk1"/>
                </a:solidFill>
              </a:rPr>
              <a:t> with a new account there is a feature for that too, And of course there is no pressure for sign up or login user </a:t>
            </a:r>
            <a:r>
              <a:rPr lang="en" sz="2100">
                <a:solidFill>
                  <a:schemeClr val="accent1"/>
                </a:solidFill>
              </a:rPr>
              <a:t>can also skip</a:t>
            </a:r>
            <a:r>
              <a:rPr lang="en" sz="2100">
                <a:solidFill>
                  <a:schemeClr val="dk1"/>
                </a:solidFill>
              </a:rPr>
              <a:t> this activity for now and directly go to the </a:t>
            </a:r>
            <a:r>
              <a:rPr lang="en" sz="2100">
                <a:solidFill>
                  <a:schemeClr val="accent1"/>
                </a:solidFill>
              </a:rPr>
              <a:t>homepage</a:t>
            </a:r>
            <a:r>
              <a:rPr lang="en" sz="2100">
                <a:solidFill>
                  <a:schemeClr val="dk1"/>
                </a:solidFill>
              </a:rPr>
              <a:t> where they can explore other activities of the application.</a:t>
            </a:r>
            <a:endParaRPr sz="2100">
              <a:solidFill>
                <a:schemeClr val="dk1"/>
              </a:solidFill>
            </a:endParaRPr>
          </a:p>
          <a:p>
            <a:pPr marL="0" lvl="0" indent="0" algn="l" rtl="0">
              <a:spcBef>
                <a:spcPts val="0"/>
              </a:spcBef>
              <a:spcAft>
                <a:spcPts val="0"/>
              </a:spcAft>
              <a:buNone/>
            </a:pPr>
            <a:r>
              <a:rPr lang="en" sz="2100">
                <a:solidFill>
                  <a:schemeClr val="dk1"/>
                </a:solidFill>
              </a:rPr>
              <a:t> </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endParaRPr sz="2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6034325" y="487613"/>
            <a:ext cx="2264575" cy="4049975"/>
          </a:xfrm>
          <a:prstGeom prst="rect">
            <a:avLst/>
          </a:prstGeom>
          <a:noFill/>
          <a:ln>
            <a:noFill/>
          </a:ln>
        </p:spPr>
      </p:pic>
      <p:sp>
        <p:nvSpPr>
          <p:cNvPr id="142" name="Google Shape;142;p26"/>
          <p:cNvSpPr txBox="1"/>
          <p:nvPr/>
        </p:nvSpPr>
        <p:spPr>
          <a:xfrm>
            <a:off x="551100" y="1013825"/>
            <a:ext cx="4893000" cy="32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It's a simple </a:t>
            </a:r>
            <a:r>
              <a:rPr lang="en" sz="2100">
                <a:solidFill>
                  <a:schemeClr val="accent1"/>
                </a:solidFill>
              </a:rPr>
              <a:t>Sign-up page</a:t>
            </a:r>
            <a:r>
              <a:rPr lang="en" sz="2100">
                <a:solidFill>
                  <a:schemeClr val="dk1"/>
                </a:solidFill>
              </a:rPr>
              <a:t> which can be used to </a:t>
            </a:r>
            <a:r>
              <a:rPr lang="en" sz="2100">
                <a:solidFill>
                  <a:schemeClr val="accent1"/>
                </a:solidFill>
              </a:rPr>
              <a:t>register</a:t>
            </a:r>
            <a:r>
              <a:rPr lang="en" sz="2100">
                <a:solidFill>
                  <a:schemeClr val="dk1"/>
                </a:solidFill>
              </a:rPr>
              <a:t> a new Id. It's very easy to register because you just need to register your</a:t>
            </a:r>
            <a:r>
              <a:rPr lang="en" sz="2100">
                <a:solidFill>
                  <a:schemeClr val="accent1"/>
                </a:solidFill>
              </a:rPr>
              <a:t> mobile number</a:t>
            </a:r>
            <a:r>
              <a:rPr lang="en" sz="2100">
                <a:solidFill>
                  <a:schemeClr val="dk1"/>
                </a:solidFill>
              </a:rPr>
              <a:t>. Afterwards, you'll have to fill up a few personal details, and we do make sure that </a:t>
            </a:r>
            <a:r>
              <a:rPr lang="en" sz="2100">
                <a:solidFill>
                  <a:schemeClr val="accent1"/>
                </a:solidFill>
              </a:rPr>
              <a:t>your data is safe </a:t>
            </a:r>
            <a:r>
              <a:rPr lang="en" sz="2100">
                <a:solidFill>
                  <a:schemeClr val="dk1"/>
                </a:solidFill>
              </a:rPr>
              <a:t>with us and can’t be used by someone else.</a:t>
            </a:r>
            <a:endParaRPr sz="2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5966125" y="428763"/>
            <a:ext cx="2425725" cy="4285975"/>
          </a:xfrm>
          <a:prstGeom prst="rect">
            <a:avLst/>
          </a:prstGeom>
          <a:noFill/>
          <a:ln>
            <a:noFill/>
          </a:ln>
        </p:spPr>
      </p:pic>
      <p:sp>
        <p:nvSpPr>
          <p:cNvPr id="148" name="Google Shape;148;p27"/>
          <p:cNvSpPr txBox="1"/>
          <p:nvPr/>
        </p:nvSpPr>
        <p:spPr>
          <a:xfrm>
            <a:off x="484300" y="1073000"/>
            <a:ext cx="5001600" cy="27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User Will have to </a:t>
            </a:r>
            <a:r>
              <a:rPr lang="en" sz="2100">
                <a:solidFill>
                  <a:srgbClr val="F1C232"/>
                </a:solidFill>
              </a:rPr>
              <a:t>update</a:t>
            </a:r>
            <a:r>
              <a:rPr lang="en" sz="2100">
                <a:solidFill>
                  <a:schemeClr val="dk1"/>
                </a:solidFill>
              </a:rPr>
              <a:t> their info to use some of the </a:t>
            </a:r>
            <a:r>
              <a:rPr lang="en" sz="2100">
                <a:solidFill>
                  <a:schemeClr val="accent1"/>
                </a:solidFill>
              </a:rPr>
              <a:t>important</a:t>
            </a:r>
            <a:r>
              <a:rPr lang="en" sz="2100">
                <a:solidFill>
                  <a:schemeClr val="dk1"/>
                </a:solidFill>
              </a:rPr>
              <a:t> features of the application. </a:t>
            </a:r>
            <a:r>
              <a:rPr lang="en" sz="2100">
                <a:solidFill>
                  <a:schemeClr val="accent1"/>
                </a:solidFill>
              </a:rPr>
              <a:t>None</a:t>
            </a:r>
            <a:r>
              <a:rPr lang="en" sz="2100">
                <a:solidFill>
                  <a:schemeClr val="dk1"/>
                </a:solidFill>
              </a:rPr>
              <a:t> of the data will be used to send newsletters or and other advertising content but this helps the environment of the app to</a:t>
            </a:r>
            <a:r>
              <a:rPr lang="en" sz="2100">
                <a:solidFill>
                  <a:schemeClr val="accent1"/>
                </a:solidFill>
              </a:rPr>
              <a:t> work better</a:t>
            </a:r>
            <a:r>
              <a:rPr lang="en" sz="2100">
                <a:solidFill>
                  <a:schemeClr val="dk1"/>
                </a:solidFill>
              </a:rPr>
              <a:t> for the user this will be mandatory for every registered user to fill this form.</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endParaRPr sz="2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5872025" y="110650"/>
            <a:ext cx="3039620" cy="4838699"/>
          </a:xfrm>
          <a:prstGeom prst="rect">
            <a:avLst/>
          </a:prstGeom>
          <a:noFill/>
          <a:ln>
            <a:noFill/>
          </a:ln>
        </p:spPr>
      </p:pic>
      <p:sp>
        <p:nvSpPr>
          <p:cNvPr id="154" name="Google Shape;154;p28"/>
          <p:cNvSpPr txBox="1"/>
          <p:nvPr/>
        </p:nvSpPr>
        <p:spPr>
          <a:xfrm>
            <a:off x="258825" y="1373550"/>
            <a:ext cx="5418900" cy="23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This is our main </a:t>
            </a:r>
            <a:r>
              <a:rPr lang="en" sz="2100">
                <a:solidFill>
                  <a:srgbClr val="F1C232"/>
                </a:solidFill>
              </a:rPr>
              <a:t>Home page</a:t>
            </a:r>
            <a:r>
              <a:rPr lang="en" sz="2100">
                <a:solidFill>
                  <a:schemeClr val="dk1"/>
                </a:solidFill>
              </a:rPr>
              <a:t> where you can access the functionality of the app. This page includes </a:t>
            </a:r>
            <a:r>
              <a:rPr lang="en" sz="2100">
                <a:solidFill>
                  <a:schemeClr val="accent1"/>
                </a:solidFill>
              </a:rPr>
              <a:t>numerous activities</a:t>
            </a:r>
            <a:r>
              <a:rPr lang="en" sz="2100">
                <a:solidFill>
                  <a:schemeClr val="dk1"/>
                </a:solidFill>
              </a:rPr>
              <a:t> but to take the full advantage of the app its </a:t>
            </a:r>
            <a:r>
              <a:rPr lang="en" sz="2100">
                <a:solidFill>
                  <a:srgbClr val="FF0000"/>
                </a:solidFill>
              </a:rPr>
              <a:t>mandatory</a:t>
            </a:r>
            <a:r>
              <a:rPr lang="en" sz="2100">
                <a:solidFill>
                  <a:schemeClr val="dk1"/>
                </a:solidFill>
              </a:rPr>
              <a:t> for you to signup and provide personal details</a:t>
            </a:r>
            <a:endParaRPr sz="2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5947175" y="352800"/>
            <a:ext cx="2276475" cy="4210050"/>
          </a:xfrm>
          <a:prstGeom prst="rect">
            <a:avLst/>
          </a:prstGeom>
          <a:noFill/>
          <a:ln>
            <a:noFill/>
          </a:ln>
        </p:spPr>
      </p:pic>
      <p:sp>
        <p:nvSpPr>
          <p:cNvPr id="160" name="Google Shape;160;p29"/>
          <p:cNvSpPr txBox="1"/>
          <p:nvPr/>
        </p:nvSpPr>
        <p:spPr>
          <a:xfrm>
            <a:off x="275550" y="576150"/>
            <a:ext cx="5427300" cy="38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Volunteer page starts this activity.</a:t>
            </a:r>
            <a:endParaRPr sz="2100">
              <a:solidFill>
                <a:schemeClr val="dk1"/>
              </a:solidFill>
            </a:endParaRPr>
          </a:p>
          <a:p>
            <a:pPr marL="0" lvl="0" indent="0" algn="l" rtl="0">
              <a:spcBef>
                <a:spcPts val="0"/>
              </a:spcBef>
              <a:spcAft>
                <a:spcPts val="0"/>
              </a:spcAft>
              <a:buNone/>
            </a:pPr>
            <a:r>
              <a:rPr lang="en" sz="2100">
                <a:solidFill>
                  <a:schemeClr val="accent1"/>
                </a:solidFill>
              </a:rPr>
              <a:t>Trust me </a:t>
            </a:r>
            <a:r>
              <a:rPr lang="en" sz="2100">
                <a:solidFill>
                  <a:schemeClr val="dk1"/>
                </a:solidFill>
              </a:rPr>
              <a:t>it is a really simple process to volunteer you just have to select your state then prefered city</a:t>
            </a:r>
            <a:endParaRPr sz="2100">
              <a:solidFill>
                <a:schemeClr val="dk1"/>
              </a:solidFill>
            </a:endParaRPr>
          </a:p>
          <a:p>
            <a:pPr marL="0" lvl="0" indent="0" algn="l" rtl="0">
              <a:spcBef>
                <a:spcPts val="0"/>
              </a:spcBef>
              <a:spcAft>
                <a:spcPts val="0"/>
              </a:spcAft>
              <a:buNone/>
            </a:pPr>
            <a:r>
              <a:rPr lang="en" sz="2100">
                <a:solidFill>
                  <a:schemeClr val="dk1"/>
                </a:solidFill>
              </a:rPr>
              <a:t>Now you can choose what type of domain you want then you will get to “choose” where you want to volunteer.</a:t>
            </a:r>
            <a:endParaRPr sz="2100">
              <a:solidFill>
                <a:schemeClr val="dk1"/>
              </a:solidFill>
            </a:endParaRPr>
          </a:p>
          <a:p>
            <a:pPr marL="0" lvl="0" indent="0" algn="l" rtl="0">
              <a:spcBef>
                <a:spcPts val="0"/>
              </a:spcBef>
              <a:spcAft>
                <a:spcPts val="0"/>
              </a:spcAft>
              <a:buNone/>
            </a:pPr>
            <a:r>
              <a:rPr lang="en" sz="2100">
                <a:solidFill>
                  <a:schemeClr val="dk1"/>
                </a:solidFill>
              </a:rPr>
              <a:t>That’s it. </a:t>
            </a:r>
            <a:r>
              <a:rPr lang="en" sz="2100">
                <a:solidFill>
                  <a:schemeClr val="accent1"/>
                </a:solidFill>
              </a:rPr>
              <a:t>Another good work in less hassle</a:t>
            </a:r>
            <a:r>
              <a:rPr lang="en" sz="2100">
                <a:solidFill>
                  <a:schemeClr val="dk1"/>
                </a:solidFill>
              </a:rPr>
              <a:t>.</a:t>
            </a:r>
            <a:endParaRPr sz="2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6089150" y="427950"/>
            <a:ext cx="2362200" cy="4171950"/>
          </a:xfrm>
          <a:prstGeom prst="rect">
            <a:avLst/>
          </a:prstGeom>
          <a:noFill/>
          <a:ln>
            <a:noFill/>
          </a:ln>
        </p:spPr>
      </p:pic>
      <p:sp>
        <p:nvSpPr>
          <p:cNvPr id="166" name="Google Shape;166;p30"/>
          <p:cNvSpPr txBox="1"/>
          <p:nvPr/>
        </p:nvSpPr>
        <p:spPr>
          <a:xfrm>
            <a:off x="217100" y="400800"/>
            <a:ext cx="5377200" cy="41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When you will click in the donate page you will get in this menu and you will be able to see net donation ,and the amount utilized till date. We don’t hide any information from our users.</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6287225" y="361475"/>
            <a:ext cx="2362200" cy="4191000"/>
          </a:xfrm>
          <a:prstGeom prst="rect">
            <a:avLst/>
          </a:prstGeom>
          <a:noFill/>
          <a:ln>
            <a:noFill/>
          </a:ln>
        </p:spPr>
      </p:pic>
      <p:sp>
        <p:nvSpPr>
          <p:cNvPr id="172" name="Google Shape;172;p31"/>
          <p:cNvSpPr txBox="1"/>
          <p:nvPr/>
        </p:nvSpPr>
        <p:spPr>
          <a:xfrm>
            <a:off x="108725" y="209075"/>
            <a:ext cx="5954700" cy="43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1"/>
                </a:solidFill>
              </a:rPr>
              <a:t>HELP Page on home get us to here.</a:t>
            </a:r>
            <a:endParaRPr sz="2800">
              <a:solidFill>
                <a:schemeClr val="dk1"/>
              </a:solidFill>
            </a:endParaRPr>
          </a:p>
          <a:p>
            <a:pPr marL="0" lvl="0" indent="0" algn="l" rtl="0">
              <a:spcBef>
                <a:spcPts val="0"/>
              </a:spcBef>
              <a:spcAft>
                <a:spcPts val="0"/>
              </a:spcAft>
              <a:buNone/>
            </a:pPr>
            <a:r>
              <a:rPr lang="en" sz="2800">
                <a:solidFill>
                  <a:schemeClr val="dk1"/>
                </a:solidFill>
              </a:rPr>
              <a:t>People can select multiple topics.</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270275" y="977075"/>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Problem to be resolved</a:t>
            </a:r>
            <a:endParaRPr/>
          </a:p>
        </p:txBody>
      </p:sp>
      <p:sp>
        <p:nvSpPr>
          <p:cNvPr id="60" name="Google Shape;60;p14"/>
          <p:cNvSpPr/>
          <p:nvPr/>
        </p:nvSpPr>
        <p:spPr>
          <a:xfrm>
            <a:off x="270275" y="1457882"/>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About the Issue</a:t>
            </a:r>
            <a:endParaRPr/>
          </a:p>
        </p:txBody>
      </p:sp>
      <p:sp>
        <p:nvSpPr>
          <p:cNvPr id="61" name="Google Shape;61;p14"/>
          <p:cNvSpPr/>
          <p:nvPr/>
        </p:nvSpPr>
        <p:spPr>
          <a:xfrm>
            <a:off x="270265" y="1938676"/>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Our approach</a:t>
            </a:r>
            <a:endParaRPr/>
          </a:p>
        </p:txBody>
      </p:sp>
      <p:sp>
        <p:nvSpPr>
          <p:cNvPr id="62" name="Google Shape;62;p14"/>
          <p:cNvSpPr/>
          <p:nvPr/>
        </p:nvSpPr>
        <p:spPr>
          <a:xfrm>
            <a:off x="270275" y="3381079"/>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Functioning of our app</a:t>
            </a:r>
            <a:endParaRPr/>
          </a:p>
        </p:txBody>
      </p:sp>
      <p:sp>
        <p:nvSpPr>
          <p:cNvPr id="63" name="Google Shape;63;p14"/>
          <p:cNvSpPr/>
          <p:nvPr/>
        </p:nvSpPr>
        <p:spPr>
          <a:xfrm>
            <a:off x="270275" y="3861881"/>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Effect on the community</a:t>
            </a:r>
            <a:endParaRPr/>
          </a:p>
        </p:txBody>
      </p:sp>
      <p:sp>
        <p:nvSpPr>
          <p:cNvPr id="64" name="Google Shape;64;p14"/>
          <p:cNvSpPr/>
          <p:nvPr/>
        </p:nvSpPr>
        <p:spPr>
          <a:xfrm>
            <a:off x="270275" y="2900280"/>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Technologies used</a:t>
            </a:r>
            <a:endParaRPr/>
          </a:p>
        </p:txBody>
      </p:sp>
      <p:sp>
        <p:nvSpPr>
          <p:cNvPr id="65" name="Google Shape;65;p14"/>
          <p:cNvSpPr/>
          <p:nvPr/>
        </p:nvSpPr>
        <p:spPr>
          <a:xfrm>
            <a:off x="270275" y="4342668"/>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66" name="Google Shape;66;p14"/>
          <p:cNvSpPr/>
          <p:nvPr/>
        </p:nvSpPr>
        <p:spPr>
          <a:xfrm>
            <a:off x="270263" y="2419476"/>
            <a:ext cx="3412800" cy="3564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App’s Reach</a:t>
            </a:r>
            <a:endParaRPr/>
          </a:p>
        </p:txBody>
      </p:sp>
      <p:sp>
        <p:nvSpPr>
          <p:cNvPr id="67" name="Google Shape;67;p14"/>
          <p:cNvSpPr txBox="1"/>
          <p:nvPr/>
        </p:nvSpPr>
        <p:spPr>
          <a:xfrm>
            <a:off x="307125" y="214050"/>
            <a:ext cx="42183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1C232"/>
                </a:solidFill>
              </a:rPr>
              <a:t>Topics to be covered</a:t>
            </a:r>
            <a:endParaRPr sz="3000" b="1">
              <a:solidFill>
                <a:srgbClr val="F1C23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Effect on community</a:t>
            </a:r>
            <a:endParaRPr>
              <a:solidFill>
                <a:srgbClr val="F1C232"/>
              </a:solidFill>
            </a:endParaRPr>
          </a:p>
        </p:txBody>
      </p:sp>
      <p:pic>
        <p:nvPicPr>
          <p:cNvPr id="178" name="Google Shape;178;p32"/>
          <p:cNvPicPr preferRelativeResize="0"/>
          <p:nvPr/>
        </p:nvPicPr>
        <p:blipFill>
          <a:blip r:embed="rId3">
            <a:alphaModFix/>
          </a:blip>
          <a:stretch>
            <a:fillRect/>
          </a:stretch>
        </p:blipFill>
        <p:spPr>
          <a:xfrm>
            <a:off x="5872050" y="259975"/>
            <a:ext cx="2861875" cy="4555749"/>
          </a:xfrm>
          <a:prstGeom prst="rect">
            <a:avLst/>
          </a:prstGeom>
          <a:noFill/>
          <a:ln>
            <a:noFill/>
          </a:ln>
        </p:spPr>
      </p:pic>
      <p:sp>
        <p:nvSpPr>
          <p:cNvPr id="179" name="Google Shape;179;p32"/>
          <p:cNvSpPr txBox="1"/>
          <p:nvPr/>
        </p:nvSpPr>
        <p:spPr>
          <a:xfrm>
            <a:off x="242150" y="1077125"/>
            <a:ext cx="5202000" cy="37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find a donate function on the Home page. This page provides 3 facilities :</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Donate with food - Food is the basic need of a human being and if you have some to spare it good you donate it instead of let it go waste.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Donate with goods - We should understand that have some new clothes makes us feel great but that does also mean that you old one are now useless NO! Instead of throwing them in garbage you can donate them.</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Donate with money - for education and other needs money plays a great role and this can help in medical conditions too. If you have some extra than donating some won’t hurt much.</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219850" y="261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Effect on community</a:t>
            </a:r>
            <a:endParaRPr>
              <a:solidFill>
                <a:srgbClr val="F1C232"/>
              </a:solidFill>
            </a:endParaRPr>
          </a:p>
        </p:txBody>
      </p:sp>
      <p:pic>
        <p:nvPicPr>
          <p:cNvPr id="185" name="Google Shape;185;p33"/>
          <p:cNvPicPr preferRelativeResize="0"/>
          <p:nvPr/>
        </p:nvPicPr>
        <p:blipFill>
          <a:blip r:embed="rId3">
            <a:alphaModFix/>
          </a:blip>
          <a:stretch>
            <a:fillRect/>
          </a:stretch>
        </p:blipFill>
        <p:spPr>
          <a:xfrm>
            <a:off x="5983275" y="296000"/>
            <a:ext cx="2859200" cy="4551501"/>
          </a:xfrm>
          <a:prstGeom prst="rect">
            <a:avLst/>
          </a:prstGeom>
          <a:noFill/>
          <a:ln>
            <a:noFill/>
          </a:ln>
        </p:spPr>
      </p:pic>
      <p:sp>
        <p:nvSpPr>
          <p:cNvPr id="186" name="Google Shape;186;p33"/>
          <p:cNvSpPr txBox="1"/>
          <p:nvPr/>
        </p:nvSpPr>
        <p:spPr>
          <a:xfrm>
            <a:off x="242150" y="1341800"/>
            <a:ext cx="5202000" cy="34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know what can be the best use of your free time when you are getting bored. It’s Volunteering of course: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If you are a student and on your holidays then i suppose a day of volunteering won’t get in your plans.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Now if you volunteer with a NGO you will always get to learn something and it could even be fun.</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Effect on community</a:t>
            </a:r>
            <a:endParaRPr>
              <a:solidFill>
                <a:srgbClr val="F1C232"/>
              </a:solidFill>
            </a:endParaRPr>
          </a:p>
          <a:p>
            <a:pPr marL="0" lvl="0" indent="0" algn="l" rtl="0">
              <a:spcBef>
                <a:spcPts val="0"/>
              </a:spcBef>
              <a:spcAft>
                <a:spcPts val="0"/>
              </a:spcAft>
              <a:buNone/>
            </a:pPr>
            <a:endParaRPr/>
          </a:p>
        </p:txBody>
      </p:sp>
      <p:pic>
        <p:nvPicPr>
          <p:cNvPr id="192" name="Google Shape;192;p34"/>
          <p:cNvPicPr preferRelativeResize="0"/>
          <p:nvPr/>
        </p:nvPicPr>
        <p:blipFill>
          <a:blip r:embed="rId3">
            <a:alphaModFix/>
          </a:blip>
          <a:stretch>
            <a:fillRect/>
          </a:stretch>
        </p:blipFill>
        <p:spPr>
          <a:xfrm>
            <a:off x="6016600" y="330640"/>
            <a:ext cx="2815691" cy="4482225"/>
          </a:xfrm>
          <a:prstGeom prst="rect">
            <a:avLst/>
          </a:prstGeom>
          <a:noFill/>
          <a:ln>
            <a:noFill/>
          </a:ln>
        </p:spPr>
      </p:pic>
      <p:sp>
        <p:nvSpPr>
          <p:cNvPr id="193" name="Google Shape;193;p34"/>
          <p:cNvSpPr txBox="1"/>
          <p:nvPr/>
        </p:nvSpPr>
        <p:spPr>
          <a:xfrm>
            <a:off x="267650" y="2012300"/>
            <a:ext cx="5369400" cy="20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That you have understood that you can do good deeds by donating and volunteering let me tell you this not just a one side work if you are are in some problem which we can help with we will be happy to provide you with a solution based on your issue we can provide you with the list of available NGOs which can take some action over that. If they are capable of helping you out the definitely will.</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9" name="Google Shape;19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rPr>
              <a:t>So, from this app we will </a:t>
            </a:r>
            <a:r>
              <a:rPr lang="en-US" sz="2400" dirty="0">
                <a:solidFill>
                  <a:schemeClr val="dk1"/>
                </a:solidFill>
              </a:rPr>
              <a:t>be able to </a:t>
            </a:r>
            <a:r>
              <a:rPr lang="en" sz="2400" dirty="0">
                <a:solidFill>
                  <a:schemeClr val="dk1"/>
                </a:solidFill>
              </a:rPr>
              <a:t>help all the people </a:t>
            </a:r>
            <a:r>
              <a:rPr lang="en-US" sz="2400" dirty="0">
                <a:solidFill>
                  <a:schemeClr val="dk1"/>
                </a:solidFill>
              </a:rPr>
              <a:t>needing support </a:t>
            </a:r>
            <a:r>
              <a:rPr lang="en" sz="2400" dirty="0">
                <a:solidFill>
                  <a:schemeClr val="dk1"/>
                </a:solidFill>
              </a:rPr>
              <a:t>,victims of the emergency cases and  Natural disasters from our app this process gets efficient, user friendly. </a:t>
            </a:r>
            <a:r>
              <a:rPr lang="en-US" sz="2400" dirty="0">
                <a:solidFill>
                  <a:schemeClr val="dk1"/>
                </a:solidFill>
              </a:rPr>
              <a:t>W</a:t>
            </a:r>
            <a:r>
              <a:rPr lang="en" sz="2400" dirty="0">
                <a:solidFill>
                  <a:schemeClr val="dk1"/>
                </a:solidFill>
              </a:rPr>
              <a:t>e are covering wide range of </a:t>
            </a:r>
            <a:r>
              <a:rPr lang="en-US" sz="2400" dirty="0">
                <a:solidFill>
                  <a:schemeClr val="dk1"/>
                </a:solidFill>
              </a:rPr>
              <a:t>population and this app will help us to prepare better for natural calamities</a:t>
            </a:r>
            <a:r>
              <a:rPr lang="en" sz="2400" dirty="0">
                <a:solidFill>
                  <a:schemeClr val="dk1"/>
                </a:solidFill>
              </a:rPr>
              <a:t>. We will help government by helping </a:t>
            </a:r>
            <a:r>
              <a:rPr lang="en-US" sz="2400" dirty="0">
                <a:solidFill>
                  <a:schemeClr val="dk1"/>
                </a:solidFill>
              </a:rPr>
              <a:t>in</a:t>
            </a:r>
            <a:r>
              <a:rPr lang="en" sz="2400" dirty="0">
                <a:solidFill>
                  <a:schemeClr val="dk1"/>
                </a:solidFill>
              </a:rPr>
              <a:t> raising funds for Natural disaster.</a:t>
            </a:r>
            <a:endParaRPr sz="24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1C232"/>
                </a:solidFill>
              </a:rPr>
              <a:t>Issue to be resolved :</a:t>
            </a:r>
            <a:endParaRPr sz="1400">
              <a:solidFill>
                <a:srgbClr val="000000"/>
              </a:solidFill>
            </a:endParaRPr>
          </a:p>
        </p:txBody>
      </p:sp>
      <p:sp>
        <p:nvSpPr>
          <p:cNvPr id="73" name="Google Shape;73;p15"/>
          <p:cNvSpPr txBox="1">
            <a:spLocks noGrp="1"/>
          </p:cNvSpPr>
          <p:nvPr>
            <p:ph type="body" idx="1"/>
          </p:nvPr>
        </p:nvSpPr>
        <p:spPr>
          <a:xfrm>
            <a:off x="311700" y="3390575"/>
            <a:ext cx="8520600" cy="11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FF0000"/>
                </a:solidFill>
              </a:rPr>
              <a:t>Unavailability of resources</a:t>
            </a:r>
            <a:r>
              <a:rPr lang="en" sz="2100">
                <a:solidFill>
                  <a:schemeClr val="dk1"/>
                </a:solidFill>
              </a:rPr>
              <a:t> at the time of need when </a:t>
            </a:r>
            <a:endParaRPr sz="2100">
              <a:solidFill>
                <a:schemeClr val="dk1"/>
              </a:solidFill>
            </a:endParaRPr>
          </a:p>
          <a:p>
            <a:pPr marL="0" lvl="0" indent="0" algn="l" rtl="0">
              <a:spcBef>
                <a:spcPts val="1600"/>
              </a:spcBef>
              <a:spcAft>
                <a:spcPts val="1600"/>
              </a:spcAft>
              <a:buNone/>
            </a:pPr>
            <a:r>
              <a:rPr lang="en" sz="2100">
                <a:solidFill>
                  <a:schemeClr val="dk1"/>
                </a:solidFill>
              </a:rPr>
              <a:t>natural disasters occur.</a:t>
            </a:r>
            <a:endParaRPr sz="2100">
              <a:solidFill>
                <a:schemeClr val="dk1"/>
              </a:solidFill>
            </a:endParaRPr>
          </a:p>
        </p:txBody>
      </p:sp>
      <p:pic>
        <p:nvPicPr>
          <p:cNvPr id="74" name="Google Shape;74;p15"/>
          <p:cNvPicPr preferRelativeResize="0"/>
          <p:nvPr/>
        </p:nvPicPr>
        <p:blipFill>
          <a:blip r:embed="rId3">
            <a:alphaModFix/>
          </a:blip>
          <a:stretch>
            <a:fillRect/>
          </a:stretch>
        </p:blipFill>
        <p:spPr>
          <a:xfrm>
            <a:off x="4035075" y="816938"/>
            <a:ext cx="2573626" cy="2573626"/>
          </a:xfrm>
          <a:prstGeom prst="rect">
            <a:avLst/>
          </a:prstGeom>
          <a:noFill/>
          <a:ln>
            <a:noFill/>
          </a:ln>
        </p:spPr>
      </p:pic>
      <p:sp>
        <p:nvSpPr>
          <p:cNvPr id="75" name="Google Shape;75;p15"/>
          <p:cNvSpPr txBox="1"/>
          <p:nvPr/>
        </p:nvSpPr>
        <p:spPr>
          <a:xfrm>
            <a:off x="311700" y="1134263"/>
            <a:ext cx="2881800" cy="225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100">
                <a:solidFill>
                  <a:schemeClr val="dk1"/>
                </a:solidFill>
              </a:rPr>
              <a:t>The </a:t>
            </a:r>
            <a:r>
              <a:rPr lang="en" sz="2100">
                <a:solidFill>
                  <a:srgbClr val="FF0000"/>
                </a:solidFill>
              </a:rPr>
              <a:t>lack</a:t>
            </a:r>
            <a:r>
              <a:rPr lang="en" sz="2100">
                <a:solidFill>
                  <a:schemeClr val="accent1"/>
                </a:solidFill>
              </a:rPr>
              <a:t> </a:t>
            </a:r>
            <a:r>
              <a:rPr lang="en" sz="2100">
                <a:solidFill>
                  <a:schemeClr val="dk1"/>
                </a:solidFill>
              </a:rPr>
              <a:t>of a viable </a:t>
            </a:r>
            <a:r>
              <a:rPr lang="en" sz="2100">
                <a:solidFill>
                  <a:srgbClr val="FFFFFF"/>
                </a:solidFill>
              </a:rPr>
              <a:t>interface</a:t>
            </a:r>
            <a:r>
              <a:rPr lang="en" sz="2100">
                <a:solidFill>
                  <a:schemeClr val="dk1"/>
                </a:solidFill>
              </a:rPr>
              <a:t> between people who need support and people who can provide it.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3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About the issue</a:t>
            </a:r>
            <a:endParaRPr>
              <a:solidFill>
                <a:srgbClr val="F1C232"/>
              </a:solidFill>
            </a:endParaRPr>
          </a:p>
        </p:txBody>
      </p:sp>
      <p:sp>
        <p:nvSpPr>
          <p:cNvPr id="81" name="Google Shape;81;p16"/>
          <p:cNvSpPr txBox="1">
            <a:spLocks noGrp="1"/>
          </p:cNvSpPr>
          <p:nvPr>
            <p:ph type="body" idx="1"/>
          </p:nvPr>
        </p:nvSpPr>
        <p:spPr>
          <a:xfrm>
            <a:off x="311700" y="1220050"/>
            <a:ext cx="7285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Every year when a </a:t>
            </a:r>
            <a:r>
              <a:rPr lang="en" sz="2100">
                <a:solidFill>
                  <a:srgbClr val="FF0000"/>
                </a:solidFill>
              </a:rPr>
              <a:t>natural disaster</a:t>
            </a:r>
            <a:r>
              <a:rPr lang="en" sz="2100">
                <a:solidFill>
                  <a:schemeClr val="dk1"/>
                </a:solidFill>
              </a:rPr>
              <a:t> strikes we all start getting message requests for donating some money for helping those who are in between the calamity but even if we donate it is really </a:t>
            </a:r>
            <a:r>
              <a:rPr lang="en" sz="2100">
                <a:solidFill>
                  <a:srgbClr val="FF0000"/>
                </a:solidFill>
              </a:rPr>
              <a:t>not sure</a:t>
            </a:r>
            <a:r>
              <a:rPr lang="en" sz="2100">
                <a:solidFill>
                  <a:schemeClr val="dk1"/>
                </a:solidFill>
              </a:rPr>
              <a:t> that they will be able to get their hands on the resources in </a:t>
            </a:r>
            <a:r>
              <a:rPr lang="en" sz="2100">
                <a:solidFill>
                  <a:srgbClr val="FF0000"/>
                </a:solidFill>
              </a:rPr>
              <a:t>time </a:t>
            </a:r>
            <a:r>
              <a:rPr lang="en" sz="2100">
                <a:solidFill>
                  <a:schemeClr val="dk1"/>
                </a:solidFill>
              </a:rPr>
              <a:t>and to fix this we should start to prepare from the beginning which will help all of us in </a:t>
            </a:r>
            <a:r>
              <a:rPr lang="en" sz="2100">
                <a:solidFill>
                  <a:schemeClr val="accent1"/>
                </a:solidFill>
              </a:rPr>
              <a:t>facing</a:t>
            </a:r>
            <a:r>
              <a:rPr lang="en" sz="2100">
                <a:solidFill>
                  <a:schemeClr val="dk1"/>
                </a:solidFill>
              </a:rPr>
              <a:t> these disasters with </a:t>
            </a:r>
            <a:r>
              <a:rPr lang="en" sz="2100">
                <a:solidFill>
                  <a:schemeClr val="accent1"/>
                </a:solidFill>
              </a:rPr>
              <a:t>best sources.</a:t>
            </a:r>
            <a:endParaRPr sz="2100">
              <a:solidFill>
                <a:schemeClr val="accent1"/>
              </a:solidFill>
            </a:endParaRPr>
          </a:p>
          <a:p>
            <a:pPr marL="0" lvl="0" indent="0" algn="l" rtl="0">
              <a:spcBef>
                <a:spcPts val="1600"/>
              </a:spcBef>
              <a:spcAft>
                <a:spcPts val="0"/>
              </a:spcAft>
              <a:buNone/>
            </a:pPr>
            <a:endParaRPr sz="2100">
              <a:solidFill>
                <a:schemeClr val="dk1"/>
              </a:solidFill>
            </a:endParaRPr>
          </a:p>
          <a:p>
            <a:pPr marL="0" lvl="0" indent="0" algn="l" rtl="0">
              <a:spcBef>
                <a:spcPts val="1600"/>
              </a:spcBef>
              <a:spcAft>
                <a:spcPts val="1600"/>
              </a:spcAft>
              <a:buNone/>
            </a:pPr>
            <a:endParaRPr sz="2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body" idx="1"/>
          </p:nvPr>
        </p:nvSpPr>
        <p:spPr>
          <a:xfrm>
            <a:off x="294800" y="828200"/>
            <a:ext cx="5392800" cy="395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a:solidFill>
                  <a:schemeClr val="dk1"/>
                </a:solidFill>
              </a:rPr>
              <a:t>If a person who wants to </a:t>
            </a:r>
            <a:r>
              <a:rPr lang="en" sz="2100">
                <a:solidFill>
                  <a:schemeClr val="accent1"/>
                </a:solidFill>
              </a:rPr>
              <a:t>support a cause</a:t>
            </a:r>
            <a:r>
              <a:rPr lang="en" sz="2100">
                <a:solidFill>
                  <a:schemeClr val="dk1"/>
                </a:solidFill>
              </a:rPr>
              <a:t> or help someone in need can find an easy enough platform both people on the platform will be benefited from that. Most of the NGOs are </a:t>
            </a:r>
            <a:r>
              <a:rPr lang="en" sz="2100">
                <a:solidFill>
                  <a:srgbClr val="FF0000"/>
                </a:solidFill>
              </a:rPr>
              <a:t>not </a:t>
            </a:r>
            <a:r>
              <a:rPr lang="en" sz="2100">
                <a:solidFill>
                  <a:schemeClr val="dk1"/>
                </a:solidFill>
              </a:rPr>
              <a:t>able to connect with the people who need their help so we are trying to</a:t>
            </a:r>
            <a:r>
              <a:rPr lang="en" sz="2100">
                <a:solidFill>
                  <a:schemeClr val="accent1"/>
                </a:solidFill>
              </a:rPr>
              <a:t> ease this process</a:t>
            </a:r>
            <a:r>
              <a:rPr lang="en" sz="2100">
                <a:solidFill>
                  <a:schemeClr val="dk1"/>
                </a:solidFill>
              </a:rPr>
              <a:t> by making a common </a:t>
            </a:r>
            <a:r>
              <a:rPr lang="en" sz="2100">
                <a:solidFill>
                  <a:schemeClr val="accent1"/>
                </a:solidFill>
              </a:rPr>
              <a:t>interface</a:t>
            </a:r>
            <a:r>
              <a:rPr lang="en" sz="2100">
                <a:solidFill>
                  <a:schemeClr val="dk1"/>
                </a:solidFill>
              </a:rPr>
              <a:t> for them.</a:t>
            </a:r>
            <a:endParaRPr sz="2100">
              <a:solidFill>
                <a:schemeClr val="dk1"/>
              </a:solidFill>
            </a:endParaRPr>
          </a:p>
        </p:txBody>
      </p:sp>
      <p:pic>
        <p:nvPicPr>
          <p:cNvPr id="87" name="Google Shape;87;p17"/>
          <p:cNvPicPr preferRelativeResize="0"/>
          <p:nvPr/>
        </p:nvPicPr>
        <p:blipFill>
          <a:blip r:embed="rId3">
            <a:alphaModFix/>
          </a:blip>
          <a:stretch>
            <a:fillRect/>
          </a:stretch>
        </p:blipFill>
        <p:spPr>
          <a:xfrm>
            <a:off x="6004150" y="989125"/>
            <a:ext cx="2573626" cy="2573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rPr>
              <a:t>Our Approach</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a:solidFill>
                  <a:schemeClr val="dk1"/>
                </a:solidFill>
              </a:rPr>
              <a:t>We want to </a:t>
            </a:r>
            <a:r>
              <a:rPr lang="en" sz="2100">
                <a:solidFill>
                  <a:schemeClr val="accent1"/>
                </a:solidFill>
              </a:rPr>
              <a:t>increase</a:t>
            </a:r>
            <a:r>
              <a:rPr lang="en" sz="2100">
                <a:solidFill>
                  <a:schemeClr val="dk1"/>
                </a:solidFill>
              </a:rPr>
              <a:t> the donation for the NGOs for which we are making an app that will collect donations in the</a:t>
            </a:r>
            <a:r>
              <a:rPr lang="en" sz="2100">
                <a:solidFill>
                  <a:schemeClr val="accent1"/>
                </a:solidFill>
              </a:rPr>
              <a:t> form of </a:t>
            </a:r>
            <a:r>
              <a:rPr lang="en" sz="2100">
                <a:solidFill>
                  <a:schemeClr val="dk1"/>
                </a:solidFill>
              </a:rPr>
              <a:t>money, goods(clothing, footwear, blankets), food. As we know maintaining a big staff which will collect all this stuff and distributes honestly is </a:t>
            </a:r>
            <a:r>
              <a:rPr lang="en" sz="2100">
                <a:solidFill>
                  <a:srgbClr val="FF0000"/>
                </a:solidFill>
              </a:rPr>
              <a:t>nearly impossible </a:t>
            </a:r>
            <a:r>
              <a:rPr lang="en" sz="2100">
                <a:solidFill>
                  <a:schemeClr val="dk1"/>
                </a:solidFill>
              </a:rPr>
              <a:t>and will have plenty of room for </a:t>
            </a:r>
            <a:r>
              <a:rPr lang="en" sz="2100">
                <a:solidFill>
                  <a:srgbClr val="FF0000"/>
                </a:solidFill>
              </a:rPr>
              <a:t>mistakes</a:t>
            </a:r>
            <a:r>
              <a:rPr lang="en" sz="2100">
                <a:solidFill>
                  <a:schemeClr val="dk1"/>
                </a:solidFill>
              </a:rPr>
              <a:t>,that is why we would like to use one of the biggest </a:t>
            </a:r>
            <a:r>
              <a:rPr lang="en" sz="2100">
                <a:solidFill>
                  <a:schemeClr val="accent1"/>
                </a:solidFill>
              </a:rPr>
              <a:t>support structures</a:t>
            </a:r>
            <a:r>
              <a:rPr lang="en" sz="2100">
                <a:solidFill>
                  <a:schemeClr val="dk1"/>
                </a:solidFill>
              </a:rPr>
              <a:t> already established in India. Which are our </a:t>
            </a:r>
            <a:r>
              <a:rPr lang="en" sz="2100">
                <a:solidFill>
                  <a:schemeClr val="accent1"/>
                </a:solidFill>
              </a:rPr>
              <a:t>NGOs</a:t>
            </a:r>
            <a:r>
              <a:rPr lang="en" sz="2100">
                <a:solidFill>
                  <a:schemeClr val="dk1"/>
                </a:solidFill>
              </a:rPr>
              <a:t> these organizations are working from far too long and know what they are doing but their only limitation is </a:t>
            </a:r>
            <a:r>
              <a:rPr lang="en" sz="2100">
                <a:solidFill>
                  <a:srgbClr val="FF0000"/>
                </a:solidFill>
              </a:rPr>
              <a:t>Funds</a:t>
            </a:r>
            <a:r>
              <a:rPr lang="en" sz="2100">
                <a:solidFill>
                  <a:schemeClr val="dk1"/>
                </a:solidFill>
              </a:rPr>
              <a:t>.</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24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1C232"/>
                </a:solidFill>
              </a:rPr>
              <a:t>How we will Increase reach of our app to get more donations</a:t>
            </a:r>
            <a:endParaRPr sz="2400">
              <a:solidFill>
                <a:srgbClr val="F1C232"/>
              </a:solidFill>
            </a:endParaRPr>
          </a:p>
          <a:p>
            <a:pPr marL="0" lvl="0" indent="0" algn="l" rtl="0">
              <a:spcBef>
                <a:spcPts val="0"/>
              </a:spcBef>
              <a:spcAft>
                <a:spcPts val="0"/>
              </a:spcAft>
              <a:buNone/>
            </a:pPr>
            <a:endParaRPr sz="2400">
              <a:solidFill>
                <a:srgbClr val="F1C232"/>
              </a:solidFill>
            </a:endParaRPr>
          </a:p>
        </p:txBody>
      </p:sp>
      <p:sp>
        <p:nvSpPr>
          <p:cNvPr id="99" name="Google Shape;99;p19"/>
          <p:cNvSpPr txBox="1">
            <a:spLocks noGrp="1"/>
          </p:cNvSpPr>
          <p:nvPr>
            <p:ph type="body" idx="1"/>
          </p:nvPr>
        </p:nvSpPr>
        <p:spPr>
          <a:xfrm>
            <a:off x="311700" y="1002175"/>
            <a:ext cx="8520600" cy="3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India is a country where people are filled with </a:t>
            </a:r>
            <a:r>
              <a:rPr lang="en" sz="2100">
                <a:solidFill>
                  <a:schemeClr val="accent1"/>
                </a:solidFill>
              </a:rPr>
              <a:t>patriotism</a:t>
            </a:r>
            <a:r>
              <a:rPr lang="en" sz="2100">
                <a:solidFill>
                  <a:schemeClr val="dk1"/>
                </a:solidFill>
              </a:rPr>
              <a:t>, whenever there is a disaster or and natural calamity people come together and try to </a:t>
            </a:r>
            <a:r>
              <a:rPr lang="en" sz="2100">
                <a:solidFill>
                  <a:schemeClr val="accent1"/>
                </a:solidFill>
              </a:rPr>
              <a:t>provide their support</a:t>
            </a:r>
            <a:r>
              <a:rPr lang="en" sz="2100">
                <a:solidFill>
                  <a:schemeClr val="dk1"/>
                </a:solidFill>
              </a:rPr>
              <a:t>. So we will explain to people that each of their donations does make a difference.</a:t>
            </a:r>
            <a:endParaRPr sz="2100">
              <a:solidFill>
                <a:schemeClr val="dk1"/>
              </a:solidFill>
            </a:endParaRPr>
          </a:p>
          <a:p>
            <a:pPr marL="0" lvl="0" indent="0" algn="l" rtl="0">
              <a:spcBef>
                <a:spcPts val="1600"/>
              </a:spcBef>
              <a:spcAft>
                <a:spcPts val="1600"/>
              </a:spcAft>
              <a:buNone/>
            </a:pPr>
            <a:r>
              <a:rPr lang="en" sz="2100">
                <a:solidFill>
                  <a:schemeClr val="dk1"/>
                </a:solidFill>
              </a:rPr>
              <a:t>Now if we take the</a:t>
            </a:r>
            <a:r>
              <a:rPr lang="en" sz="2100"/>
              <a:t> </a:t>
            </a:r>
            <a:r>
              <a:rPr lang="en" sz="2100">
                <a:solidFill>
                  <a:schemeClr val="accent1"/>
                </a:solidFill>
              </a:rPr>
              <a:t>example</a:t>
            </a:r>
            <a:r>
              <a:rPr lang="en" sz="2100">
                <a:solidFill>
                  <a:schemeClr val="dk1"/>
                </a:solidFill>
              </a:rPr>
              <a:t> of film star Akshay Kumar got ahead in the industry with his acting and patriotic movies, as a result, people started to portray him as a patriotic person. </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body" idx="1"/>
          </p:nvPr>
        </p:nvSpPr>
        <p:spPr>
          <a:xfrm>
            <a:off x="311700" y="935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rPr>
              <a:t>The </a:t>
            </a:r>
            <a:r>
              <a:rPr lang="en" sz="2100">
                <a:solidFill>
                  <a:schemeClr val="accent1"/>
                </a:solidFill>
              </a:rPr>
              <a:t>business model</a:t>
            </a:r>
            <a:r>
              <a:rPr lang="en" sz="2100">
                <a:solidFill>
                  <a:schemeClr val="dk1"/>
                </a:solidFill>
              </a:rPr>
              <a:t> for our app is going to try to get support from the big companies that are competing in the market.</a:t>
            </a:r>
            <a:endParaRPr sz="2100">
              <a:solidFill>
                <a:schemeClr val="dk1"/>
              </a:solidFill>
            </a:endParaRPr>
          </a:p>
          <a:p>
            <a:pPr marL="0" lvl="0" indent="0" algn="l" rtl="0">
              <a:spcBef>
                <a:spcPts val="1600"/>
              </a:spcBef>
              <a:spcAft>
                <a:spcPts val="0"/>
              </a:spcAft>
              <a:buNone/>
            </a:pPr>
            <a:r>
              <a:rPr lang="en" sz="2100">
                <a:solidFill>
                  <a:schemeClr val="dk1"/>
                </a:solidFill>
              </a:rPr>
              <a:t>If we take the case of Flipkart and Amazon. They are one of the two biggest online shopping companies. If one of those Leaders </a:t>
            </a:r>
            <a:r>
              <a:rPr lang="en" sz="2100">
                <a:solidFill>
                  <a:schemeClr val="accent1"/>
                </a:solidFill>
              </a:rPr>
              <a:t>supports us </a:t>
            </a:r>
            <a:r>
              <a:rPr lang="en" sz="2100">
                <a:solidFill>
                  <a:schemeClr val="dk1"/>
                </a:solidFill>
              </a:rPr>
              <a:t>then we will get the support we need and we will provide them our brand value this app can have in the future due to the social causes it is helping in and for that it can also be shown as a major donator of our app which can be </a:t>
            </a:r>
            <a:r>
              <a:rPr lang="en" sz="2100">
                <a:solidFill>
                  <a:schemeClr val="accent1"/>
                </a:solidFill>
              </a:rPr>
              <a:t>helpful both ways</a:t>
            </a:r>
            <a:r>
              <a:rPr lang="en" sz="2100">
                <a:solidFill>
                  <a:schemeClr val="dk1"/>
                </a:solidFill>
              </a:rPr>
              <a:t>.</a:t>
            </a:r>
            <a:endParaRPr sz="2100">
              <a:solidFill>
                <a:schemeClr val="dk1"/>
              </a:solidFill>
            </a:endParaRPr>
          </a:p>
          <a:p>
            <a:pPr marL="0" lvl="0" indent="0" algn="l" rtl="0">
              <a:spcBef>
                <a:spcPts val="1600"/>
              </a:spcBef>
              <a:spcAft>
                <a:spcPts val="0"/>
              </a:spcAft>
              <a:buNone/>
            </a:pPr>
            <a:endParaRPr sz="2100">
              <a:solidFill>
                <a:schemeClr val="dk1"/>
              </a:solidFill>
            </a:endParaRPr>
          </a:p>
          <a:p>
            <a:pPr marL="0" lvl="0" indent="0" algn="l" rtl="0">
              <a:spcBef>
                <a:spcPts val="1600"/>
              </a:spcBef>
              <a:spcAft>
                <a:spcPts val="1600"/>
              </a:spcAft>
              <a:buNone/>
            </a:pP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311700" y="387075"/>
            <a:ext cx="8520600" cy="42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endParaRPr>
          </a:p>
          <a:p>
            <a:pPr marL="0" lvl="0" indent="0" algn="l" rtl="0">
              <a:spcBef>
                <a:spcPts val="1600"/>
              </a:spcBef>
              <a:spcAft>
                <a:spcPts val="0"/>
              </a:spcAft>
              <a:buNone/>
            </a:pPr>
            <a:r>
              <a:rPr lang="en" sz="2100">
                <a:solidFill>
                  <a:schemeClr val="dk1"/>
                </a:solidFill>
              </a:rPr>
              <a:t>To </a:t>
            </a:r>
            <a:r>
              <a:rPr lang="en" sz="2100">
                <a:solidFill>
                  <a:schemeClr val="accent1"/>
                </a:solidFill>
              </a:rPr>
              <a:t>increase</a:t>
            </a:r>
            <a:r>
              <a:rPr lang="en" sz="2100">
                <a:solidFill>
                  <a:schemeClr val="dk1"/>
                </a:solidFill>
              </a:rPr>
              <a:t> the donations we will also be providing people with the Support platform so they will be </a:t>
            </a:r>
            <a:r>
              <a:rPr lang="en" sz="2100">
                <a:solidFill>
                  <a:schemeClr val="accent1"/>
                </a:solidFill>
              </a:rPr>
              <a:t>attracted towards</a:t>
            </a:r>
            <a:r>
              <a:rPr lang="en" sz="2100">
                <a:solidFill>
                  <a:schemeClr val="dk1"/>
                </a:solidFill>
              </a:rPr>
              <a:t> the app. </a:t>
            </a:r>
            <a:endParaRPr sz="2100">
              <a:solidFill>
                <a:schemeClr val="dk1"/>
              </a:solidFill>
            </a:endParaRPr>
          </a:p>
          <a:p>
            <a:pPr marL="0" lvl="0" indent="0" algn="l" rtl="0">
              <a:spcBef>
                <a:spcPts val="1600"/>
              </a:spcBef>
              <a:spcAft>
                <a:spcPts val="0"/>
              </a:spcAft>
              <a:buNone/>
            </a:pPr>
            <a:r>
              <a:rPr lang="en" sz="2100">
                <a:solidFill>
                  <a:srgbClr val="F1C232"/>
                </a:solidFill>
              </a:rPr>
              <a:t>Example:</a:t>
            </a:r>
            <a:r>
              <a:rPr lang="en" sz="2100">
                <a:solidFill>
                  <a:schemeClr val="dk1"/>
                </a:solidFill>
              </a:rPr>
              <a:t>  If someone is having a problem which can be solved by an NGO we can guide them to the </a:t>
            </a:r>
            <a:r>
              <a:rPr lang="en" sz="2100">
                <a:solidFill>
                  <a:schemeClr val="accent1"/>
                </a:solidFill>
              </a:rPr>
              <a:t>best</a:t>
            </a:r>
            <a:r>
              <a:rPr lang="en" sz="2100">
                <a:solidFill>
                  <a:schemeClr val="dk1"/>
                </a:solidFill>
              </a:rPr>
              <a:t> </a:t>
            </a:r>
            <a:r>
              <a:rPr lang="en" sz="2100">
                <a:solidFill>
                  <a:schemeClr val="accent1"/>
                </a:solidFill>
              </a:rPr>
              <a:t>option</a:t>
            </a:r>
            <a:r>
              <a:rPr lang="en" sz="2100">
                <a:solidFill>
                  <a:schemeClr val="dk1"/>
                </a:solidFill>
              </a:rPr>
              <a:t> available closer to them. People will start to download the app and some of them will also like to </a:t>
            </a:r>
            <a:r>
              <a:rPr lang="en" sz="2100">
                <a:solidFill>
                  <a:schemeClr val="accent1"/>
                </a:solidFill>
              </a:rPr>
              <a:t>contribute back to society</a:t>
            </a:r>
            <a:r>
              <a:rPr lang="en" sz="2100">
                <a:solidFill>
                  <a:schemeClr val="dk1"/>
                </a:solidFill>
              </a:rPr>
              <a:t>. If they are not able to donate money, goods, food then they can also do some </a:t>
            </a:r>
            <a:r>
              <a:rPr lang="en" sz="2100">
                <a:solidFill>
                  <a:schemeClr val="accent1"/>
                </a:solidFill>
              </a:rPr>
              <a:t>volunteer</a:t>
            </a:r>
            <a:r>
              <a:rPr lang="en" sz="2100">
                <a:solidFill>
                  <a:schemeClr val="dk1"/>
                </a:solidFill>
              </a:rPr>
              <a:t> work for the NGOs.</a:t>
            </a:r>
            <a:endParaRPr sz="2100">
              <a:solidFill>
                <a:schemeClr val="dk1"/>
              </a:solidFill>
            </a:endParaRPr>
          </a:p>
          <a:p>
            <a:pPr marL="0" lvl="0" indent="0" algn="l" rtl="0">
              <a:spcBef>
                <a:spcPts val="1600"/>
              </a:spcBef>
              <a:spcAft>
                <a:spcPts val="1600"/>
              </a:spcAft>
              <a:buNone/>
            </a:pPr>
            <a:endParaRPr sz="2100">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1493</Words>
  <Application>Microsoft Office PowerPoint</Application>
  <PresentationFormat>On-screen Show (16:9)</PresentationFormat>
  <Paragraphs>73</Paragraphs>
  <Slides>23</Slides>
  <Notes>23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Dark</vt:lpstr>
      <vt:lpstr>PowerPoint Presentation</vt:lpstr>
      <vt:lpstr>PowerPoint Presentation</vt:lpstr>
      <vt:lpstr>Issue to be resolved :</vt:lpstr>
      <vt:lpstr>About the issue</vt:lpstr>
      <vt:lpstr>PowerPoint Presentation</vt:lpstr>
      <vt:lpstr>Our Approach</vt:lpstr>
      <vt:lpstr>How we will Increase reach of our app to get more donations </vt:lpstr>
      <vt:lpstr>PowerPoint Presentation</vt:lpstr>
      <vt:lpstr>PowerPoint Presentation</vt:lpstr>
      <vt:lpstr>Technologies used</vt:lpstr>
      <vt:lpstr>Use of Blockchain</vt:lpstr>
      <vt:lpstr>Functioning of our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 on community</vt:lpstr>
      <vt:lpstr>Effect on community</vt:lpstr>
      <vt:lpstr>Effect on community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PIYUSH SONI</cp:lastModifiedBy>
  <cp:revision>1</cp:revision>
  <dcterms:modified xsi:type="dcterms:W3CDTF">2019-10-20T08:30:12Z</dcterms:modified>
</cp:coreProperties>
</file>