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drawingml.diagramData+xml" PartName="/ppt/diagrams/data3.xml"/>
  <Override ContentType="application/vnd.openxmlformats-officedocument.drawingml.diagramData+xml" PartName="/ppt/diagrams/data2.xml"/>
  <Override ContentType="application/vnd.openxmlformats-officedocument.drawingml.diagramData+xml" PartName="/ppt/diagrams/data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presentation.main+xml" PartName="/ppt/presentation.xml"/>
  <Override ContentType="application/vnd.ms-office.drawingml.diagramDrawing+xml" PartName="/ppt/diagrams/drawing2.xml"/>
  <Override ContentType="application/vnd.ms-office.drawingml.diagramDrawing+xml" PartName="/ppt/diagrams/drawing1.xml"/>
  <Override ContentType="application/vnd.ms-office.drawingml.diagramDrawing+xml" PartName="/ppt/diagrams/drawing3.xml"/>
  <Override ContentType="image/svg+xml" PartName="/ppt/media/image19.svg"/>
  <Override ContentType="image/svg+xml" PartName="/ppt/media/image13.svg"/>
  <Override ContentType="image/svg+xml" PartName="/ppt/media/image9.svg"/>
  <Override ContentType="image/svg+xml" PartName="/ppt/media/image21.svg"/>
  <Override ContentType="image/svg+xml" PartName="/ppt/media/image11.svg"/>
  <Override ContentType="image/svg+xml" PartName="/ppt/media/image15.svg"/>
  <Override ContentType="image/svg+xml" PartName="/ppt/media/image17.svg"/>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drawingml.diagramLayout+xml" PartName="/ppt/diagrams/layout3.xml"/>
  <Override ContentType="application/vnd.openxmlformats-officedocument.drawingml.diagramLayout+xml" PartName="/ppt/diagrams/layout2.xml"/>
  <Override ContentType="application/vnd.openxmlformats-officedocument.drawingml.diagramLayout+xml" PartName="/ppt/diagrams/layout1.xml"/>
  <Override ContentType="application/vnd.openxmlformats-officedocument.drawingml.diagramStyle+xml" PartName="/ppt/diagrams/quickStyle2.xml"/>
  <Override ContentType="application/vnd.openxmlformats-officedocument.drawingml.diagramStyle+xml" PartName="/ppt/diagrams/quickStyle1.xml"/>
  <Override ContentType="application/vnd.openxmlformats-officedocument.drawingml.diagramStyle+xml" PartName="/ppt/diagrams/quickStyle3.xml"/>
  <Override ContentType="application/vnd.openxmlformats-officedocument.presentationml.notesMaster+xml" PartName="/ppt/notesMasters/notesMaster1.xml"/>
  <Override ContentType="application/vnd.openxmlformats-officedocument.presentationml.presProps+xml" PartName="/ppt/presProps2.xml"/>
  <Override ContentType="application/vnd.openxmlformats-officedocument.drawingml.diagramColors+xml" PartName="/ppt/diagrams/colors3.xml"/>
  <Override ContentType="application/vnd.openxmlformats-officedocument.drawingml.diagramColors+xml" PartName="/ppt/diagrams/colors2.xml"/>
  <Override ContentType="application/vnd.openxmlformats-officedocument.drawingml.diagramColors+xml" PartName="/ppt/diagrams/color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11" Type="http://schemas.openxmlformats.org/officeDocument/2006/relationships/slide" Target="slides/slide8.xml"/><Relationship Id="rId10" Type="http://schemas.openxmlformats.org/officeDocument/2006/relationships/slide" Target="slides/slide6.xml"/><Relationship Id="rId21" Type="http://schemas.openxmlformats.org/officeDocument/2006/relationships/slide" Target="slides/slide16.xml"/><Relationship Id="rId13" Type="http://schemas.openxmlformats.org/officeDocument/2006/relationships/slide" Target="slides/slide9.xml"/><Relationship Id="rId12"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diagrams/_rels/data3.xml.rels><?xml version='1.0' encoding='UTF-8' standalone='yes'?>
<Relationships xmlns="http://schemas.openxmlformats.org/package/2006/relationships"><Relationship Id="rId1" Type="http://schemas.openxmlformats.org/officeDocument/2006/relationships/image" Target="../media/image8.png"/><Relationship Id="rId10" Type="http://schemas.openxmlformats.org/officeDocument/2006/relationships/image" Target="../media/image17.svg"/><Relationship Id="rId11" Type="http://schemas.openxmlformats.org/officeDocument/2006/relationships/image" Target="../media/image18.png"/><Relationship Id="rId12" Type="http://schemas.openxmlformats.org/officeDocument/2006/relationships/image" Target="../media/image19.svg"/><Relationship Id="rId13" Type="http://schemas.openxmlformats.org/officeDocument/2006/relationships/image" Target="../media/image20.png"/><Relationship Id="rId14" Type="http://schemas.openxmlformats.org/officeDocument/2006/relationships/image" Target="../media/image21.svg"/><Relationship Id="rId2" Type="http://schemas.openxmlformats.org/officeDocument/2006/relationships/image" Target="../media/image9.svg"/><Relationship Id="rId3" Type="http://schemas.openxmlformats.org/officeDocument/2006/relationships/image" Target="../media/image10.png"/><Relationship Id="rId4" Type="http://schemas.openxmlformats.org/officeDocument/2006/relationships/image" Target="../media/image11.svg"/><Relationship Id="rId5" Type="http://schemas.openxmlformats.org/officeDocument/2006/relationships/image" Target="../media/image12.png"/><Relationship Id="rId6" Type="http://schemas.openxmlformats.org/officeDocument/2006/relationships/image" Target="../media/image13.svg"/><Relationship Id="rId7" Type="http://schemas.openxmlformats.org/officeDocument/2006/relationships/image" Target="../media/image14.png"/><Relationship Id="rId8" Type="http://schemas.openxmlformats.org/officeDocument/2006/relationships/image" Target="../media/image15.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8.png"/><Relationship Id="rId10" Type="http://schemas.openxmlformats.org/officeDocument/2006/relationships/image" Target="../media/image17.svg"/><Relationship Id="rId11" Type="http://schemas.openxmlformats.org/officeDocument/2006/relationships/image" Target="../media/image18.png"/><Relationship Id="rId12" Type="http://schemas.openxmlformats.org/officeDocument/2006/relationships/image" Target="../media/image19.svg"/><Relationship Id="rId13" Type="http://schemas.openxmlformats.org/officeDocument/2006/relationships/image" Target="../media/image20.png"/><Relationship Id="rId14" Type="http://schemas.openxmlformats.org/officeDocument/2006/relationships/image" Target="../media/image21.svg"/><Relationship Id="rId2" Type="http://schemas.openxmlformats.org/officeDocument/2006/relationships/image" Target="../media/image9.svg"/><Relationship Id="rId3" Type="http://schemas.openxmlformats.org/officeDocument/2006/relationships/image" Target="../media/image10.png"/><Relationship Id="rId4" Type="http://schemas.openxmlformats.org/officeDocument/2006/relationships/image" Target="../media/image11.svg"/><Relationship Id="rId5" Type="http://schemas.openxmlformats.org/officeDocument/2006/relationships/image" Target="../media/image12.png"/><Relationship Id="rId6" Type="http://schemas.openxmlformats.org/officeDocument/2006/relationships/image" Target="../media/image13.svg"/><Relationship Id="rId7" Type="http://schemas.openxmlformats.org/officeDocument/2006/relationships/image" Target="../media/image14.png"/><Relationship Id="rId8" Type="http://schemas.openxmlformats.org/officeDocument/2006/relationships/image" Target="../media/image15.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088AA-6CF2-4957-8204-C5C520175256}"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8A0D499A-2780-46AE-A9F6-6FC1C8DF69C7}">
      <dgm:prSet/>
      <dgm:spPr/>
      <dgm:t>
        <a:bodyPr/>
        <a:lstStyle/>
        <a:p>
          <a:r>
            <a:rPr lang="en-US" b="1"/>
            <a:t>Data Preprocessing</a:t>
          </a:r>
          <a:endParaRPr lang="en-US"/>
        </a:p>
      </dgm:t>
    </dgm:pt>
    <dgm:pt modelId="{C5647B28-604B-4B42-A4E2-CCBBFE280BD3}" type="parTrans" cxnId="{DCC7A6B5-BD61-45A3-9555-924FCB235525}">
      <dgm:prSet/>
      <dgm:spPr/>
      <dgm:t>
        <a:bodyPr/>
        <a:lstStyle/>
        <a:p>
          <a:endParaRPr lang="en-US"/>
        </a:p>
      </dgm:t>
    </dgm:pt>
    <dgm:pt modelId="{4D584381-0648-4EE2-A97C-006B91D0AD8C}" type="sibTrans" cxnId="{DCC7A6B5-BD61-45A3-9555-924FCB235525}">
      <dgm:prSet/>
      <dgm:spPr/>
      <dgm:t>
        <a:bodyPr/>
        <a:lstStyle/>
        <a:p>
          <a:endParaRPr lang="en-US"/>
        </a:p>
      </dgm:t>
    </dgm:pt>
    <dgm:pt modelId="{CD036C70-A4B8-49EE-8DB9-B793B68B4E21}">
      <dgm:prSet/>
      <dgm:spPr/>
      <dgm:t>
        <a:bodyPr/>
        <a:lstStyle/>
        <a:p>
          <a:r>
            <a:rPr lang="en-US"/>
            <a:t>Cleaned data (handled missing values, duplicates, and irrelevant columns).</a:t>
          </a:r>
        </a:p>
      </dgm:t>
    </dgm:pt>
    <dgm:pt modelId="{2EF03F3F-9CCA-47A6-8432-D70F961B70F2}" type="parTrans" cxnId="{80DFA141-3BEC-4C67-948B-D539E69DB38B}">
      <dgm:prSet/>
      <dgm:spPr/>
      <dgm:t>
        <a:bodyPr/>
        <a:lstStyle/>
        <a:p>
          <a:endParaRPr lang="en-US"/>
        </a:p>
      </dgm:t>
    </dgm:pt>
    <dgm:pt modelId="{5ED85F90-3438-4333-85C2-3F062DC18889}" type="sibTrans" cxnId="{80DFA141-3BEC-4C67-948B-D539E69DB38B}">
      <dgm:prSet/>
      <dgm:spPr/>
      <dgm:t>
        <a:bodyPr/>
        <a:lstStyle/>
        <a:p>
          <a:endParaRPr lang="en-US"/>
        </a:p>
      </dgm:t>
    </dgm:pt>
    <dgm:pt modelId="{B45B33E4-FD08-46C1-8A73-22C859EBCC01}">
      <dgm:prSet/>
      <dgm:spPr/>
      <dgm:t>
        <a:bodyPr/>
        <a:lstStyle/>
        <a:p>
          <a:r>
            <a:rPr lang="en-US"/>
            <a:t>Converted categorical variables into numerical representations using label encoding.</a:t>
          </a:r>
        </a:p>
      </dgm:t>
    </dgm:pt>
    <dgm:pt modelId="{2C6B6CEA-CB58-433B-87C5-0A7BCEDA0BA9}" type="parTrans" cxnId="{A1898C46-5B32-4E9E-B380-C171B38E6284}">
      <dgm:prSet/>
      <dgm:spPr/>
      <dgm:t>
        <a:bodyPr/>
        <a:lstStyle/>
        <a:p>
          <a:endParaRPr lang="en-US"/>
        </a:p>
      </dgm:t>
    </dgm:pt>
    <dgm:pt modelId="{298D35CD-6E5C-4216-A80A-8D495093BDC4}" type="sibTrans" cxnId="{A1898C46-5B32-4E9E-B380-C171B38E6284}">
      <dgm:prSet/>
      <dgm:spPr/>
      <dgm:t>
        <a:bodyPr/>
        <a:lstStyle/>
        <a:p>
          <a:endParaRPr lang="en-US"/>
        </a:p>
      </dgm:t>
    </dgm:pt>
    <dgm:pt modelId="{B1300741-B259-40F8-B3BB-96C6410ABD09}">
      <dgm:prSet/>
      <dgm:spPr/>
      <dgm:t>
        <a:bodyPr/>
        <a:lstStyle/>
        <a:p>
          <a:r>
            <a:rPr lang="en-US"/>
            <a:t>Normalized numerical features where necessary.</a:t>
          </a:r>
        </a:p>
      </dgm:t>
    </dgm:pt>
    <dgm:pt modelId="{BB63470B-C99B-4701-903E-AF4A78F34825}" type="parTrans" cxnId="{E595E44C-D6E8-46D2-B5E8-EE63785DA43F}">
      <dgm:prSet/>
      <dgm:spPr/>
      <dgm:t>
        <a:bodyPr/>
        <a:lstStyle/>
        <a:p>
          <a:endParaRPr lang="en-US"/>
        </a:p>
      </dgm:t>
    </dgm:pt>
    <dgm:pt modelId="{A81C1264-F299-4D6E-9DB2-200DB8ADD5EF}" type="sibTrans" cxnId="{E595E44C-D6E8-46D2-B5E8-EE63785DA43F}">
      <dgm:prSet/>
      <dgm:spPr/>
      <dgm:t>
        <a:bodyPr/>
        <a:lstStyle/>
        <a:p>
          <a:endParaRPr lang="en-US"/>
        </a:p>
      </dgm:t>
    </dgm:pt>
    <dgm:pt modelId="{BACF692B-D259-41D0-931D-98ACB050B481}">
      <dgm:prSet/>
      <dgm:spPr/>
      <dgm:t>
        <a:bodyPr/>
        <a:lstStyle/>
        <a:p>
          <a:r>
            <a:rPr lang="en-US" b="1"/>
            <a:t>Exploratory Data Analysis (EDA)</a:t>
          </a:r>
          <a:endParaRPr lang="en-US"/>
        </a:p>
      </dgm:t>
    </dgm:pt>
    <dgm:pt modelId="{02B6D114-ED19-4969-9D40-04D6B3C92F2D}" type="parTrans" cxnId="{FA82F5D7-E7A9-4FAF-9CAB-EAA2014F4E78}">
      <dgm:prSet/>
      <dgm:spPr/>
      <dgm:t>
        <a:bodyPr/>
        <a:lstStyle/>
        <a:p>
          <a:endParaRPr lang="en-US"/>
        </a:p>
      </dgm:t>
    </dgm:pt>
    <dgm:pt modelId="{670C3F2A-F18D-4452-A7BB-94802CAF80D2}" type="sibTrans" cxnId="{FA82F5D7-E7A9-4FAF-9CAB-EAA2014F4E78}">
      <dgm:prSet/>
      <dgm:spPr/>
      <dgm:t>
        <a:bodyPr/>
        <a:lstStyle/>
        <a:p>
          <a:endParaRPr lang="en-US"/>
        </a:p>
      </dgm:t>
    </dgm:pt>
    <dgm:pt modelId="{A07C1AB3-AFE0-4EF7-A7EB-F54BD03A72E1}">
      <dgm:prSet/>
      <dgm:spPr/>
      <dgm:t>
        <a:bodyPr/>
        <a:lstStyle/>
        <a:p>
          <a:r>
            <a:rPr lang="en-US"/>
            <a:t>Visualized distributions and relationships between features.</a:t>
          </a:r>
        </a:p>
      </dgm:t>
    </dgm:pt>
    <dgm:pt modelId="{2FEA61D1-9CD9-4177-A852-1F7B607C5803}" type="parTrans" cxnId="{C0EE3A3A-560E-40B3-866F-EFB797E78823}">
      <dgm:prSet/>
      <dgm:spPr/>
      <dgm:t>
        <a:bodyPr/>
        <a:lstStyle/>
        <a:p>
          <a:endParaRPr lang="en-US"/>
        </a:p>
      </dgm:t>
    </dgm:pt>
    <dgm:pt modelId="{0F74A0B4-13E0-41C9-B865-B3A6FF398033}" type="sibTrans" cxnId="{C0EE3A3A-560E-40B3-866F-EFB797E78823}">
      <dgm:prSet/>
      <dgm:spPr/>
      <dgm:t>
        <a:bodyPr/>
        <a:lstStyle/>
        <a:p>
          <a:endParaRPr lang="en-US"/>
        </a:p>
      </dgm:t>
    </dgm:pt>
    <dgm:pt modelId="{8882976F-4B69-491E-A978-06C41DFC3A59}">
      <dgm:prSet/>
      <dgm:spPr/>
      <dgm:t>
        <a:bodyPr/>
        <a:lstStyle/>
        <a:p>
          <a:r>
            <a:rPr lang="en-US"/>
            <a:t>Identified correlations between delivery timeliness and independent variables.</a:t>
          </a:r>
        </a:p>
      </dgm:t>
    </dgm:pt>
    <dgm:pt modelId="{4C66948E-B3B1-4C4B-850D-F745A081F5E2}" type="parTrans" cxnId="{0993CD28-C62C-426B-B6EC-2267886D3CC4}">
      <dgm:prSet/>
      <dgm:spPr/>
      <dgm:t>
        <a:bodyPr/>
        <a:lstStyle/>
        <a:p>
          <a:endParaRPr lang="en-US"/>
        </a:p>
      </dgm:t>
    </dgm:pt>
    <dgm:pt modelId="{2BCBBF12-C6B8-41DB-9CD5-EC8484B8E6C2}" type="sibTrans" cxnId="{0993CD28-C62C-426B-B6EC-2267886D3CC4}">
      <dgm:prSet/>
      <dgm:spPr/>
      <dgm:t>
        <a:bodyPr/>
        <a:lstStyle/>
        <a:p>
          <a:endParaRPr lang="en-US"/>
        </a:p>
      </dgm:t>
    </dgm:pt>
    <dgm:pt modelId="{6EA6066E-7DCA-463B-859D-89E56423A9D7}">
      <dgm:prSet/>
      <dgm:spPr/>
      <dgm:t>
        <a:bodyPr/>
        <a:lstStyle/>
        <a:p>
          <a:r>
            <a:rPr lang="en-US" b="1"/>
            <a:t>Feature Engineering</a:t>
          </a:r>
          <a:endParaRPr lang="en-US"/>
        </a:p>
      </dgm:t>
    </dgm:pt>
    <dgm:pt modelId="{32F7D4D6-F17C-4D54-BF7A-0DB0EE56D3AF}" type="parTrans" cxnId="{22C340F4-9F65-4236-A55C-87182BA7EDEF}">
      <dgm:prSet/>
      <dgm:spPr/>
      <dgm:t>
        <a:bodyPr/>
        <a:lstStyle/>
        <a:p>
          <a:endParaRPr lang="en-US"/>
        </a:p>
      </dgm:t>
    </dgm:pt>
    <dgm:pt modelId="{BDBBCD5F-5142-4001-82B6-545274D42D21}" type="sibTrans" cxnId="{22C340F4-9F65-4236-A55C-87182BA7EDEF}">
      <dgm:prSet/>
      <dgm:spPr/>
      <dgm:t>
        <a:bodyPr/>
        <a:lstStyle/>
        <a:p>
          <a:endParaRPr lang="en-US"/>
        </a:p>
      </dgm:t>
    </dgm:pt>
    <dgm:pt modelId="{62564CD9-C213-4337-BCEB-82F4C13DDF85}">
      <dgm:prSet/>
      <dgm:spPr/>
      <dgm:t>
        <a:bodyPr/>
        <a:lstStyle/>
        <a:p>
          <a:r>
            <a:rPr lang="en-US"/>
            <a:t>Applied encoding techniques to categorical variables.</a:t>
          </a:r>
        </a:p>
      </dgm:t>
    </dgm:pt>
    <dgm:pt modelId="{F2B1B483-1A4B-4997-A22A-82F36802FD51}" type="parTrans" cxnId="{B7AAE195-4ECD-4C66-93E9-4E0D201DA47E}">
      <dgm:prSet/>
      <dgm:spPr/>
      <dgm:t>
        <a:bodyPr/>
        <a:lstStyle/>
        <a:p>
          <a:endParaRPr lang="en-US"/>
        </a:p>
      </dgm:t>
    </dgm:pt>
    <dgm:pt modelId="{E6B1201E-75BE-4F59-A290-A4D5FD83D183}" type="sibTrans" cxnId="{B7AAE195-4ECD-4C66-93E9-4E0D201DA47E}">
      <dgm:prSet/>
      <dgm:spPr/>
      <dgm:t>
        <a:bodyPr/>
        <a:lstStyle/>
        <a:p>
          <a:endParaRPr lang="en-US"/>
        </a:p>
      </dgm:t>
    </dgm:pt>
    <dgm:pt modelId="{CA4F8DBC-3840-488C-BB71-34BBA896B94D}">
      <dgm:prSet/>
      <dgm:spPr/>
      <dgm:t>
        <a:bodyPr/>
        <a:lstStyle/>
        <a:p>
          <a:r>
            <a:rPr lang="en-US"/>
            <a:t>Analyzed feature importance using statistical methods and tree-based algorithms.</a:t>
          </a:r>
        </a:p>
      </dgm:t>
    </dgm:pt>
    <dgm:pt modelId="{A3419877-4F92-4BFE-8DC0-CD1B8F353BA9}" type="parTrans" cxnId="{721CD640-69BD-4A9F-94BF-2DD178D81679}">
      <dgm:prSet/>
      <dgm:spPr/>
      <dgm:t>
        <a:bodyPr/>
        <a:lstStyle/>
        <a:p>
          <a:endParaRPr lang="en-US"/>
        </a:p>
      </dgm:t>
    </dgm:pt>
    <dgm:pt modelId="{9E7FB2B2-1287-422D-81A6-4BE0B2E962E4}" type="sibTrans" cxnId="{721CD640-69BD-4A9F-94BF-2DD178D81679}">
      <dgm:prSet/>
      <dgm:spPr/>
      <dgm:t>
        <a:bodyPr/>
        <a:lstStyle/>
        <a:p>
          <a:endParaRPr lang="en-US"/>
        </a:p>
      </dgm:t>
    </dgm:pt>
    <dgm:pt modelId="{5423EFFC-2ED2-4AD4-90FF-D61ECC1C76F2}">
      <dgm:prSet/>
      <dgm:spPr/>
      <dgm:t>
        <a:bodyPr/>
        <a:lstStyle/>
        <a:p>
          <a:r>
            <a:rPr lang="en-US" b="1"/>
            <a:t>Model Building</a:t>
          </a:r>
          <a:endParaRPr lang="en-US"/>
        </a:p>
      </dgm:t>
    </dgm:pt>
    <dgm:pt modelId="{0A4AC8A1-35A9-4DAB-857B-F132CFA2817F}" type="parTrans" cxnId="{032B541A-983D-415D-A561-476C908E712A}">
      <dgm:prSet/>
      <dgm:spPr/>
      <dgm:t>
        <a:bodyPr/>
        <a:lstStyle/>
        <a:p>
          <a:endParaRPr lang="en-US"/>
        </a:p>
      </dgm:t>
    </dgm:pt>
    <dgm:pt modelId="{43E0B8E6-7383-438E-925E-3BB585817DDB}" type="sibTrans" cxnId="{032B541A-983D-415D-A561-476C908E712A}">
      <dgm:prSet/>
      <dgm:spPr/>
      <dgm:t>
        <a:bodyPr/>
        <a:lstStyle/>
        <a:p>
          <a:endParaRPr lang="en-US"/>
        </a:p>
      </dgm:t>
    </dgm:pt>
    <dgm:pt modelId="{D95051A9-0F21-4E83-AC22-F3409E814D51}">
      <dgm:prSet/>
      <dgm:spPr/>
      <dgm:t>
        <a:bodyPr/>
        <a:lstStyle/>
        <a:p>
          <a:r>
            <a:rPr lang="en-US"/>
            <a:t>Implemented multiple machine learning models including </a:t>
          </a:r>
          <a:r>
            <a:rPr lang="en-US" b="1"/>
            <a:t>Decision Tree, Random Forest, Logistic Regression, and KNN</a:t>
          </a:r>
          <a:r>
            <a:rPr lang="en-US"/>
            <a:t>.</a:t>
          </a:r>
        </a:p>
      </dgm:t>
    </dgm:pt>
    <dgm:pt modelId="{F3F23DB7-646D-467A-AFA4-944A584E75C9}" type="parTrans" cxnId="{28DD65CA-10F4-466A-A8CC-721484411EAF}">
      <dgm:prSet/>
      <dgm:spPr/>
      <dgm:t>
        <a:bodyPr/>
        <a:lstStyle/>
        <a:p>
          <a:endParaRPr lang="en-US"/>
        </a:p>
      </dgm:t>
    </dgm:pt>
    <dgm:pt modelId="{2C078D38-83CE-4C73-BB8D-C50A18143DC9}" type="sibTrans" cxnId="{28DD65CA-10F4-466A-A8CC-721484411EAF}">
      <dgm:prSet/>
      <dgm:spPr/>
      <dgm:t>
        <a:bodyPr/>
        <a:lstStyle/>
        <a:p>
          <a:endParaRPr lang="en-US"/>
        </a:p>
      </dgm:t>
    </dgm:pt>
    <dgm:pt modelId="{C65C7707-DE37-4D3C-86A2-6585EFD39133}">
      <dgm:prSet/>
      <dgm:spPr/>
      <dgm:t>
        <a:bodyPr/>
        <a:lstStyle/>
        <a:p>
          <a:r>
            <a:rPr lang="en-US"/>
            <a:t>Optimized hyperparameters for improved accuracy.</a:t>
          </a:r>
        </a:p>
      </dgm:t>
    </dgm:pt>
    <dgm:pt modelId="{23E0887B-06D8-47A5-9A9D-BF1DD6B760E8}" type="parTrans" cxnId="{EF83765B-CF94-4AD5-862F-B2CC77801556}">
      <dgm:prSet/>
      <dgm:spPr/>
      <dgm:t>
        <a:bodyPr/>
        <a:lstStyle/>
        <a:p>
          <a:endParaRPr lang="en-US"/>
        </a:p>
      </dgm:t>
    </dgm:pt>
    <dgm:pt modelId="{ED3755FB-1BFC-4E7F-B12A-7AB4994B89A7}" type="sibTrans" cxnId="{EF83765B-CF94-4AD5-862F-B2CC77801556}">
      <dgm:prSet/>
      <dgm:spPr/>
      <dgm:t>
        <a:bodyPr/>
        <a:lstStyle/>
        <a:p>
          <a:endParaRPr lang="en-US"/>
        </a:p>
      </dgm:t>
    </dgm:pt>
    <dgm:pt modelId="{4ECCB322-1D3B-4257-81C8-8F14B1F13315}">
      <dgm:prSet/>
      <dgm:spPr/>
      <dgm:t>
        <a:bodyPr/>
        <a:lstStyle/>
        <a:p>
          <a:r>
            <a:rPr lang="en-US" b="1"/>
            <a:t>Model Evaluation</a:t>
          </a:r>
          <a:endParaRPr lang="en-US"/>
        </a:p>
      </dgm:t>
    </dgm:pt>
    <dgm:pt modelId="{A1145147-98A0-4FE9-86CE-755E90D9A576}" type="parTrans" cxnId="{DCC89B59-E16F-4641-B56D-175D4379463B}">
      <dgm:prSet/>
      <dgm:spPr/>
      <dgm:t>
        <a:bodyPr/>
        <a:lstStyle/>
        <a:p>
          <a:endParaRPr lang="en-US"/>
        </a:p>
      </dgm:t>
    </dgm:pt>
    <dgm:pt modelId="{76227828-52FD-4872-A7BF-49B7794A83C6}" type="sibTrans" cxnId="{DCC89B59-E16F-4641-B56D-175D4379463B}">
      <dgm:prSet/>
      <dgm:spPr/>
      <dgm:t>
        <a:bodyPr/>
        <a:lstStyle/>
        <a:p>
          <a:endParaRPr lang="en-US"/>
        </a:p>
      </dgm:t>
    </dgm:pt>
    <dgm:pt modelId="{03BB6409-D706-4009-B386-F64F1E41007E}">
      <dgm:prSet/>
      <dgm:spPr/>
      <dgm:t>
        <a:bodyPr/>
        <a:lstStyle/>
        <a:p>
          <a:r>
            <a:rPr lang="en-US"/>
            <a:t>Assessed model performance using </a:t>
          </a:r>
          <a:r>
            <a:rPr lang="en-US" b="1"/>
            <a:t>accuracy, confusion matrix, precision, recall, and F1-score</a:t>
          </a:r>
          <a:r>
            <a:rPr lang="en-US"/>
            <a:t>.</a:t>
          </a:r>
        </a:p>
      </dgm:t>
    </dgm:pt>
    <dgm:pt modelId="{DD5D26B8-0079-4D3F-A08F-2D3FDF875F0A}" type="parTrans" cxnId="{F514A0E8-46C7-42BA-99E1-AC61620F8A6F}">
      <dgm:prSet/>
      <dgm:spPr/>
      <dgm:t>
        <a:bodyPr/>
        <a:lstStyle/>
        <a:p>
          <a:endParaRPr lang="en-US"/>
        </a:p>
      </dgm:t>
    </dgm:pt>
    <dgm:pt modelId="{7E0A9977-1EAD-4E3C-B29D-FF21BE5094CF}" type="sibTrans" cxnId="{F514A0E8-46C7-42BA-99E1-AC61620F8A6F}">
      <dgm:prSet/>
      <dgm:spPr/>
      <dgm:t>
        <a:bodyPr/>
        <a:lstStyle/>
        <a:p>
          <a:endParaRPr lang="en-US"/>
        </a:p>
      </dgm:t>
    </dgm:pt>
    <dgm:pt modelId="{A4298A9B-C5E8-4659-9B66-36F3A3606D67}" type="pres">
      <dgm:prSet presAssocID="{162088AA-6CF2-4957-8204-C5C520175256}" presName="linear" presStyleCnt="0">
        <dgm:presLayoutVars>
          <dgm:dir/>
          <dgm:animLvl val="lvl"/>
          <dgm:resizeHandles val="exact"/>
        </dgm:presLayoutVars>
      </dgm:prSet>
      <dgm:spPr/>
    </dgm:pt>
    <dgm:pt modelId="{B31ACA3C-0A21-47A1-B3A4-E07B3C9139F8}" type="pres">
      <dgm:prSet presAssocID="{8A0D499A-2780-46AE-A9F6-6FC1C8DF69C7}" presName="parentLin" presStyleCnt="0"/>
      <dgm:spPr/>
    </dgm:pt>
    <dgm:pt modelId="{E0DC244A-B0B9-4144-9763-321FA000CF7F}" type="pres">
      <dgm:prSet presAssocID="{8A0D499A-2780-46AE-A9F6-6FC1C8DF69C7}" presName="parentLeftMargin" presStyleLbl="node1" presStyleIdx="0" presStyleCnt="5"/>
      <dgm:spPr/>
    </dgm:pt>
    <dgm:pt modelId="{CB4D7616-23AF-4886-AF61-D14F118D7348}" type="pres">
      <dgm:prSet presAssocID="{8A0D499A-2780-46AE-A9F6-6FC1C8DF69C7}" presName="parentText" presStyleLbl="node1" presStyleIdx="0" presStyleCnt="5">
        <dgm:presLayoutVars>
          <dgm:chMax val="0"/>
          <dgm:bulletEnabled val="1"/>
        </dgm:presLayoutVars>
      </dgm:prSet>
      <dgm:spPr/>
    </dgm:pt>
    <dgm:pt modelId="{41DB90A9-4C23-46FB-92FF-20071E32C62C}" type="pres">
      <dgm:prSet presAssocID="{8A0D499A-2780-46AE-A9F6-6FC1C8DF69C7}" presName="negativeSpace" presStyleCnt="0"/>
      <dgm:spPr/>
    </dgm:pt>
    <dgm:pt modelId="{9FE2AF87-9BCD-4944-935E-A46E3B51180C}" type="pres">
      <dgm:prSet presAssocID="{8A0D499A-2780-46AE-A9F6-6FC1C8DF69C7}" presName="childText" presStyleLbl="conFgAcc1" presStyleIdx="0" presStyleCnt="5">
        <dgm:presLayoutVars>
          <dgm:bulletEnabled val="1"/>
        </dgm:presLayoutVars>
      </dgm:prSet>
      <dgm:spPr/>
    </dgm:pt>
    <dgm:pt modelId="{68FBF34A-7040-42CC-AAD4-0E5151B2998F}" type="pres">
      <dgm:prSet presAssocID="{4D584381-0648-4EE2-A97C-006B91D0AD8C}" presName="spaceBetweenRectangles" presStyleCnt="0"/>
      <dgm:spPr/>
    </dgm:pt>
    <dgm:pt modelId="{AB9C2C62-3D31-4229-9873-723797F1CB1E}" type="pres">
      <dgm:prSet presAssocID="{BACF692B-D259-41D0-931D-98ACB050B481}" presName="parentLin" presStyleCnt="0"/>
      <dgm:spPr/>
    </dgm:pt>
    <dgm:pt modelId="{EDB997DC-4018-46BF-93CA-653AD1409EBD}" type="pres">
      <dgm:prSet presAssocID="{BACF692B-D259-41D0-931D-98ACB050B481}" presName="parentLeftMargin" presStyleLbl="node1" presStyleIdx="0" presStyleCnt="5"/>
      <dgm:spPr/>
    </dgm:pt>
    <dgm:pt modelId="{064EBDF3-0C3C-4AF9-93BD-AF89B99C1384}" type="pres">
      <dgm:prSet presAssocID="{BACF692B-D259-41D0-931D-98ACB050B481}" presName="parentText" presStyleLbl="node1" presStyleIdx="1" presStyleCnt="5">
        <dgm:presLayoutVars>
          <dgm:chMax val="0"/>
          <dgm:bulletEnabled val="1"/>
        </dgm:presLayoutVars>
      </dgm:prSet>
      <dgm:spPr/>
    </dgm:pt>
    <dgm:pt modelId="{487E6214-8731-4F48-956A-8467E7FF869E}" type="pres">
      <dgm:prSet presAssocID="{BACF692B-D259-41D0-931D-98ACB050B481}" presName="negativeSpace" presStyleCnt="0"/>
      <dgm:spPr/>
    </dgm:pt>
    <dgm:pt modelId="{41955EBE-CFB8-4C53-A470-6483742412A3}" type="pres">
      <dgm:prSet presAssocID="{BACF692B-D259-41D0-931D-98ACB050B481}" presName="childText" presStyleLbl="conFgAcc1" presStyleIdx="1" presStyleCnt="5">
        <dgm:presLayoutVars>
          <dgm:bulletEnabled val="1"/>
        </dgm:presLayoutVars>
      </dgm:prSet>
      <dgm:spPr/>
    </dgm:pt>
    <dgm:pt modelId="{484B28AF-7ED9-47C0-826F-A15938C08BC1}" type="pres">
      <dgm:prSet presAssocID="{670C3F2A-F18D-4452-A7BB-94802CAF80D2}" presName="spaceBetweenRectangles" presStyleCnt="0"/>
      <dgm:spPr/>
    </dgm:pt>
    <dgm:pt modelId="{34D9A8AF-A9B0-454B-93CA-7A5564F3A26F}" type="pres">
      <dgm:prSet presAssocID="{6EA6066E-7DCA-463B-859D-89E56423A9D7}" presName="parentLin" presStyleCnt="0"/>
      <dgm:spPr/>
    </dgm:pt>
    <dgm:pt modelId="{D32D5673-AA07-4B79-A25D-E5AECDD60114}" type="pres">
      <dgm:prSet presAssocID="{6EA6066E-7DCA-463B-859D-89E56423A9D7}" presName="parentLeftMargin" presStyleLbl="node1" presStyleIdx="1" presStyleCnt="5"/>
      <dgm:spPr/>
    </dgm:pt>
    <dgm:pt modelId="{430A2513-23E7-4A1C-B82E-70671087CE95}" type="pres">
      <dgm:prSet presAssocID="{6EA6066E-7DCA-463B-859D-89E56423A9D7}" presName="parentText" presStyleLbl="node1" presStyleIdx="2" presStyleCnt="5">
        <dgm:presLayoutVars>
          <dgm:chMax val="0"/>
          <dgm:bulletEnabled val="1"/>
        </dgm:presLayoutVars>
      </dgm:prSet>
      <dgm:spPr/>
    </dgm:pt>
    <dgm:pt modelId="{652FD15A-E0DE-4305-B5CF-4ED48FFB39C5}" type="pres">
      <dgm:prSet presAssocID="{6EA6066E-7DCA-463B-859D-89E56423A9D7}" presName="negativeSpace" presStyleCnt="0"/>
      <dgm:spPr/>
    </dgm:pt>
    <dgm:pt modelId="{16DAD3B0-ED88-4858-AB67-0B494DCC07A0}" type="pres">
      <dgm:prSet presAssocID="{6EA6066E-7DCA-463B-859D-89E56423A9D7}" presName="childText" presStyleLbl="conFgAcc1" presStyleIdx="2" presStyleCnt="5">
        <dgm:presLayoutVars>
          <dgm:bulletEnabled val="1"/>
        </dgm:presLayoutVars>
      </dgm:prSet>
      <dgm:spPr/>
    </dgm:pt>
    <dgm:pt modelId="{B836B11B-85EA-4E14-B88E-D85D3D8C38AF}" type="pres">
      <dgm:prSet presAssocID="{BDBBCD5F-5142-4001-82B6-545274D42D21}" presName="spaceBetweenRectangles" presStyleCnt="0"/>
      <dgm:spPr/>
    </dgm:pt>
    <dgm:pt modelId="{EFAC7C69-E94E-491D-A1C1-5290BD92C6C3}" type="pres">
      <dgm:prSet presAssocID="{5423EFFC-2ED2-4AD4-90FF-D61ECC1C76F2}" presName="parentLin" presStyleCnt="0"/>
      <dgm:spPr/>
    </dgm:pt>
    <dgm:pt modelId="{54F04F79-4E27-4AC8-B125-D556BC000912}" type="pres">
      <dgm:prSet presAssocID="{5423EFFC-2ED2-4AD4-90FF-D61ECC1C76F2}" presName="parentLeftMargin" presStyleLbl="node1" presStyleIdx="2" presStyleCnt="5"/>
      <dgm:spPr/>
    </dgm:pt>
    <dgm:pt modelId="{F61E0077-22D2-4088-A5FC-C30299FB15D2}" type="pres">
      <dgm:prSet presAssocID="{5423EFFC-2ED2-4AD4-90FF-D61ECC1C76F2}" presName="parentText" presStyleLbl="node1" presStyleIdx="3" presStyleCnt="5">
        <dgm:presLayoutVars>
          <dgm:chMax val="0"/>
          <dgm:bulletEnabled val="1"/>
        </dgm:presLayoutVars>
      </dgm:prSet>
      <dgm:spPr/>
    </dgm:pt>
    <dgm:pt modelId="{8DB7E512-1C0C-4E08-896B-D2204FBA79F4}" type="pres">
      <dgm:prSet presAssocID="{5423EFFC-2ED2-4AD4-90FF-D61ECC1C76F2}" presName="negativeSpace" presStyleCnt="0"/>
      <dgm:spPr/>
    </dgm:pt>
    <dgm:pt modelId="{B43A099E-CF9B-443F-B7B4-2C9F7A2EACE0}" type="pres">
      <dgm:prSet presAssocID="{5423EFFC-2ED2-4AD4-90FF-D61ECC1C76F2}" presName="childText" presStyleLbl="conFgAcc1" presStyleIdx="3" presStyleCnt="5">
        <dgm:presLayoutVars>
          <dgm:bulletEnabled val="1"/>
        </dgm:presLayoutVars>
      </dgm:prSet>
      <dgm:spPr/>
    </dgm:pt>
    <dgm:pt modelId="{3AA4DFF8-C5AB-434B-8845-380C4D4E9219}" type="pres">
      <dgm:prSet presAssocID="{43E0B8E6-7383-438E-925E-3BB585817DDB}" presName="spaceBetweenRectangles" presStyleCnt="0"/>
      <dgm:spPr/>
    </dgm:pt>
    <dgm:pt modelId="{E6FC8182-D03F-490A-8F74-0B9560752537}" type="pres">
      <dgm:prSet presAssocID="{4ECCB322-1D3B-4257-81C8-8F14B1F13315}" presName="parentLin" presStyleCnt="0"/>
      <dgm:spPr/>
    </dgm:pt>
    <dgm:pt modelId="{A99495A3-A412-4A0D-8128-8CFF4901D7C2}" type="pres">
      <dgm:prSet presAssocID="{4ECCB322-1D3B-4257-81C8-8F14B1F13315}" presName="parentLeftMargin" presStyleLbl="node1" presStyleIdx="3" presStyleCnt="5"/>
      <dgm:spPr/>
    </dgm:pt>
    <dgm:pt modelId="{827F1127-7032-4A79-838B-04D404923141}" type="pres">
      <dgm:prSet presAssocID="{4ECCB322-1D3B-4257-81C8-8F14B1F13315}" presName="parentText" presStyleLbl="node1" presStyleIdx="4" presStyleCnt="5">
        <dgm:presLayoutVars>
          <dgm:chMax val="0"/>
          <dgm:bulletEnabled val="1"/>
        </dgm:presLayoutVars>
      </dgm:prSet>
      <dgm:spPr/>
    </dgm:pt>
    <dgm:pt modelId="{740808D2-6CA1-4E07-8B3D-C6B8695CB07E}" type="pres">
      <dgm:prSet presAssocID="{4ECCB322-1D3B-4257-81C8-8F14B1F13315}" presName="negativeSpace" presStyleCnt="0"/>
      <dgm:spPr/>
    </dgm:pt>
    <dgm:pt modelId="{9F044403-8339-4373-A187-1C48799843D3}" type="pres">
      <dgm:prSet presAssocID="{4ECCB322-1D3B-4257-81C8-8F14B1F13315}" presName="childText" presStyleLbl="conFgAcc1" presStyleIdx="4" presStyleCnt="5">
        <dgm:presLayoutVars>
          <dgm:bulletEnabled val="1"/>
        </dgm:presLayoutVars>
      </dgm:prSet>
      <dgm:spPr/>
    </dgm:pt>
  </dgm:ptLst>
  <dgm:cxnLst>
    <dgm:cxn modelId="{86048612-33D2-44F5-AFED-1144D22F9A74}" type="presOf" srcId="{62564CD9-C213-4337-BCEB-82F4C13DDF85}" destId="{16DAD3B0-ED88-4858-AB67-0B494DCC07A0}" srcOrd="0" destOrd="0" presId="urn:microsoft.com/office/officeart/2005/8/layout/list1"/>
    <dgm:cxn modelId="{B375F917-E303-4016-97EF-16CFAF62C1E5}" type="presOf" srcId="{8A0D499A-2780-46AE-A9F6-6FC1C8DF69C7}" destId="{E0DC244A-B0B9-4144-9763-321FA000CF7F}" srcOrd="0" destOrd="0" presId="urn:microsoft.com/office/officeart/2005/8/layout/list1"/>
    <dgm:cxn modelId="{032B541A-983D-415D-A561-476C908E712A}" srcId="{162088AA-6CF2-4957-8204-C5C520175256}" destId="{5423EFFC-2ED2-4AD4-90FF-D61ECC1C76F2}" srcOrd="3" destOrd="0" parTransId="{0A4AC8A1-35A9-4DAB-857B-F132CFA2817F}" sibTransId="{43E0B8E6-7383-438E-925E-3BB585817DDB}"/>
    <dgm:cxn modelId="{61527B23-C3A9-443C-B204-E42E4ACB9E41}" type="presOf" srcId="{5423EFFC-2ED2-4AD4-90FF-D61ECC1C76F2}" destId="{F61E0077-22D2-4088-A5FC-C30299FB15D2}" srcOrd="1" destOrd="0" presId="urn:microsoft.com/office/officeart/2005/8/layout/list1"/>
    <dgm:cxn modelId="{0993CD28-C62C-426B-B6EC-2267886D3CC4}" srcId="{BACF692B-D259-41D0-931D-98ACB050B481}" destId="{8882976F-4B69-491E-A978-06C41DFC3A59}" srcOrd="1" destOrd="0" parTransId="{4C66948E-B3B1-4C4B-850D-F745A081F5E2}" sibTransId="{2BCBBF12-C6B8-41DB-9CD5-EC8484B8E6C2}"/>
    <dgm:cxn modelId="{A064C938-DF85-437D-A099-689767E6FE89}" type="presOf" srcId="{5423EFFC-2ED2-4AD4-90FF-D61ECC1C76F2}" destId="{54F04F79-4E27-4AC8-B125-D556BC000912}" srcOrd="0" destOrd="0" presId="urn:microsoft.com/office/officeart/2005/8/layout/list1"/>
    <dgm:cxn modelId="{C0EE3A3A-560E-40B3-866F-EFB797E78823}" srcId="{BACF692B-D259-41D0-931D-98ACB050B481}" destId="{A07C1AB3-AFE0-4EF7-A7EB-F54BD03A72E1}" srcOrd="0" destOrd="0" parTransId="{2FEA61D1-9CD9-4177-A852-1F7B607C5803}" sibTransId="{0F74A0B4-13E0-41C9-B865-B3A6FF398033}"/>
    <dgm:cxn modelId="{721CD640-69BD-4A9F-94BF-2DD178D81679}" srcId="{6EA6066E-7DCA-463B-859D-89E56423A9D7}" destId="{CA4F8DBC-3840-488C-BB71-34BBA896B94D}" srcOrd="1" destOrd="0" parTransId="{A3419877-4F92-4BFE-8DC0-CD1B8F353BA9}" sibTransId="{9E7FB2B2-1287-422D-81A6-4BE0B2E962E4}"/>
    <dgm:cxn modelId="{EF83765B-CF94-4AD5-862F-B2CC77801556}" srcId="{5423EFFC-2ED2-4AD4-90FF-D61ECC1C76F2}" destId="{C65C7707-DE37-4D3C-86A2-6585EFD39133}" srcOrd="1" destOrd="0" parTransId="{23E0887B-06D8-47A5-9A9D-BF1DD6B760E8}" sibTransId="{ED3755FB-1BFC-4E7F-B12A-7AB4994B89A7}"/>
    <dgm:cxn modelId="{672B7361-84DC-4AA2-97A1-1B20053AC1FD}" type="presOf" srcId="{4ECCB322-1D3B-4257-81C8-8F14B1F13315}" destId="{A99495A3-A412-4A0D-8128-8CFF4901D7C2}" srcOrd="0" destOrd="0" presId="urn:microsoft.com/office/officeart/2005/8/layout/list1"/>
    <dgm:cxn modelId="{80DFA141-3BEC-4C67-948B-D539E69DB38B}" srcId="{8A0D499A-2780-46AE-A9F6-6FC1C8DF69C7}" destId="{CD036C70-A4B8-49EE-8DB9-B793B68B4E21}" srcOrd="0" destOrd="0" parTransId="{2EF03F3F-9CCA-47A6-8432-D70F961B70F2}" sibTransId="{5ED85F90-3438-4333-85C2-3F062DC18889}"/>
    <dgm:cxn modelId="{A1898C46-5B32-4E9E-B380-C171B38E6284}" srcId="{8A0D499A-2780-46AE-A9F6-6FC1C8DF69C7}" destId="{B45B33E4-FD08-46C1-8A73-22C859EBCC01}" srcOrd="1" destOrd="0" parTransId="{2C6B6CEA-CB58-433B-87C5-0A7BCEDA0BA9}" sibTransId="{298D35CD-6E5C-4216-A80A-8D495093BDC4}"/>
    <dgm:cxn modelId="{E595E44C-D6E8-46D2-B5E8-EE63785DA43F}" srcId="{8A0D499A-2780-46AE-A9F6-6FC1C8DF69C7}" destId="{B1300741-B259-40F8-B3BB-96C6410ABD09}" srcOrd="2" destOrd="0" parTransId="{BB63470B-C99B-4701-903E-AF4A78F34825}" sibTransId="{A81C1264-F299-4D6E-9DB2-200DB8ADD5EF}"/>
    <dgm:cxn modelId="{A12C9851-F726-4B4D-8C2A-886435BDC2DA}" type="presOf" srcId="{6EA6066E-7DCA-463B-859D-89E56423A9D7}" destId="{430A2513-23E7-4A1C-B82E-70671087CE95}" srcOrd="1" destOrd="0" presId="urn:microsoft.com/office/officeart/2005/8/layout/list1"/>
    <dgm:cxn modelId="{98631374-A057-4BD9-8F3E-BD11337C8C41}" type="presOf" srcId="{162088AA-6CF2-4957-8204-C5C520175256}" destId="{A4298A9B-C5E8-4659-9B66-36F3A3606D67}" srcOrd="0" destOrd="0" presId="urn:microsoft.com/office/officeart/2005/8/layout/list1"/>
    <dgm:cxn modelId="{DFB09454-6131-4764-AF4A-A2DE562BF018}" type="presOf" srcId="{8A0D499A-2780-46AE-A9F6-6FC1C8DF69C7}" destId="{CB4D7616-23AF-4886-AF61-D14F118D7348}" srcOrd="1" destOrd="0" presId="urn:microsoft.com/office/officeart/2005/8/layout/list1"/>
    <dgm:cxn modelId="{6A6F0457-DF2A-4DEF-BB3E-F309FFC5A4E7}" type="presOf" srcId="{D95051A9-0F21-4E83-AC22-F3409E814D51}" destId="{B43A099E-CF9B-443F-B7B4-2C9F7A2EACE0}" srcOrd="0" destOrd="0" presId="urn:microsoft.com/office/officeart/2005/8/layout/list1"/>
    <dgm:cxn modelId="{DCC89B59-E16F-4641-B56D-175D4379463B}" srcId="{162088AA-6CF2-4957-8204-C5C520175256}" destId="{4ECCB322-1D3B-4257-81C8-8F14B1F13315}" srcOrd="4" destOrd="0" parTransId="{A1145147-98A0-4FE9-86CE-755E90D9A576}" sibTransId="{76227828-52FD-4872-A7BF-49B7794A83C6}"/>
    <dgm:cxn modelId="{B667AF7E-357C-4D4F-BF8B-DAA4D69CD2C1}" type="presOf" srcId="{CD036C70-A4B8-49EE-8DB9-B793B68B4E21}" destId="{9FE2AF87-9BCD-4944-935E-A46E3B51180C}" srcOrd="0" destOrd="0" presId="urn:microsoft.com/office/officeart/2005/8/layout/list1"/>
    <dgm:cxn modelId="{19C2DC88-BB51-4956-BF29-ECC252B86BC3}" type="presOf" srcId="{A07C1AB3-AFE0-4EF7-A7EB-F54BD03A72E1}" destId="{41955EBE-CFB8-4C53-A470-6483742412A3}" srcOrd="0" destOrd="0" presId="urn:microsoft.com/office/officeart/2005/8/layout/list1"/>
    <dgm:cxn modelId="{B7AAE195-4ECD-4C66-93E9-4E0D201DA47E}" srcId="{6EA6066E-7DCA-463B-859D-89E56423A9D7}" destId="{62564CD9-C213-4337-BCEB-82F4C13DDF85}" srcOrd="0" destOrd="0" parTransId="{F2B1B483-1A4B-4997-A22A-82F36802FD51}" sibTransId="{E6B1201E-75BE-4F59-A290-A4D5FD83D183}"/>
    <dgm:cxn modelId="{8CC1F99E-EF2B-4701-B033-3E847B4BC1E5}" type="presOf" srcId="{B1300741-B259-40F8-B3BB-96C6410ABD09}" destId="{9FE2AF87-9BCD-4944-935E-A46E3B51180C}" srcOrd="0" destOrd="2" presId="urn:microsoft.com/office/officeart/2005/8/layout/list1"/>
    <dgm:cxn modelId="{BD7BF9AE-3B34-4370-908A-56E66E0B2981}" type="presOf" srcId="{6EA6066E-7DCA-463B-859D-89E56423A9D7}" destId="{D32D5673-AA07-4B79-A25D-E5AECDD60114}" srcOrd="0" destOrd="0" presId="urn:microsoft.com/office/officeart/2005/8/layout/list1"/>
    <dgm:cxn modelId="{DCC7A6B5-BD61-45A3-9555-924FCB235525}" srcId="{162088AA-6CF2-4957-8204-C5C520175256}" destId="{8A0D499A-2780-46AE-A9F6-6FC1C8DF69C7}" srcOrd="0" destOrd="0" parTransId="{C5647B28-604B-4B42-A4E2-CCBBFE280BD3}" sibTransId="{4D584381-0648-4EE2-A97C-006B91D0AD8C}"/>
    <dgm:cxn modelId="{28EE1BB6-1302-4EEC-BC08-1922A7C9ED6E}" type="presOf" srcId="{8882976F-4B69-491E-A978-06C41DFC3A59}" destId="{41955EBE-CFB8-4C53-A470-6483742412A3}" srcOrd="0" destOrd="1" presId="urn:microsoft.com/office/officeart/2005/8/layout/list1"/>
    <dgm:cxn modelId="{648265B6-3DBF-46DA-8F4D-79BB85869BE4}" type="presOf" srcId="{BACF692B-D259-41D0-931D-98ACB050B481}" destId="{064EBDF3-0C3C-4AF9-93BD-AF89B99C1384}" srcOrd="1" destOrd="0" presId="urn:microsoft.com/office/officeart/2005/8/layout/list1"/>
    <dgm:cxn modelId="{C4981EBB-B586-4C93-8FFC-7C0B9EA7E10E}" type="presOf" srcId="{03BB6409-D706-4009-B386-F64F1E41007E}" destId="{9F044403-8339-4373-A187-1C48799843D3}" srcOrd="0" destOrd="0" presId="urn:microsoft.com/office/officeart/2005/8/layout/list1"/>
    <dgm:cxn modelId="{52EF2CBC-2462-4AA0-91E6-13CA31B23BD1}" type="presOf" srcId="{B45B33E4-FD08-46C1-8A73-22C859EBCC01}" destId="{9FE2AF87-9BCD-4944-935E-A46E3B51180C}" srcOrd="0" destOrd="1" presId="urn:microsoft.com/office/officeart/2005/8/layout/list1"/>
    <dgm:cxn modelId="{87BCC1C1-76A6-48A6-9A19-C3ABE4714A16}" type="presOf" srcId="{CA4F8DBC-3840-488C-BB71-34BBA896B94D}" destId="{16DAD3B0-ED88-4858-AB67-0B494DCC07A0}" srcOrd="0" destOrd="1" presId="urn:microsoft.com/office/officeart/2005/8/layout/list1"/>
    <dgm:cxn modelId="{28DD65CA-10F4-466A-A8CC-721484411EAF}" srcId="{5423EFFC-2ED2-4AD4-90FF-D61ECC1C76F2}" destId="{D95051A9-0F21-4E83-AC22-F3409E814D51}" srcOrd="0" destOrd="0" parTransId="{F3F23DB7-646D-467A-AFA4-944A584E75C9}" sibTransId="{2C078D38-83CE-4C73-BB8D-C50A18143DC9}"/>
    <dgm:cxn modelId="{FA82F5D7-E7A9-4FAF-9CAB-EAA2014F4E78}" srcId="{162088AA-6CF2-4957-8204-C5C520175256}" destId="{BACF692B-D259-41D0-931D-98ACB050B481}" srcOrd="1" destOrd="0" parTransId="{02B6D114-ED19-4969-9D40-04D6B3C92F2D}" sibTransId="{670C3F2A-F18D-4452-A7BB-94802CAF80D2}"/>
    <dgm:cxn modelId="{D66195E5-5CBC-42F9-AFA9-3EEB0991EAFF}" type="presOf" srcId="{C65C7707-DE37-4D3C-86A2-6585EFD39133}" destId="{B43A099E-CF9B-443F-B7B4-2C9F7A2EACE0}" srcOrd="0" destOrd="1" presId="urn:microsoft.com/office/officeart/2005/8/layout/list1"/>
    <dgm:cxn modelId="{61BCD6E6-7D98-4058-9B5B-F107AB4533BB}" type="presOf" srcId="{BACF692B-D259-41D0-931D-98ACB050B481}" destId="{EDB997DC-4018-46BF-93CA-653AD1409EBD}" srcOrd="0" destOrd="0" presId="urn:microsoft.com/office/officeart/2005/8/layout/list1"/>
    <dgm:cxn modelId="{14A85EE8-A638-4C3C-A7DA-C8C00E0B308F}" type="presOf" srcId="{4ECCB322-1D3B-4257-81C8-8F14B1F13315}" destId="{827F1127-7032-4A79-838B-04D404923141}" srcOrd="1" destOrd="0" presId="urn:microsoft.com/office/officeart/2005/8/layout/list1"/>
    <dgm:cxn modelId="{F514A0E8-46C7-42BA-99E1-AC61620F8A6F}" srcId="{4ECCB322-1D3B-4257-81C8-8F14B1F13315}" destId="{03BB6409-D706-4009-B386-F64F1E41007E}" srcOrd="0" destOrd="0" parTransId="{DD5D26B8-0079-4D3F-A08F-2D3FDF875F0A}" sibTransId="{7E0A9977-1EAD-4E3C-B29D-FF21BE5094CF}"/>
    <dgm:cxn modelId="{22C340F4-9F65-4236-A55C-87182BA7EDEF}" srcId="{162088AA-6CF2-4957-8204-C5C520175256}" destId="{6EA6066E-7DCA-463B-859D-89E56423A9D7}" srcOrd="2" destOrd="0" parTransId="{32F7D4D6-F17C-4D54-BF7A-0DB0EE56D3AF}" sibTransId="{BDBBCD5F-5142-4001-82B6-545274D42D21}"/>
    <dgm:cxn modelId="{9FBFA7AE-B27D-41C8-9063-2E5DC70D2762}" type="presParOf" srcId="{A4298A9B-C5E8-4659-9B66-36F3A3606D67}" destId="{B31ACA3C-0A21-47A1-B3A4-E07B3C9139F8}" srcOrd="0" destOrd="0" presId="urn:microsoft.com/office/officeart/2005/8/layout/list1"/>
    <dgm:cxn modelId="{1E420BB6-C127-4E02-A3F2-456D5BE9D53F}" type="presParOf" srcId="{B31ACA3C-0A21-47A1-B3A4-E07B3C9139F8}" destId="{E0DC244A-B0B9-4144-9763-321FA000CF7F}" srcOrd="0" destOrd="0" presId="urn:microsoft.com/office/officeart/2005/8/layout/list1"/>
    <dgm:cxn modelId="{AEDB1765-8B1C-4E02-A3BA-51733FAF0233}" type="presParOf" srcId="{B31ACA3C-0A21-47A1-B3A4-E07B3C9139F8}" destId="{CB4D7616-23AF-4886-AF61-D14F118D7348}" srcOrd="1" destOrd="0" presId="urn:microsoft.com/office/officeart/2005/8/layout/list1"/>
    <dgm:cxn modelId="{58DC2AC1-91A7-4E12-A87D-63AB80DB3DDC}" type="presParOf" srcId="{A4298A9B-C5E8-4659-9B66-36F3A3606D67}" destId="{41DB90A9-4C23-46FB-92FF-20071E32C62C}" srcOrd="1" destOrd="0" presId="urn:microsoft.com/office/officeart/2005/8/layout/list1"/>
    <dgm:cxn modelId="{AC361908-B58F-442D-BCB7-6E9501A5F40F}" type="presParOf" srcId="{A4298A9B-C5E8-4659-9B66-36F3A3606D67}" destId="{9FE2AF87-9BCD-4944-935E-A46E3B51180C}" srcOrd="2" destOrd="0" presId="urn:microsoft.com/office/officeart/2005/8/layout/list1"/>
    <dgm:cxn modelId="{3ECFDF38-F0A3-4F01-B37F-B34A1A90965B}" type="presParOf" srcId="{A4298A9B-C5E8-4659-9B66-36F3A3606D67}" destId="{68FBF34A-7040-42CC-AAD4-0E5151B2998F}" srcOrd="3" destOrd="0" presId="urn:microsoft.com/office/officeart/2005/8/layout/list1"/>
    <dgm:cxn modelId="{D058370E-7DBB-44C7-83CC-615E09AE32E9}" type="presParOf" srcId="{A4298A9B-C5E8-4659-9B66-36F3A3606D67}" destId="{AB9C2C62-3D31-4229-9873-723797F1CB1E}" srcOrd="4" destOrd="0" presId="urn:microsoft.com/office/officeart/2005/8/layout/list1"/>
    <dgm:cxn modelId="{9DD48EB7-5533-43CB-BC00-04ACAE3B80B2}" type="presParOf" srcId="{AB9C2C62-3D31-4229-9873-723797F1CB1E}" destId="{EDB997DC-4018-46BF-93CA-653AD1409EBD}" srcOrd="0" destOrd="0" presId="urn:microsoft.com/office/officeart/2005/8/layout/list1"/>
    <dgm:cxn modelId="{44F55593-78A9-4A4A-9AC6-B5AD76A76E5A}" type="presParOf" srcId="{AB9C2C62-3D31-4229-9873-723797F1CB1E}" destId="{064EBDF3-0C3C-4AF9-93BD-AF89B99C1384}" srcOrd="1" destOrd="0" presId="urn:microsoft.com/office/officeart/2005/8/layout/list1"/>
    <dgm:cxn modelId="{DC5675BC-3E7C-4314-B5AF-49776C5BF0A3}" type="presParOf" srcId="{A4298A9B-C5E8-4659-9B66-36F3A3606D67}" destId="{487E6214-8731-4F48-956A-8467E7FF869E}" srcOrd="5" destOrd="0" presId="urn:microsoft.com/office/officeart/2005/8/layout/list1"/>
    <dgm:cxn modelId="{D540D6F2-0A39-493A-8CE2-6FE25B3A919A}" type="presParOf" srcId="{A4298A9B-C5E8-4659-9B66-36F3A3606D67}" destId="{41955EBE-CFB8-4C53-A470-6483742412A3}" srcOrd="6" destOrd="0" presId="urn:microsoft.com/office/officeart/2005/8/layout/list1"/>
    <dgm:cxn modelId="{541C331E-7BC8-4BE2-9AA7-E4196ED0533D}" type="presParOf" srcId="{A4298A9B-C5E8-4659-9B66-36F3A3606D67}" destId="{484B28AF-7ED9-47C0-826F-A15938C08BC1}" srcOrd="7" destOrd="0" presId="urn:microsoft.com/office/officeart/2005/8/layout/list1"/>
    <dgm:cxn modelId="{9241CBA2-8A2E-4E9E-AC41-145A70EB2DB0}" type="presParOf" srcId="{A4298A9B-C5E8-4659-9B66-36F3A3606D67}" destId="{34D9A8AF-A9B0-454B-93CA-7A5564F3A26F}" srcOrd="8" destOrd="0" presId="urn:microsoft.com/office/officeart/2005/8/layout/list1"/>
    <dgm:cxn modelId="{C7DED9A1-2E4C-4962-930F-26F62116ECBD}" type="presParOf" srcId="{34D9A8AF-A9B0-454B-93CA-7A5564F3A26F}" destId="{D32D5673-AA07-4B79-A25D-E5AECDD60114}" srcOrd="0" destOrd="0" presId="urn:microsoft.com/office/officeart/2005/8/layout/list1"/>
    <dgm:cxn modelId="{CF8A5511-054D-4471-A80C-9AF56173C2A1}" type="presParOf" srcId="{34D9A8AF-A9B0-454B-93CA-7A5564F3A26F}" destId="{430A2513-23E7-4A1C-B82E-70671087CE95}" srcOrd="1" destOrd="0" presId="urn:microsoft.com/office/officeart/2005/8/layout/list1"/>
    <dgm:cxn modelId="{F470CBDD-AD16-4954-9124-37ADC35E6C0D}" type="presParOf" srcId="{A4298A9B-C5E8-4659-9B66-36F3A3606D67}" destId="{652FD15A-E0DE-4305-B5CF-4ED48FFB39C5}" srcOrd="9" destOrd="0" presId="urn:microsoft.com/office/officeart/2005/8/layout/list1"/>
    <dgm:cxn modelId="{B442734A-0D1A-4FAB-95AC-576601000B8C}" type="presParOf" srcId="{A4298A9B-C5E8-4659-9B66-36F3A3606D67}" destId="{16DAD3B0-ED88-4858-AB67-0B494DCC07A0}" srcOrd="10" destOrd="0" presId="urn:microsoft.com/office/officeart/2005/8/layout/list1"/>
    <dgm:cxn modelId="{B22A1DCC-2538-43C0-962D-6CD02C0009DE}" type="presParOf" srcId="{A4298A9B-C5E8-4659-9B66-36F3A3606D67}" destId="{B836B11B-85EA-4E14-B88E-D85D3D8C38AF}" srcOrd="11" destOrd="0" presId="urn:microsoft.com/office/officeart/2005/8/layout/list1"/>
    <dgm:cxn modelId="{7040F9C4-AAC2-4F69-9560-724782E0F9CE}" type="presParOf" srcId="{A4298A9B-C5E8-4659-9B66-36F3A3606D67}" destId="{EFAC7C69-E94E-491D-A1C1-5290BD92C6C3}" srcOrd="12" destOrd="0" presId="urn:microsoft.com/office/officeart/2005/8/layout/list1"/>
    <dgm:cxn modelId="{0CC6714A-52E0-4CC1-AF19-DDD67A214992}" type="presParOf" srcId="{EFAC7C69-E94E-491D-A1C1-5290BD92C6C3}" destId="{54F04F79-4E27-4AC8-B125-D556BC000912}" srcOrd="0" destOrd="0" presId="urn:microsoft.com/office/officeart/2005/8/layout/list1"/>
    <dgm:cxn modelId="{24092FFE-385B-4CA8-BA17-33CE66A96C78}" type="presParOf" srcId="{EFAC7C69-E94E-491D-A1C1-5290BD92C6C3}" destId="{F61E0077-22D2-4088-A5FC-C30299FB15D2}" srcOrd="1" destOrd="0" presId="urn:microsoft.com/office/officeart/2005/8/layout/list1"/>
    <dgm:cxn modelId="{565A1BBA-5359-4DCD-89C5-56405CBF0BAC}" type="presParOf" srcId="{A4298A9B-C5E8-4659-9B66-36F3A3606D67}" destId="{8DB7E512-1C0C-4E08-896B-D2204FBA79F4}" srcOrd="13" destOrd="0" presId="urn:microsoft.com/office/officeart/2005/8/layout/list1"/>
    <dgm:cxn modelId="{88CD36E2-3777-442D-B0C6-F3DA0D268C16}" type="presParOf" srcId="{A4298A9B-C5E8-4659-9B66-36F3A3606D67}" destId="{B43A099E-CF9B-443F-B7B4-2C9F7A2EACE0}" srcOrd="14" destOrd="0" presId="urn:microsoft.com/office/officeart/2005/8/layout/list1"/>
    <dgm:cxn modelId="{FE6CBF53-084B-4701-97E5-34100FE20253}" type="presParOf" srcId="{A4298A9B-C5E8-4659-9B66-36F3A3606D67}" destId="{3AA4DFF8-C5AB-434B-8845-380C4D4E9219}" srcOrd="15" destOrd="0" presId="urn:microsoft.com/office/officeart/2005/8/layout/list1"/>
    <dgm:cxn modelId="{2F14F0BC-B8D5-475D-B861-1112DD5AA6F0}" type="presParOf" srcId="{A4298A9B-C5E8-4659-9B66-36F3A3606D67}" destId="{E6FC8182-D03F-490A-8F74-0B9560752537}" srcOrd="16" destOrd="0" presId="urn:microsoft.com/office/officeart/2005/8/layout/list1"/>
    <dgm:cxn modelId="{C39CAB65-E44A-410D-9B31-04F644B203A5}" type="presParOf" srcId="{E6FC8182-D03F-490A-8F74-0B9560752537}" destId="{A99495A3-A412-4A0D-8128-8CFF4901D7C2}" srcOrd="0" destOrd="0" presId="urn:microsoft.com/office/officeart/2005/8/layout/list1"/>
    <dgm:cxn modelId="{944389F4-9BBB-42CF-9653-01707D143919}" type="presParOf" srcId="{E6FC8182-D03F-490A-8F74-0B9560752537}" destId="{827F1127-7032-4A79-838B-04D404923141}" srcOrd="1" destOrd="0" presId="urn:microsoft.com/office/officeart/2005/8/layout/list1"/>
    <dgm:cxn modelId="{72FEE264-2999-4A98-8541-61841F79C44A}" type="presParOf" srcId="{A4298A9B-C5E8-4659-9B66-36F3A3606D67}" destId="{740808D2-6CA1-4E07-8B3D-C6B8695CB07E}" srcOrd="17" destOrd="0" presId="urn:microsoft.com/office/officeart/2005/8/layout/list1"/>
    <dgm:cxn modelId="{5D507A29-474A-4397-A56F-7A457346130D}" type="presParOf" srcId="{A4298A9B-C5E8-4659-9B66-36F3A3606D67}" destId="{9F044403-8339-4373-A187-1C48799843D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313B2F-563F-4C3C-B01F-3C7EFE92FB4F}" type="doc">
      <dgm:prSet loTypeId="urn:microsoft.com/office/officeart/2016/7/layout/VerticalSolidActionList" loCatId="List" qsTypeId="urn:microsoft.com/office/officeart/2005/8/quickstyle/simple2" qsCatId="simple" csTypeId="urn:microsoft.com/office/officeart/2005/8/colors/accent1_2" csCatId="accent1"/>
      <dgm:spPr/>
      <dgm:t>
        <a:bodyPr/>
        <a:lstStyle/>
        <a:p>
          <a:endParaRPr lang="en-US"/>
        </a:p>
      </dgm:t>
    </dgm:pt>
    <dgm:pt modelId="{1B7678C9-3DAB-431B-AD75-BF22514EFC6B}">
      <dgm:prSet/>
      <dgm:spPr/>
      <dgm:t>
        <a:bodyPr/>
        <a:lstStyle/>
        <a:p>
          <a:r>
            <a:rPr lang="en-US"/>
            <a:t>Improve</a:t>
          </a:r>
        </a:p>
      </dgm:t>
    </dgm:pt>
    <dgm:pt modelId="{41661A3E-9892-4644-B81F-AF44603005AE}" type="parTrans" cxnId="{A21B5204-B9C3-40F8-9CAB-2889400D4887}">
      <dgm:prSet/>
      <dgm:spPr/>
      <dgm:t>
        <a:bodyPr/>
        <a:lstStyle/>
        <a:p>
          <a:endParaRPr lang="en-US"/>
        </a:p>
      </dgm:t>
    </dgm:pt>
    <dgm:pt modelId="{6E8D8A5B-1496-41FB-920D-D21BE740114D}" type="sibTrans" cxnId="{A21B5204-B9C3-40F8-9CAB-2889400D4887}">
      <dgm:prSet/>
      <dgm:spPr/>
      <dgm:t>
        <a:bodyPr/>
        <a:lstStyle/>
        <a:p>
          <a:endParaRPr lang="en-US"/>
        </a:p>
      </dgm:t>
    </dgm:pt>
    <dgm:pt modelId="{06D01AAE-A7FD-449B-97B5-BFA9E058A723}">
      <dgm:prSet/>
      <dgm:spPr/>
      <dgm:t>
        <a:bodyPr/>
        <a:lstStyle/>
        <a:p>
          <a:r>
            <a:rPr lang="en-US"/>
            <a:t>Improve efficiency at Warehouse F by optimizing shipment schedules and diversifying transport modes.</a:t>
          </a:r>
        </a:p>
      </dgm:t>
    </dgm:pt>
    <dgm:pt modelId="{CB445A04-7D8B-4825-8606-FBE7A72B3126}" type="parTrans" cxnId="{9C68E821-53F1-4F08-9FF9-76DA7B09C19F}">
      <dgm:prSet/>
      <dgm:spPr/>
      <dgm:t>
        <a:bodyPr/>
        <a:lstStyle/>
        <a:p>
          <a:endParaRPr lang="en-US"/>
        </a:p>
      </dgm:t>
    </dgm:pt>
    <dgm:pt modelId="{16C88C25-8E67-4D9A-9537-B7E7CE74F21F}" type="sibTrans" cxnId="{9C68E821-53F1-4F08-9FF9-76DA7B09C19F}">
      <dgm:prSet/>
      <dgm:spPr/>
      <dgm:t>
        <a:bodyPr/>
        <a:lstStyle/>
        <a:p>
          <a:endParaRPr lang="en-US"/>
        </a:p>
      </dgm:t>
    </dgm:pt>
    <dgm:pt modelId="{6A9C3B9A-8B35-49D1-AAE2-64B00DCC1269}">
      <dgm:prSet/>
      <dgm:spPr/>
      <dgm:t>
        <a:bodyPr/>
        <a:lstStyle/>
        <a:p>
          <a:r>
            <a:rPr lang="en-US"/>
            <a:t>Enhance</a:t>
          </a:r>
        </a:p>
      </dgm:t>
    </dgm:pt>
    <dgm:pt modelId="{7A9B520F-6C7F-4C2A-9EFC-BDE5C3685562}" type="parTrans" cxnId="{E961DD97-7157-4131-BD59-9309FE12A0FD}">
      <dgm:prSet/>
      <dgm:spPr/>
      <dgm:t>
        <a:bodyPr/>
        <a:lstStyle/>
        <a:p>
          <a:endParaRPr lang="en-US"/>
        </a:p>
      </dgm:t>
    </dgm:pt>
    <dgm:pt modelId="{6B5A0985-DA43-4C50-9108-43E9D8B20EB4}" type="sibTrans" cxnId="{E961DD97-7157-4131-BD59-9309FE12A0FD}">
      <dgm:prSet/>
      <dgm:spPr/>
      <dgm:t>
        <a:bodyPr/>
        <a:lstStyle/>
        <a:p>
          <a:endParaRPr lang="en-US"/>
        </a:p>
      </dgm:t>
    </dgm:pt>
    <dgm:pt modelId="{002A3571-E737-4F6B-B2CB-A56FB5CE7F09}">
      <dgm:prSet/>
      <dgm:spPr/>
      <dgm:t>
        <a:bodyPr/>
        <a:lstStyle/>
        <a:p>
          <a:r>
            <a:rPr lang="en-US"/>
            <a:t>Enhance logistic tracking for high-cost and high-weight items to reduce delays.</a:t>
          </a:r>
        </a:p>
      </dgm:t>
    </dgm:pt>
    <dgm:pt modelId="{45CD6825-BFA9-4505-9EA4-45E3CBA959E6}" type="parTrans" cxnId="{562B45F7-3363-4785-A61A-06466BC549FF}">
      <dgm:prSet/>
      <dgm:spPr/>
      <dgm:t>
        <a:bodyPr/>
        <a:lstStyle/>
        <a:p>
          <a:endParaRPr lang="en-US"/>
        </a:p>
      </dgm:t>
    </dgm:pt>
    <dgm:pt modelId="{7F956B8D-0720-4FAD-954D-3B87C03C2F81}" type="sibTrans" cxnId="{562B45F7-3363-4785-A61A-06466BC549FF}">
      <dgm:prSet/>
      <dgm:spPr/>
      <dgm:t>
        <a:bodyPr/>
        <a:lstStyle/>
        <a:p>
          <a:endParaRPr lang="en-US"/>
        </a:p>
      </dgm:t>
    </dgm:pt>
    <dgm:pt modelId="{7E9595F6-A133-49AB-9765-42AE5B22A23D}">
      <dgm:prSet/>
      <dgm:spPr/>
      <dgm:t>
        <a:bodyPr/>
        <a:lstStyle/>
        <a:p>
          <a:r>
            <a:rPr lang="en-US"/>
            <a:t>Offer</a:t>
          </a:r>
        </a:p>
      </dgm:t>
    </dgm:pt>
    <dgm:pt modelId="{F8376E7B-9868-441F-8810-CF685439F34D}" type="parTrans" cxnId="{DEAFEB7F-7F52-4B72-A415-FEEF04AFB557}">
      <dgm:prSet/>
      <dgm:spPr/>
      <dgm:t>
        <a:bodyPr/>
        <a:lstStyle/>
        <a:p>
          <a:endParaRPr lang="en-US"/>
        </a:p>
      </dgm:t>
    </dgm:pt>
    <dgm:pt modelId="{697EAB7C-2BC5-45B2-8965-6776AB8051F7}" type="sibTrans" cxnId="{DEAFEB7F-7F52-4B72-A415-FEEF04AFB557}">
      <dgm:prSet/>
      <dgm:spPr/>
      <dgm:t>
        <a:bodyPr/>
        <a:lstStyle/>
        <a:p>
          <a:endParaRPr lang="en-US"/>
        </a:p>
      </dgm:t>
    </dgm:pt>
    <dgm:pt modelId="{A799AB87-6BEB-48D2-AB21-9976F306B88C}">
      <dgm:prSet/>
      <dgm:spPr/>
      <dgm:t>
        <a:bodyPr/>
        <a:lstStyle/>
        <a:p>
          <a:r>
            <a:rPr lang="en-US"/>
            <a:t>Offer predictive insights to customers on potential delivery delays based on real-time factors.</a:t>
          </a:r>
        </a:p>
      </dgm:t>
    </dgm:pt>
    <dgm:pt modelId="{32A6B16E-EA56-4601-8649-46DF22D56D90}" type="parTrans" cxnId="{91795740-70AB-48ED-83B9-50D4EFFFB0D2}">
      <dgm:prSet/>
      <dgm:spPr/>
      <dgm:t>
        <a:bodyPr/>
        <a:lstStyle/>
        <a:p>
          <a:endParaRPr lang="en-US"/>
        </a:p>
      </dgm:t>
    </dgm:pt>
    <dgm:pt modelId="{0B54A490-D1C6-4945-939A-106F6196B3F4}" type="sibTrans" cxnId="{91795740-70AB-48ED-83B9-50D4EFFFB0D2}">
      <dgm:prSet/>
      <dgm:spPr/>
      <dgm:t>
        <a:bodyPr/>
        <a:lstStyle/>
        <a:p>
          <a:endParaRPr lang="en-US"/>
        </a:p>
      </dgm:t>
    </dgm:pt>
    <dgm:pt modelId="{8E01D308-B3B5-42B8-B98E-B684288A89CA}">
      <dgm:prSet/>
      <dgm:spPr/>
      <dgm:t>
        <a:bodyPr/>
        <a:lstStyle/>
        <a:p>
          <a:r>
            <a:rPr lang="en-US"/>
            <a:t>Optimize</a:t>
          </a:r>
        </a:p>
      </dgm:t>
    </dgm:pt>
    <dgm:pt modelId="{27868475-640A-4306-BCB5-503EF09A8068}" type="parTrans" cxnId="{BE974245-FBDA-4EB0-BE2D-6870457BAD18}">
      <dgm:prSet/>
      <dgm:spPr/>
      <dgm:t>
        <a:bodyPr/>
        <a:lstStyle/>
        <a:p>
          <a:endParaRPr lang="en-US"/>
        </a:p>
      </dgm:t>
    </dgm:pt>
    <dgm:pt modelId="{0F24F311-C244-4AC7-BB1E-37A1206338BC}" type="sibTrans" cxnId="{BE974245-FBDA-4EB0-BE2D-6870457BAD18}">
      <dgm:prSet/>
      <dgm:spPr/>
      <dgm:t>
        <a:bodyPr/>
        <a:lstStyle/>
        <a:p>
          <a:endParaRPr lang="en-US"/>
        </a:p>
      </dgm:t>
    </dgm:pt>
    <dgm:pt modelId="{2C3BEAD3-FF39-424A-9A7D-0E3FA8464965}">
      <dgm:prSet/>
      <dgm:spPr/>
      <dgm:t>
        <a:bodyPr/>
        <a:lstStyle/>
        <a:p>
          <a:r>
            <a:rPr lang="en-US"/>
            <a:t>Optimize discounts strategically, as excessive discounts correlate with delayed shipments.</a:t>
          </a:r>
        </a:p>
      </dgm:t>
    </dgm:pt>
    <dgm:pt modelId="{830F633A-C083-415D-9036-64F402C9EFF8}" type="parTrans" cxnId="{30234886-FB74-4167-B663-EEF016B889B2}">
      <dgm:prSet/>
      <dgm:spPr/>
      <dgm:t>
        <a:bodyPr/>
        <a:lstStyle/>
        <a:p>
          <a:endParaRPr lang="en-US"/>
        </a:p>
      </dgm:t>
    </dgm:pt>
    <dgm:pt modelId="{AE9C8CE7-11E9-4DD3-B60F-34F8BF3DF8C9}" type="sibTrans" cxnId="{30234886-FB74-4167-B663-EEF016B889B2}">
      <dgm:prSet/>
      <dgm:spPr/>
      <dgm:t>
        <a:bodyPr/>
        <a:lstStyle/>
        <a:p>
          <a:endParaRPr lang="en-US"/>
        </a:p>
      </dgm:t>
    </dgm:pt>
    <dgm:pt modelId="{53B6BF8B-F3CD-440B-AE2F-D78E94824846}" type="pres">
      <dgm:prSet presAssocID="{C1313B2F-563F-4C3C-B01F-3C7EFE92FB4F}" presName="Name0" presStyleCnt="0">
        <dgm:presLayoutVars>
          <dgm:dir/>
          <dgm:animLvl val="lvl"/>
          <dgm:resizeHandles val="exact"/>
        </dgm:presLayoutVars>
      </dgm:prSet>
      <dgm:spPr/>
    </dgm:pt>
    <dgm:pt modelId="{E94D7527-33B5-4D67-AFEA-5CE181C456C4}" type="pres">
      <dgm:prSet presAssocID="{1B7678C9-3DAB-431B-AD75-BF22514EFC6B}" presName="linNode" presStyleCnt="0"/>
      <dgm:spPr/>
    </dgm:pt>
    <dgm:pt modelId="{F15B97C9-8154-4E9B-A416-5B00A85EE154}" type="pres">
      <dgm:prSet presAssocID="{1B7678C9-3DAB-431B-AD75-BF22514EFC6B}" presName="parentText" presStyleLbl="alignNode1" presStyleIdx="0" presStyleCnt="4">
        <dgm:presLayoutVars>
          <dgm:chMax val="1"/>
          <dgm:bulletEnabled/>
        </dgm:presLayoutVars>
      </dgm:prSet>
      <dgm:spPr/>
    </dgm:pt>
    <dgm:pt modelId="{ECAA85BC-EC30-45CE-977B-662DEF4DAF8A}" type="pres">
      <dgm:prSet presAssocID="{1B7678C9-3DAB-431B-AD75-BF22514EFC6B}" presName="descendantText" presStyleLbl="alignAccFollowNode1" presStyleIdx="0" presStyleCnt="4">
        <dgm:presLayoutVars>
          <dgm:bulletEnabled/>
        </dgm:presLayoutVars>
      </dgm:prSet>
      <dgm:spPr/>
    </dgm:pt>
    <dgm:pt modelId="{AE3DC5F6-314E-4923-B868-DC87D1CD2A88}" type="pres">
      <dgm:prSet presAssocID="{6E8D8A5B-1496-41FB-920D-D21BE740114D}" presName="sp" presStyleCnt="0"/>
      <dgm:spPr/>
    </dgm:pt>
    <dgm:pt modelId="{91A34C28-7479-408C-8AEA-F887B72E5F5E}" type="pres">
      <dgm:prSet presAssocID="{6A9C3B9A-8B35-49D1-AAE2-64B00DCC1269}" presName="linNode" presStyleCnt="0"/>
      <dgm:spPr/>
    </dgm:pt>
    <dgm:pt modelId="{7250D1D5-90CD-47CC-AF47-76990816A8F0}" type="pres">
      <dgm:prSet presAssocID="{6A9C3B9A-8B35-49D1-AAE2-64B00DCC1269}" presName="parentText" presStyleLbl="alignNode1" presStyleIdx="1" presStyleCnt="4">
        <dgm:presLayoutVars>
          <dgm:chMax val="1"/>
          <dgm:bulletEnabled/>
        </dgm:presLayoutVars>
      </dgm:prSet>
      <dgm:spPr/>
    </dgm:pt>
    <dgm:pt modelId="{03781169-EBDC-4BE7-805A-A49C17677089}" type="pres">
      <dgm:prSet presAssocID="{6A9C3B9A-8B35-49D1-AAE2-64B00DCC1269}" presName="descendantText" presStyleLbl="alignAccFollowNode1" presStyleIdx="1" presStyleCnt="4">
        <dgm:presLayoutVars>
          <dgm:bulletEnabled/>
        </dgm:presLayoutVars>
      </dgm:prSet>
      <dgm:spPr/>
    </dgm:pt>
    <dgm:pt modelId="{9161DF9C-29AA-4C18-9B7C-90300DE0B0C1}" type="pres">
      <dgm:prSet presAssocID="{6B5A0985-DA43-4C50-9108-43E9D8B20EB4}" presName="sp" presStyleCnt="0"/>
      <dgm:spPr/>
    </dgm:pt>
    <dgm:pt modelId="{880EC386-33CA-45F0-9C90-F2AB8147DAA9}" type="pres">
      <dgm:prSet presAssocID="{7E9595F6-A133-49AB-9765-42AE5B22A23D}" presName="linNode" presStyleCnt="0"/>
      <dgm:spPr/>
    </dgm:pt>
    <dgm:pt modelId="{3B58D7C3-7563-4B48-A14D-ED38FFEABAA8}" type="pres">
      <dgm:prSet presAssocID="{7E9595F6-A133-49AB-9765-42AE5B22A23D}" presName="parentText" presStyleLbl="alignNode1" presStyleIdx="2" presStyleCnt="4">
        <dgm:presLayoutVars>
          <dgm:chMax val="1"/>
          <dgm:bulletEnabled/>
        </dgm:presLayoutVars>
      </dgm:prSet>
      <dgm:spPr/>
    </dgm:pt>
    <dgm:pt modelId="{CF949181-9FA2-4FEF-8E71-B6F7FE86ACC0}" type="pres">
      <dgm:prSet presAssocID="{7E9595F6-A133-49AB-9765-42AE5B22A23D}" presName="descendantText" presStyleLbl="alignAccFollowNode1" presStyleIdx="2" presStyleCnt="4">
        <dgm:presLayoutVars>
          <dgm:bulletEnabled/>
        </dgm:presLayoutVars>
      </dgm:prSet>
      <dgm:spPr/>
    </dgm:pt>
    <dgm:pt modelId="{9B9DF1B6-51A5-4C6C-A442-5F11518C9ADC}" type="pres">
      <dgm:prSet presAssocID="{697EAB7C-2BC5-45B2-8965-6776AB8051F7}" presName="sp" presStyleCnt="0"/>
      <dgm:spPr/>
    </dgm:pt>
    <dgm:pt modelId="{A2697B39-CE61-495E-988C-7FF3185321FA}" type="pres">
      <dgm:prSet presAssocID="{8E01D308-B3B5-42B8-B98E-B684288A89CA}" presName="linNode" presStyleCnt="0"/>
      <dgm:spPr/>
    </dgm:pt>
    <dgm:pt modelId="{C00F86B5-C289-4C21-B3A4-CCBC9ECA5213}" type="pres">
      <dgm:prSet presAssocID="{8E01D308-B3B5-42B8-B98E-B684288A89CA}" presName="parentText" presStyleLbl="alignNode1" presStyleIdx="3" presStyleCnt="4">
        <dgm:presLayoutVars>
          <dgm:chMax val="1"/>
          <dgm:bulletEnabled/>
        </dgm:presLayoutVars>
      </dgm:prSet>
      <dgm:spPr/>
    </dgm:pt>
    <dgm:pt modelId="{E3299059-514A-4845-BB25-9A0CD6260EBB}" type="pres">
      <dgm:prSet presAssocID="{8E01D308-B3B5-42B8-B98E-B684288A89CA}" presName="descendantText" presStyleLbl="alignAccFollowNode1" presStyleIdx="3" presStyleCnt="4">
        <dgm:presLayoutVars>
          <dgm:bulletEnabled/>
        </dgm:presLayoutVars>
      </dgm:prSet>
      <dgm:spPr/>
    </dgm:pt>
  </dgm:ptLst>
  <dgm:cxnLst>
    <dgm:cxn modelId="{A21B5204-B9C3-40F8-9CAB-2889400D4887}" srcId="{C1313B2F-563F-4C3C-B01F-3C7EFE92FB4F}" destId="{1B7678C9-3DAB-431B-AD75-BF22514EFC6B}" srcOrd="0" destOrd="0" parTransId="{41661A3E-9892-4644-B81F-AF44603005AE}" sibTransId="{6E8D8A5B-1496-41FB-920D-D21BE740114D}"/>
    <dgm:cxn modelId="{8D612C14-9551-4F68-9139-6DA2B21AA5C1}" type="presOf" srcId="{6A9C3B9A-8B35-49D1-AAE2-64B00DCC1269}" destId="{7250D1D5-90CD-47CC-AF47-76990816A8F0}" srcOrd="0" destOrd="0" presId="urn:microsoft.com/office/officeart/2016/7/layout/VerticalSolidActionList"/>
    <dgm:cxn modelId="{9C68E821-53F1-4F08-9FF9-76DA7B09C19F}" srcId="{1B7678C9-3DAB-431B-AD75-BF22514EFC6B}" destId="{06D01AAE-A7FD-449B-97B5-BFA9E058A723}" srcOrd="0" destOrd="0" parTransId="{CB445A04-7D8B-4825-8606-FBE7A72B3126}" sibTransId="{16C88C25-8E67-4D9A-9537-B7E7CE74F21F}"/>
    <dgm:cxn modelId="{269EC137-A193-4D2C-A031-FF5224BB0081}" type="presOf" srcId="{1B7678C9-3DAB-431B-AD75-BF22514EFC6B}" destId="{F15B97C9-8154-4E9B-A416-5B00A85EE154}" srcOrd="0" destOrd="0" presId="urn:microsoft.com/office/officeart/2016/7/layout/VerticalSolidActionList"/>
    <dgm:cxn modelId="{91795740-70AB-48ED-83B9-50D4EFFFB0D2}" srcId="{7E9595F6-A133-49AB-9765-42AE5B22A23D}" destId="{A799AB87-6BEB-48D2-AB21-9976F306B88C}" srcOrd="0" destOrd="0" parTransId="{32A6B16E-EA56-4601-8649-46DF22D56D90}" sibTransId="{0B54A490-D1C6-4945-939A-106F6196B3F4}"/>
    <dgm:cxn modelId="{BE974245-FBDA-4EB0-BE2D-6870457BAD18}" srcId="{C1313B2F-563F-4C3C-B01F-3C7EFE92FB4F}" destId="{8E01D308-B3B5-42B8-B98E-B684288A89CA}" srcOrd="3" destOrd="0" parTransId="{27868475-640A-4306-BCB5-503EF09A8068}" sibTransId="{0F24F311-C244-4AC7-BB1E-37A1206338BC}"/>
    <dgm:cxn modelId="{D7C5496C-A47E-4DDB-8E85-0A3B914EB328}" type="presOf" srcId="{06D01AAE-A7FD-449B-97B5-BFA9E058A723}" destId="{ECAA85BC-EC30-45CE-977B-662DEF4DAF8A}" srcOrd="0" destOrd="0" presId="urn:microsoft.com/office/officeart/2016/7/layout/VerticalSolidActionList"/>
    <dgm:cxn modelId="{DEAFEB7F-7F52-4B72-A415-FEEF04AFB557}" srcId="{C1313B2F-563F-4C3C-B01F-3C7EFE92FB4F}" destId="{7E9595F6-A133-49AB-9765-42AE5B22A23D}" srcOrd="2" destOrd="0" parTransId="{F8376E7B-9868-441F-8810-CF685439F34D}" sibTransId="{697EAB7C-2BC5-45B2-8965-6776AB8051F7}"/>
    <dgm:cxn modelId="{30234886-FB74-4167-B663-EEF016B889B2}" srcId="{8E01D308-B3B5-42B8-B98E-B684288A89CA}" destId="{2C3BEAD3-FF39-424A-9A7D-0E3FA8464965}" srcOrd="0" destOrd="0" parTransId="{830F633A-C083-415D-9036-64F402C9EFF8}" sibTransId="{AE9C8CE7-11E9-4DD3-B60F-34F8BF3DF8C9}"/>
    <dgm:cxn modelId="{7230DA90-3B8D-4B5F-9C19-97166BDD353E}" type="presOf" srcId="{7E9595F6-A133-49AB-9765-42AE5B22A23D}" destId="{3B58D7C3-7563-4B48-A14D-ED38FFEABAA8}" srcOrd="0" destOrd="0" presId="urn:microsoft.com/office/officeart/2016/7/layout/VerticalSolidActionList"/>
    <dgm:cxn modelId="{E961DD97-7157-4131-BD59-9309FE12A0FD}" srcId="{C1313B2F-563F-4C3C-B01F-3C7EFE92FB4F}" destId="{6A9C3B9A-8B35-49D1-AAE2-64B00DCC1269}" srcOrd="1" destOrd="0" parTransId="{7A9B520F-6C7F-4C2A-9EFC-BDE5C3685562}" sibTransId="{6B5A0985-DA43-4C50-9108-43E9D8B20EB4}"/>
    <dgm:cxn modelId="{EE8247A7-0B66-4AAB-97B0-1D6AEA8B6F43}" type="presOf" srcId="{C1313B2F-563F-4C3C-B01F-3C7EFE92FB4F}" destId="{53B6BF8B-F3CD-440B-AE2F-D78E94824846}" srcOrd="0" destOrd="0" presId="urn:microsoft.com/office/officeart/2016/7/layout/VerticalSolidActionList"/>
    <dgm:cxn modelId="{08FD4FBE-6FAC-4B41-8AA2-495294819432}" type="presOf" srcId="{8E01D308-B3B5-42B8-B98E-B684288A89CA}" destId="{C00F86B5-C289-4C21-B3A4-CCBC9ECA5213}" srcOrd="0" destOrd="0" presId="urn:microsoft.com/office/officeart/2016/7/layout/VerticalSolidActionList"/>
    <dgm:cxn modelId="{A02CC1EA-10EB-475F-B968-4D821E87D590}" type="presOf" srcId="{2C3BEAD3-FF39-424A-9A7D-0E3FA8464965}" destId="{E3299059-514A-4845-BB25-9A0CD6260EBB}" srcOrd="0" destOrd="0" presId="urn:microsoft.com/office/officeart/2016/7/layout/VerticalSolidActionList"/>
    <dgm:cxn modelId="{FB80E4EB-8294-408E-AE39-83788BDAF52E}" type="presOf" srcId="{002A3571-E737-4F6B-B2CB-A56FB5CE7F09}" destId="{03781169-EBDC-4BE7-805A-A49C17677089}" srcOrd="0" destOrd="0" presId="urn:microsoft.com/office/officeart/2016/7/layout/VerticalSolidActionList"/>
    <dgm:cxn modelId="{6C3AADF0-06A0-4F97-9174-6AFEE3C62214}" type="presOf" srcId="{A799AB87-6BEB-48D2-AB21-9976F306B88C}" destId="{CF949181-9FA2-4FEF-8E71-B6F7FE86ACC0}" srcOrd="0" destOrd="0" presId="urn:microsoft.com/office/officeart/2016/7/layout/VerticalSolidActionList"/>
    <dgm:cxn modelId="{562B45F7-3363-4785-A61A-06466BC549FF}" srcId="{6A9C3B9A-8B35-49D1-AAE2-64B00DCC1269}" destId="{002A3571-E737-4F6B-B2CB-A56FB5CE7F09}" srcOrd="0" destOrd="0" parTransId="{45CD6825-BFA9-4505-9EA4-45E3CBA959E6}" sibTransId="{7F956B8D-0720-4FAD-954D-3B87C03C2F81}"/>
    <dgm:cxn modelId="{5E5DE9DF-391E-4655-BCE5-20DA0C4B2BEA}" type="presParOf" srcId="{53B6BF8B-F3CD-440B-AE2F-D78E94824846}" destId="{E94D7527-33B5-4D67-AFEA-5CE181C456C4}" srcOrd="0" destOrd="0" presId="urn:microsoft.com/office/officeart/2016/7/layout/VerticalSolidActionList"/>
    <dgm:cxn modelId="{7398A748-E35D-4172-A7E7-DB3A22BD562C}" type="presParOf" srcId="{E94D7527-33B5-4D67-AFEA-5CE181C456C4}" destId="{F15B97C9-8154-4E9B-A416-5B00A85EE154}" srcOrd="0" destOrd="0" presId="urn:microsoft.com/office/officeart/2016/7/layout/VerticalSolidActionList"/>
    <dgm:cxn modelId="{0E7AC59C-53AD-4347-B573-4286A92F567A}" type="presParOf" srcId="{E94D7527-33B5-4D67-AFEA-5CE181C456C4}" destId="{ECAA85BC-EC30-45CE-977B-662DEF4DAF8A}" srcOrd="1" destOrd="0" presId="urn:microsoft.com/office/officeart/2016/7/layout/VerticalSolidActionList"/>
    <dgm:cxn modelId="{C6223CD6-66F7-47A7-A10C-6C3B0AC6A1DF}" type="presParOf" srcId="{53B6BF8B-F3CD-440B-AE2F-D78E94824846}" destId="{AE3DC5F6-314E-4923-B868-DC87D1CD2A88}" srcOrd="1" destOrd="0" presId="urn:microsoft.com/office/officeart/2016/7/layout/VerticalSolidActionList"/>
    <dgm:cxn modelId="{73C913D2-166D-4D2F-88F7-56607E6AA55C}" type="presParOf" srcId="{53B6BF8B-F3CD-440B-AE2F-D78E94824846}" destId="{91A34C28-7479-408C-8AEA-F887B72E5F5E}" srcOrd="2" destOrd="0" presId="urn:microsoft.com/office/officeart/2016/7/layout/VerticalSolidActionList"/>
    <dgm:cxn modelId="{3460DCD5-63BF-4C84-8EC9-539F2A3CD2D1}" type="presParOf" srcId="{91A34C28-7479-408C-8AEA-F887B72E5F5E}" destId="{7250D1D5-90CD-47CC-AF47-76990816A8F0}" srcOrd="0" destOrd="0" presId="urn:microsoft.com/office/officeart/2016/7/layout/VerticalSolidActionList"/>
    <dgm:cxn modelId="{BFF5E619-B664-457F-9EA2-B84973909A71}" type="presParOf" srcId="{91A34C28-7479-408C-8AEA-F887B72E5F5E}" destId="{03781169-EBDC-4BE7-805A-A49C17677089}" srcOrd="1" destOrd="0" presId="urn:microsoft.com/office/officeart/2016/7/layout/VerticalSolidActionList"/>
    <dgm:cxn modelId="{4ACDD023-407E-4906-90CA-6A10D275049F}" type="presParOf" srcId="{53B6BF8B-F3CD-440B-AE2F-D78E94824846}" destId="{9161DF9C-29AA-4C18-9B7C-90300DE0B0C1}" srcOrd="3" destOrd="0" presId="urn:microsoft.com/office/officeart/2016/7/layout/VerticalSolidActionList"/>
    <dgm:cxn modelId="{816AC567-4631-4ECB-B280-D662029270C2}" type="presParOf" srcId="{53B6BF8B-F3CD-440B-AE2F-D78E94824846}" destId="{880EC386-33CA-45F0-9C90-F2AB8147DAA9}" srcOrd="4" destOrd="0" presId="urn:microsoft.com/office/officeart/2016/7/layout/VerticalSolidActionList"/>
    <dgm:cxn modelId="{53C93368-9C12-4785-B7EA-BF1E52A3EFCD}" type="presParOf" srcId="{880EC386-33CA-45F0-9C90-F2AB8147DAA9}" destId="{3B58D7C3-7563-4B48-A14D-ED38FFEABAA8}" srcOrd="0" destOrd="0" presId="urn:microsoft.com/office/officeart/2016/7/layout/VerticalSolidActionList"/>
    <dgm:cxn modelId="{5460A2E1-D046-4DA7-91E6-7317B9B918D6}" type="presParOf" srcId="{880EC386-33CA-45F0-9C90-F2AB8147DAA9}" destId="{CF949181-9FA2-4FEF-8E71-B6F7FE86ACC0}" srcOrd="1" destOrd="0" presId="urn:microsoft.com/office/officeart/2016/7/layout/VerticalSolidActionList"/>
    <dgm:cxn modelId="{D9EAA039-DDD4-4A38-887E-718A0C43E63A}" type="presParOf" srcId="{53B6BF8B-F3CD-440B-AE2F-D78E94824846}" destId="{9B9DF1B6-51A5-4C6C-A442-5F11518C9ADC}" srcOrd="5" destOrd="0" presId="urn:microsoft.com/office/officeart/2016/7/layout/VerticalSolidActionList"/>
    <dgm:cxn modelId="{56C278D7-F9B0-4BF0-9822-3CE2F70128ED}" type="presParOf" srcId="{53B6BF8B-F3CD-440B-AE2F-D78E94824846}" destId="{A2697B39-CE61-495E-988C-7FF3185321FA}" srcOrd="6" destOrd="0" presId="urn:microsoft.com/office/officeart/2016/7/layout/VerticalSolidActionList"/>
    <dgm:cxn modelId="{2C23E8F5-44A4-4BE5-A63E-8BEDA984DCD9}" type="presParOf" srcId="{A2697B39-CE61-495E-988C-7FF3185321FA}" destId="{C00F86B5-C289-4C21-B3A4-CCBC9ECA5213}" srcOrd="0" destOrd="0" presId="urn:microsoft.com/office/officeart/2016/7/layout/VerticalSolidActionList"/>
    <dgm:cxn modelId="{AB758D9D-E137-4968-B436-0D9059E4D3FD}" type="presParOf" srcId="{A2697B39-CE61-495E-988C-7FF3185321FA}" destId="{E3299059-514A-4845-BB25-9A0CD6260EBB}"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0BA915-0AF3-4F20-9DA2-52C7C42F02D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841BC9B-DAB4-46D2-8377-F7940C8067B3}">
      <dgm:prSet/>
      <dgm:spPr/>
      <dgm:t>
        <a:bodyPr/>
        <a:lstStyle/>
        <a:p>
          <a:r>
            <a:rPr lang="en-US"/>
            <a:t>Developed an interactive Streamlit UI for predicting e-commerce product delivery times.</a:t>
          </a:r>
        </a:p>
      </dgm:t>
    </dgm:pt>
    <dgm:pt modelId="{7A48916C-FB0A-47E2-BA91-EF6A78AA9FC4}" type="parTrans" cxnId="{638157E4-2B23-4284-9CE2-14C5BAE85E7F}">
      <dgm:prSet/>
      <dgm:spPr/>
      <dgm:t>
        <a:bodyPr/>
        <a:lstStyle/>
        <a:p>
          <a:endParaRPr lang="en-US"/>
        </a:p>
      </dgm:t>
    </dgm:pt>
    <dgm:pt modelId="{CFB052D7-302D-4195-A4B5-25E439797E6E}" type="sibTrans" cxnId="{638157E4-2B23-4284-9CE2-14C5BAE85E7F}">
      <dgm:prSet/>
      <dgm:spPr/>
      <dgm:t>
        <a:bodyPr/>
        <a:lstStyle/>
        <a:p>
          <a:endParaRPr lang="en-US"/>
        </a:p>
      </dgm:t>
    </dgm:pt>
    <dgm:pt modelId="{0DED50A9-1D59-4BFC-B123-848577014AC9}">
      <dgm:prSet/>
      <dgm:spPr/>
      <dgm:t>
        <a:bodyPr/>
        <a:lstStyle/>
        <a:p>
          <a:r>
            <a:rPr lang="en-US"/>
            <a:t>The UI allows users to input key details related to orders and predicts the expected delivery time.</a:t>
          </a:r>
        </a:p>
      </dgm:t>
    </dgm:pt>
    <dgm:pt modelId="{EBF65BC0-E460-404F-9A5F-7AA41AF2ADC1}" type="parTrans" cxnId="{793D1A7B-5602-4212-9339-ADF12FDBFBD9}">
      <dgm:prSet/>
      <dgm:spPr/>
      <dgm:t>
        <a:bodyPr/>
        <a:lstStyle/>
        <a:p>
          <a:endParaRPr lang="en-US"/>
        </a:p>
      </dgm:t>
    </dgm:pt>
    <dgm:pt modelId="{166C6456-0BA0-48C3-BB40-991026B8230B}" type="sibTrans" cxnId="{793D1A7B-5602-4212-9339-ADF12FDBFBD9}">
      <dgm:prSet/>
      <dgm:spPr/>
      <dgm:t>
        <a:bodyPr/>
        <a:lstStyle/>
        <a:p>
          <a:endParaRPr lang="en-US"/>
        </a:p>
      </dgm:t>
    </dgm:pt>
    <dgm:pt modelId="{3142EF8B-E112-4B5E-BAEA-79339F0C7DB1}">
      <dgm:prSet/>
      <dgm:spPr/>
      <dgm:t>
        <a:bodyPr/>
        <a:lstStyle/>
        <a:p>
          <a:r>
            <a:rPr lang="en-US"/>
            <a:t>Features of the UI:</a:t>
          </a:r>
        </a:p>
      </dgm:t>
    </dgm:pt>
    <dgm:pt modelId="{5142A033-EEBC-4A13-989D-26DB8D42CE59}" type="parTrans" cxnId="{E593B99E-07A8-45F3-9522-4838A0989116}">
      <dgm:prSet/>
      <dgm:spPr/>
      <dgm:t>
        <a:bodyPr/>
        <a:lstStyle/>
        <a:p>
          <a:endParaRPr lang="en-US"/>
        </a:p>
      </dgm:t>
    </dgm:pt>
    <dgm:pt modelId="{2C6C798B-A75A-4E79-B78D-4A6216743663}" type="sibTrans" cxnId="{E593B99E-07A8-45F3-9522-4838A0989116}">
      <dgm:prSet/>
      <dgm:spPr/>
      <dgm:t>
        <a:bodyPr/>
        <a:lstStyle/>
        <a:p>
          <a:endParaRPr lang="en-US"/>
        </a:p>
      </dgm:t>
    </dgm:pt>
    <dgm:pt modelId="{2AFB16B2-8FB6-4C96-BAA7-18A37D661C76}">
      <dgm:prSet/>
      <dgm:spPr/>
      <dgm:t>
        <a:bodyPr/>
        <a:lstStyle/>
        <a:p>
          <a:r>
            <a:rPr lang="en-US"/>
            <a:t>User Input Section:</a:t>
          </a:r>
        </a:p>
      </dgm:t>
    </dgm:pt>
    <dgm:pt modelId="{FF097B97-A9AF-4CE0-BBA4-8EA1B8F77B8A}" type="parTrans" cxnId="{BEFFC4C6-84FC-42EB-BC9A-39AB1482A3D5}">
      <dgm:prSet/>
      <dgm:spPr/>
      <dgm:t>
        <a:bodyPr/>
        <a:lstStyle/>
        <a:p>
          <a:endParaRPr lang="en-US"/>
        </a:p>
      </dgm:t>
    </dgm:pt>
    <dgm:pt modelId="{48860B06-9145-4B63-8717-47CCA9343B29}" type="sibTrans" cxnId="{BEFFC4C6-84FC-42EB-BC9A-39AB1482A3D5}">
      <dgm:prSet/>
      <dgm:spPr/>
      <dgm:t>
        <a:bodyPr/>
        <a:lstStyle/>
        <a:p>
          <a:endParaRPr lang="en-US"/>
        </a:p>
      </dgm:t>
    </dgm:pt>
    <dgm:pt modelId="{F2E5A042-C5CE-47A1-90AE-6413D52E08AA}">
      <dgm:prSet/>
      <dgm:spPr/>
      <dgm:t>
        <a:bodyPr/>
        <a:lstStyle/>
        <a:p>
          <a:r>
            <a:rPr lang="en-US"/>
            <a:t>Users can enter product details like order date, product type, shipping address, etc.Includes a form to capture real-time data for prediction.</a:t>
          </a:r>
        </a:p>
      </dgm:t>
    </dgm:pt>
    <dgm:pt modelId="{60DFCDEC-2B58-4FF1-9A80-C5FD4F74139A}" type="parTrans" cxnId="{FEFA62BD-E3DA-45FD-85FC-A6CF09D2637C}">
      <dgm:prSet/>
      <dgm:spPr/>
      <dgm:t>
        <a:bodyPr/>
        <a:lstStyle/>
        <a:p>
          <a:endParaRPr lang="en-US"/>
        </a:p>
      </dgm:t>
    </dgm:pt>
    <dgm:pt modelId="{02D310C1-2D97-4DA0-A9D9-944F2ADDFCD9}" type="sibTrans" cxnId="{FEFA62BD-E3DA-45FD-85FC-A6CF09D2637C}">
      <dgm:prSet/>
      <dgm:spPr/>
      <dgm:t>
        <a:bodyPr/>
        <a:lstStyle/>
        <a:p>
          <a:endParaRPr lang="en-US"/>
        </a:p>
      </dgm:t>
    </dgm:pt>
    <dgm:pt modelId="{99631627-5D44-4393-A757-3C8258D13036}">
      <dgm:prSet/>
      <dgm:spPr/>
      <dgm:t>
        <a:bodyPr/>
        <a:lstStyle/>
        <a:p>
          <a:r>
            <a:rPr lang="en-US"/>
            <a:t>Prediction Output:</a:t>
          </a:r>
        </a:p>
      </dgm:t>
    </dgm:pt>
    <dgm:pt modelId="{666595ED-8BC6-4C10-BC90-CFF5E845C76C}" type="parTrans" cxnId="{6511B97A-36D8-4B3F-8F8C-2AC6090E08B3}">
      <dgm:prSet/>
      <dgm:spPr/>
      <dgm:t>
        <a:bodyPr/>
        <a:lstStyle/>
        <a:p>
          <a:endParaRPr lang="en-US"/>
        </a:p>
      </dgm:t>
    </dgm:pt>
    <dgm:pt modelId="{FCC518CC-0E8D-4A46-839C-2DED3274472F}" type="sibTrans" cxnId="{6511B97A-36D8-4B3F-8F8C-2AC6090E08B3}">
      <dgm:prSet/>
      <dgm:spPr/>
      <dgm:t>
        <a:bodyPr/>
        <a:lstStyle/>
        <a:p>
          <a:endParaRPr lang="en-US"/>
        </a:p>
      </dgm:t>
    </dgm:pt>
    <dgm:pt modelId="{3D163D0D-58BC-419D-8240-91D421704573}">
      <dgm:prSet/>
      <dgm:spPr/>
      <dgm:t>
        <a:bodyPr/>
        <a:lstStyle/>
        <a:p>
          <a:r>
            <a:rPr lang="en-US"/>
            <a:t>Based on the input, the model predicts the delivery time and displays the result.Provides visualizations or charts to enhance user understanding.</a:t>
          </a:r>
        </a:p>
      </dgm:t>
    </dgm:pt>
    <dgm:pt modelId="{93E6F7F0-38A2-4464-A310-2516D34CEF92}" type="parTrans" cxnId="{FD6655B0-1E9C-4BB2-A557-29660B4305FC}">
      <dgm:prSet/>
      <dgm:spPr/>
      <dgm:t>
        <a:bodyPr/>
        <a:lstStyle/>
        <a:p>
          <a:endParaRPr lang="en-US"/>
        </a:p>
      </dgm:t>
    </dgm:pt>
    <dgm:pt modelId="{629562AF-1FA9-4972-90A9-99BE98A60774}" type="sibTrans" cxnId="{FD6655B0-1E9C-4BB2-A557-29660B4305FC}">
      <dgm:prSet/>
      <dgm:spPr/>
      <dgm:t>
        <a:bodyPr/>
        <a:lstStyle/>
        <a:p>
          <a:endParaRPr lang="en-US"/>
        </a:p>
      </dgm:t>
    </dgm:pt>
    <dgm:pt modelId="{601BC564-8FAE-4F10-A8AC-50D49CA74004}" type="pres">
      <dgm:prSet presAssocID="{260BA915-0AF3-4F20-9DA2-52C7C42F02D6}" presName="root" presStyleCnt="0">
        <dgm:presLayoutVars>
          <dgm:dir/>
          <dgm:resizeHandles val="exact"/>
        </dgm:presLayoutVars>
      </dgm:prSet>
      <dgm:spPr/>
    </dgm:pt>
    <dgm:pt modelId="{4C2A4842-06DB-46F0-80E0-F3EC6C30D1A6}" type="pres">
      <dgm:prSet presAssocID="{7841BC9B-DAB4-46D2-8377-F7940C8067B3}" presName="compNode" presStyleCnt="0"/>
      <dgm:spPr/>
    </dgm:pt>
    <dgm:pt modelId="{21EA9D5E-34D8-49D6-B83E-D8D790268F46}" type="pres">
      <dgm:prSet presAssocID="{7841BC9B-DAB4-46D2-8377-F7940C8067B3}" presName="bgRect" presStyleLbl="bgShp" presStyleIdx="0" presStyleCnt="7"/>
      <dgm:spPr/>
    </dgm:pt>
    <dgm:pt modelId="{CC4F283E-934D-4CC1-B4BF-E8FD9472C5E7}" type="pres">
      <dgm:prSet presAssocID="{7841BC9B-DAB4-46D2-8377-F7940C8067B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BD7DD6AB-8168-46D2-B6C4-10E204A836EF}" type="pres">
      <dgm:prSet presAssocID="{7841BC9B-DAB4-46D2-8377-F7940C8067B3}" presName="spaceRect" presStyleCnt="0"/>
      <dgm:spPr/>
    </dgm:pt>
    <dgm:pt modelId="{F94D1BD2-EA6C-45EA-82A9-36442ADD7061}" type="pres">
      <dgm:prSet presAssocID="{7841BC9B-DAB4-46D2-8377-F7940C8067B3}" presName="parTx" presStyleLbl="revTx" presStyleIdx="0" presStyleCnt="7">
        <dgm:presLayoutVars>
          <dgm:chMax val="0"/>
          <dgm:chPref val="0"/>
        </dgm:presLayoutVars>
      </dgm:prSet>
      <dgm:spPr/>
    </dgm:pt>
    <dgm:pt modelId="{6BEC3351-E0A8-484B-91DB-A54FCC6B31C1}" type="pres">
      <dgm:prSet presAssocID="{CFB052D7-302D-4195-A4B5-25E439797E6E}" presName="sibTrans" presStyleCnt="0"/>
      <dgm:spPr/>
    </dgm:pt>
    <dgm:pt modelId="{63260339-E8C8-4C9E-8011-57B2478AAA85}" type="pres">
      <dgm:prSet presAssocID="{0DED50A9-1D59-4BFC-B123-848577014AC9}" presName="compNode" presStyleCnt="0"/>
      <dgm:spPr/>
    </dgm:pt>
    <dgm:pt modelId="{749D0B42-86DE-498B-9D7F-728FA0F5C148}" type="pres">
      <dgm:prSet presAssocID="{0DED50A9-1D59-4BFC-B123-848577014AC9}" presName="bgRect" presStyleLbl="bgShp" presStyleIdx="1" presStyleCnt="7"/>
      <dgm:spPr/>
    </dgm:pt>
    <dgm:pt modelId="{6A45B81F-9F0B-4A8D-8F58-5D89F901D962}" type="pres">
      <dgm:prSet presAssocID="{0DED50A9-1D59-4BFC-B123-848577014AC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E7B4178D-F8D7-447A-BE66-8C75DEA9026D}" type="pres">
      <dgm:prSet presAssocID="{0DED50A9-1D59-4BFC-B123-848577014AC9}" presName="spaceRect" presStyleCnt="0"/>
      <dgm:spPr/>
    </dgm:pt>
    <dgm:pt modelId="{DD29C5E8-66A0-491D-AE69-EF9EDD28FC2B}" type="pres">
      <dgm:prSet presAssocID="{0DED50A9-1D59-4BFC-B123-848577014AC9}" presName="parTx" presStyleLbl="revTx" presStyleIdx="1" presStyleCnt="7">
        <dgm:presLayoutVars>
          <dgm:chMax val="0"/>
          <dgm:chPref val="0"/>
        </dgm:presLayoutVars>
      </dgm:prSet>
      <dgm:spPr/>
    </dgm:pt>
    <dgm:pt modelId="{5D936688-C7C9-4A87-9428-4C7EC257DD97}" type="pres">
      <dgm:prSet presAssocID="{166C6456-0BA0-48C3-BB40-991026B8230B}" presName="sibTrans" presStyleCnt="0"/>
      <dgm:spPr/>
    </dgm:pt>
    <dgm:pt modelId="{AFD52136-B2DE-48FA-83D5-48CD765F3660}" type="pres">
      <dgm:prSet presAssocID="{3142EF8B-E112-4B5E-BAEA-79339F0C7DB1}" presName="compNode" presStyleCnt="0"/>
      <dgm:spPr/>
    </dgm:pt>
    <dgm:pt modelId="{1D6F426D-953A-4A78-94AA-6A9C7E6BA10A}" type="pres">
      <dgm:prSet presAssocID="{3142EF8B-E112-4B5E-BAEA-79339F0C7DB1}" presName="bgRect" presStyleLbl="bgShp" presStyleIdx="2" presStyleCnt="7"/>
      <dgm:spPr/>
    </dgm:pt>
    <dgm:pt modelId="{591327D3-D315-44AB-97DC-53068DC2863D}" type="pres">
      <dgm:prSet presAssocID="{3142EF8B-E112-4B5E-BAEA-79339F0C7DB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mize"/>
        </a:ext>
      </dgm:extLst>
    </dgm:pt>
    <dgm:pt modelId="{738389CA-4DD7-4EF2-BB87-C9E0E93788FC}" type="pres">
      <dgm:prSet presAssocID="{3142EF8B-E112-4B5E-BAEA-79339F0C7DB1}" presName="spaceRect" presStyleCnt="0"/>
      <dgm:spPr/>
    </dgm:pt>
    <dgm:pt modelId="{E6701CD0-5E22-4877-BF9F-6A1C275D3828}" type="pres">
      <dgm:prSet presAssocID="{3142EF8B-E112-4B5E-BAEA-79339F0C7DB1}" presName="parTx" presStyleLbl="revTx" presStyleIdx="2" presStyleCnt="7">
        <dgm:presLayoutVars>
          <dgm:chMax val="0"/>
          <dgm:chPref val="0"/>
        </dgm:presLayoutVars>
      </dgm:prSet>
      <dgm:spPr/>
    </dgm:pt>
    <dgm:pt modelId="{71635134-E28C-4B98-A122-5011B5E86E63}" type="pres">
      <dgm:prSet presAssocID="{2C6C798B-A75A-4E79-B78D-4A6216743663}" presName="sibTrans" presStyleCnt="0"/>
      <dgm:spPr/>
    </dgm:pt>
    <dgm:pt modelId="{37D3FE3D-9E4A-4159-9070-CC60ECC19C69}" type="pres">
      <dgm:prSet presAssocID="{2AFB16B2-8FB6-4C96-BAA7-18A37D661C76}" presName="compNode" presStyleCnt="0"/>
      <dgm:spPr/>
    </dgm:pt>
    <dgm:pt modelId="{AD581669-4DB2-4E3D-A127-329C80085B1D}" type="pres">
      <dgm:prSet presAssocID="{2AFB16B2-8FB6-4C96-BAA7-18A37D661C76}" presName="bgRect" presStyleLbl="bgShp" presStyleIdx="3" presStyleCnt="7"/>
      <dgm:spPr/>
    </dgm:pt>
    <dgm:pt modelId="{9FBC4B18-38FB-40D7-AFCF-187F16D18AAA}" type="pres">
      <dgm:prSet presAssocID="{2AFB16B2-8FB6-4C96-BAA7-18A37D661C7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3D1165E5-2EAE-461B-A560-D505E164BC38}" type="pres">
      <dgm:prSet presAssocID="{2AFB16B2-8FB6-4C96-BAA7-18A37D661C76}" presName="spaceRect" presStyleCnt="0"/>
      <dgm:spPr/>
    </dgm:pt>
    <dgm:pt modelId="{5721FA4C-A686-49BA-B0A4-E4E78428D430}" type="pres">
      <dgm:prSet presAssocID="{2AFB16B2-8FB6-4C96-BAA7-18A37D661C76}" presName="parTx" presStyleLbl="revTx" presStyleIdx="3" presStyleCnt="7">
        <dgm:presLayoutVars>
          <dgm:chMax val="0"/>
          <dgm:chPref val="0"/>
        </dgm:presLayoutVars>
      </dgm:prSet>
      <dgm:spPr/>
    </dgm:pt>
    <dgm:pt modelId="{EB4663DB-5178-450F-AE4D-AC686DBC2510}" type="pres">
      <dgm:prSet presAssocID="{48860B06-9145-4B63-8717-47CCA9343B29}" presName="sibTrans" presStyleCnt="0"/>
      <dgm:spPr/>
    </dgm:pt>
    <dgm:pt modelId="{91BAE304-8D98-4041-AD1C-FBDEA309ADFA}" type="pres">
      <dgm:prSet presAssocID="{F2E5A042-C5CE-47A1-90AE-6413D52E08AA}" presName="compNode" presStyleCnt="0"/>
      <dgm:spPr/>
    </dgm:pt>
    <dgm:pt modelId="{0123EBF3-8BB1-471B-9C4B-ECEA97A1BC13}" type="pres">
      <dgm:prSet presAssocID="{F2E5A042-C5CE-47A1-90AE-6413D52E08AA}" presName="bgRect" presStyleLbl="bgShp" presStyleIdx="4" presStyleCnt="7"/>
      <dgm:spPr/>
    </dgm:pt>
    <dgm:pt modelId="{BFEA077E-5888-4352-9C85-694DE0B5FBFF}" type="pres">
      <dgm:prSet presAssocID="{F2E5A042-C5CE-47A1-90AE-6413D52E08A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ug boat"/>
        </a:ext>
      </dgm:extLst>
    </dgm:pt>
    <dgm:pt modelId="{2FC72622-2E28-4AF9-9C8E-4A4BFE28B6FF}" type="pres">
      <dgm:prSet presAssocID="{F2E5A042-C5CE-47A1-90AE-6413D52E08AA}" presName="spaceRect" presStyleCnt="0"/>
      <dgm:spPr/>
    </dgm:pt>
    <dgm:pt modelId="{748425A8-F109-42F5-98BC-FAC58743A778}" type="pres">
      <dgm:prSet presAssocID="{F2E5A042-C5CE-47A1-90AE-6413D52E08AA}" presName="parTx" presStyleLbl="revTx" presStyleIdx="4" presStyleCnt="7">
        <dgm:presLayoutVars>
          <dgm:chMax val="0"/>
          <dgm:chPref val="0"/>
        </dgm:presLayoutVars>
      </dgm:prSet>
      <dgm:spPr/>
    </dgm:pt>
    <dgm:pt modelId="{5C5208BC-4E98-4EFE-BDAF-581B3A19DFC9}" type="pres">
      <dgm:prSet presAssocID="{02D310C1-2D97-4DA0-A9D9-944F2ADDFCD9}" presName="sibTrans" presStyleCnt="0"/>
      <dgm:spPr/>
    </dgm:pt>
    <dgm:pt modelId="{A35E2918-A4EB-4E46-A0D6-66169FB4438B}" type="pres">
      <dgm:prSet presAssocID="{99631627-5D44-4393-A757-3C8258D13036}" presName="compNode" presStyleCnt="0"/>
      <dgm:spPr/>
    </dgm:pt>
    <dgm:pt modelId="{5E9A8808-6561-470E-8418-3A09ADA167F5}" type="pres">
      <dgm:prSet presAssocID="{99631627-5D44-4393-A757-3C8258D13036}" presName="bgRect" presStyleLbl="bgShp" presStyleIdx="5" presStyleCnt="7"/>
      <dgm:spPr/>
    </dgm:pt>
    <dgm:pt modelId="{0BA58ED9-40D3-499E-821E-26C63BB7622A}" type="pres">
      <dgm:prSet presAssocID="{99631627-5D44-4393-A757-3C8258D1303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79EC0AB1-78D6-452C-9A19-DD120916B538}" type="pres">
      <dgm:prSet presAssocID="{99631627-5D44-4393-A757-3C8258D13036}" presName="spaceRect" presStyleCnt="0"/>
      <dgm:spPr/>
    </dgm:pt>
    <dgm:pt modelId="{B7E4DE56-AD02-4A25-95B9-B0603A41B649}" type="pres">
      <dgm:prSet presAssocID="{99631627-5D44-4393-A757-3C8258D13036}" presName="parTx" presStyleLbl="revTx" presStyleIdx="5" presStyleCnt="7">
        <dgm:presLayoutVars>
          <dgm:chMax val="0"/>
          <dgm:chPref val="0"/>
        </dgm:presLayoutVars>
      </dgm:prSet>
      <dgm:spPr/>
    </dgm:pt>
    <dgm:pt modelId="{9A8BB37C-3E5D-4E84-8E3C-AAC332BF5B31}" type="pres">
      <dgm:prSet presAssocID="{FCC518CC-0E8D-4A46-839C-2DED3274472F}" presName="sibTrans" presStyleCnt="0"/>
      <dgm:spPr/>
    </dgm:pt>
    <dgm:pt modelId="{EAFFA1CE-2036-40FA-83FB-AFB1F6D29E51}" type="pres">
      <dgm:prSet presAssocID="{3D163D0D-58BC-419D-8240-91D421704573}" presName="compNode" presStyleCnt="0"/>
      <dgm:spPr/>
    </dgm:pt>
    <dgm:pt modelId="{999310DC-E328-455A-97A2-8D727753EE95}" type="pres">
      <dgm:prSet presAssocID="{3D163D0D-58BC-419D-8240-91D421704573}" presName="bgRect" presStyleLbl="bgShp" presStyleIdx="6" presStyleCnt="7"/>
      <dgm:spPr/>
    </dgm:pt>
    <dgm:pt modelId="{DA9F30DC-5EFF-4F69-B29D-54AEC0E3F297}" type="pres">
      <dgm:prSet presAssocID="{3D163D0D-58BC-419D-8240-91D421704573}"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atistics"/>
        </a:ext>
      </dgm:extLst>
    </dgm:pt>
    <dgm:pt modelId="{868429D8-4C12-497E-95FE-D1C386FE6FA9}" type="pres">
      <dgm:prSet presAssocID="{3D163D0D-58BC-419D-8240-91D421704573}" presName="spaceRect" presStyleCnt="0"/>
      <dgm:spPr/>
    </dgm:pt>
    <dgm:pt modelId="{98065748-8C2F-4598-9E60-B61B422FEC72}" type="pres">
      <dgm:prSet presAssocID="{3D163D0D-58BC-419D-8240-91D421704573}" presName="parTx" presStyleLbl="revTx" presStyleIdx="6" presStyleCnt="7">
        <dgm:presLayoutVars>
          <dgm:chMax val="0"/>
          <dgm:chPref val="0"/>
        </dgm:presLayoutVars>
      </dgm:prSet>
      <dgm:spPr/>
    </dgm:pt>
  </dgm:ptLst>
  <dgm:cxnLst>
    <dgm:cxn modelId="{19138B0F-7FD0-418B-B4BA-48AC4AD0CA11}" type="presOf" srcId="{99631627-5D44-4393-A757-3C8258D13036}" destId="{B7E4DE56-AD02-4A25-95B9-B0603A41B649}" srcOrd="0" destOrd="0" presId="urn:microsoft.com/office/officeart/2018/2/layout/IconVerticalSolidList"/>
    <dgm:cxn modelId="{72953237-8957-4A28-9CDB-8FDF8B31F752}" type="presOf" srcId="{7841BC9B-DAB4-46D2-8377-F7940C8067B3}" destId="{F94D1BD2-EA6C-45EA-82A9-36442ADD7061}" srcOrd="0" destOrd="0" presId="urn:microsoft.com/office/officeart/2018/2/layout/IconVerticalSolidList"/>
    <dgm:cxn modelId="{8DC1ED53-76BA-4C8D-A804-E9667706C474}" type="presOf" srcId="{3142EF8B-E112-4B5E-BAEA-79339F0C7DB1}" destId="{E6701CD0-5E22-4877-BF9F-6A1C275D3828}" srcOrd="0" destOrd="0" presId="urn:microsoft.com/office/officeart/2018/2/layout/IconVerticalSolidList"/>
    <dgm:cxn modelId="{88571954-1120-4353-B359-F3120B8679EE}" type="presOf" srcId="{0DED50A9-1D59-4BFC-B123-848577014AC9}" destId="{DD29C5E8-66A0-491D-AE69-EF9EDD28FC2B}" srcOrd="0" destOrd="0" presId="urn:microsoft.com/office/officeart/2018/2/layout/IconVerticalSolidList"/>
    <dgm:cxn modelId="{6511B97A-36D8-4B3F-8F8C-2AC6090E08B3}" srcId="{260BA915-0AF3-4F20-9DA2-52C7C42F02D6}" destId="{99631627-5D44-4393-A757-3C8258D13036}" srcOrd="5" destOrd="0" parTransId="{666595ED-8BC6-4C10-BC90-CFF5E845C76C}" sibTransId="{FCC518CC-0E8D-4A46-839C-2DED3274472F}"/>
    <dgm:cxn modelId="{793D1A7B-5602-4212-9339-ADF12FDBFBD9}" srcId="{260BA915-0AF3-4F20-9DA2-52C7C42F02D6}" destId="{0DED50A9-1D59-4BFC-B123-848577014AC9}" srcOrd="1" destOrd="0" parTransId="{EBF65BC0-E460-404F-9A5F-7AA41AF2ADC1}" sibTransId="{166C6456-0BA0-48C3-BB40-991026B8230B}"/>
    <dgm:cxn modelId="{9FE1E588-448F-4302-9E93-3DD84040902B}" type="presOf" srcId="{260BA915-0AF3-4F20-9DA2-52C7C42F02D6}" destId="{601BC564-8FAE-4F10-A8AC-50D49CA74004}" srcOrd="0" destOrd="0" presId="urn:microsoft.com/office/officeart/2018/2/layout/IconVerticalSolidList"/>
    <dgm:cxn modelId="{42BE2698-ECF3-4F0B-91BB-8B3C3F84FBE9}" type="presOf" srcId="{F2E5A042-C5CE-47A1-90AE-6413D52E08AA}" destId="{748425A8-F109-42F5-98BC-FAC58743A778}" srcOrd="0" destOrd="0" presId="urn:microsoft.com/office/officeart/2018/2/layout/IconVerticalSolidList"/>
    <dgm:cxn modelId="{E593B99E-07A8-45F3-9522-4838A0989116}" srcId="{260BA915-0AF3-4F20-9DA2-52C7C42F02D6}" destId="{3142EF8B-E112-4B5E-BAEA-79339F0C7DB1}" srcOrd="2" destOrd="0" parTransId="{5142A033-EEBC-4A13-989D-26DB8D42CE59}" sibTransId="{2C6C798B-A75A-4E79-B78D-4A6216743663}"/>
    <dgm:cxn modelId="{FD6655B0-1E9C-4BB2-A557-29660B4305FC}" srcId="{260BA915-0AF3-4F20-9DA2-52C7C42F02D6}" destId="{3D163D0D-58BC-419D-8240-91D421704573}" srcOrd="6" destOrd="0" parTransId="{93E6F7F0-38A2-4464-A310-2516D34CEF92}" sibTransId="{629562AF-1FA9-4972-90A9-99BE98A60774}"/>
    <dgm:cxn modelId="{FEFA62BD-E3DA-45FD-85FC-A6CF09D2637C}" srcId="{260BA915-0AF3-4F20-9DA2-52C7C42F02D6}" destId="{F2E5A042-C5CE-47A1-90AE-6413D52E08AA}" srcOrd="4" destOrd="0" parTransId="{60DFCDEC-2B58-4FF1-9A80-C5FD4F74139A}" sibTransId="{02D310C1-2D97-4DA0-A9D9-944F2ADDFCD9}"/>
    <dgm:cxn modelId="{BEFFC4C6-84FC-42EB-BC9A-39AB1482A3D5}" srcId="{260BA915-0AF3-4F20-9DA2-52C7C42F02D6}" destId="{2AFB16B2-8FB6-4C96-BAA7-18A37D661C76}" srcOrd="3" destOrd="0" parTransId="{FF097B97-A9AF-4CE0-BBA4-8EA1B8F77B8A}" sibTransId="{48860B06-9145-4B63-8717-47CCA9343B29}"/>
    <dgm:cxn modelId="{67B28ADE-D08E-41A4-8D29-11E90547D1B5}" type="presOf" srcId="{3D163D0D-58BC-419D-8240-91D421704573}" destId="{98065748-8C2F-4598-9E60-B61B422FEC72}" srcOrd="0" destOrd="0" presId="urn:microsoft.com/office/officeart/2018/2/layout/IconVerticalSolidList"/>
    <dgm:cxn modelId="{638157E4-2B23-4284-9CE2-14C5BAE85E7F}" srcId="{260BA915-0AF3-4F20-9DA2-52C7C42F02D6}" destId="{7841BC9B-DAB4-46D2-8377-F7940C8067B3}" srcOrd="0" destOrd="0" parTransId="{7A48916C-FB0A-47E2-BA91-EF6A78AA9FC4}" sibTransId="{CFB052D7-302D-4195-A4B5-25E439797E6E}"/>
    <dgm:cxn modelId="{13C204F4-D859-4CDB-B2E9-A84A887DA2AB}" type="presOf" srcId="{2AFB16B2-8FB6-4C96-BAA7-18A37D661C76}" destId="{5721FA4C-A686-49BA-B0A4-E4E78428D430}" srcOrd="0" destOrd="0" presId="urn:microsoft.com/office/officeart/2018/2/layout/IconVerticalSolidList"/>
    <dgm:cxn modelId="{8085A025-C8AE-47C9-8EA2-7EB537CA9EF3}" type="presParOf" srcId="{601BC564-8FAE-4F10-A8AC-50D49CA74004}" destId="{4C2A4842-06DB-46F0-80E0-F3EC6C30D1A6}" srcOrd="0" destOrd="0" presId="urn:microsoft.com/office/officeart/2018/2/layout/IconVerticalSolidList"/>
    <dgm:cxn modelId="{479D4CA6-5FE2-4445-833A-63F2CEF992D9}" type="presParOf" srcId="{4C2A4842-06DB-46F0-80E0-F3EC6C30D1A6}" destId="{21EA9D5E-34D8-49D6-B83E-D8D790268F46}" srcOrd="0" destOrd="0" presId="urn:microsoft.com/office/officeart/2018/2/layout/IconVerticalSolidList"/>
    <dgm:cxn modelId="{BC7BDD6E-494F-4A6A-86E2-C3BD544C07E9}" type="presParOf" srcId="{4C2A4842-06DB-46F0-80E0-F3EC6C30D1A6}" destId="{CC4F283E-934D-4CC1-B4BF-E8FD9472C5E7}" srcOrd="1" destOrd="0" presId="urn:microsoft.com/office/officeart/2018/2/layout/IconVerticalSolidList"/>
    <dgm:cxn modelId="{E08D4277-CD15-4311-A86D-8729A9522871}" type="presParOf" srcId="{4C2A4842-06DB-46F0-80E0-F3EC6C30D1A6}" destId="{BD7DD6AB-8168-46D2-B6C4-10E204A836EF}" srcOrd="2" destOrd="0" presId="urn:microsoft.com/office/officeart/2018/2/layout/IconVerticalSolidList"/>
    <dgm:cxn modelId="{E20251C1-58BC-4A83-9E91-CF4A6823746E}" type="presParOf" srcId="{4C2A4842-06DB-46F0-80E0-F3EC6C30D1A6}" destId="{F94D1BD2-EA6C-45EA-82A9-36442ADD7061}" srcOrd="3" destOrd="0" presId="urn:microsoft.com/office/officeart/2018/2/layout/IconVerticalSolidList"/>
    <dgm:cxn modelId="{0D45529F-906D-4258-8BF3-CF88F3326230}" type="presParOf" srcId="{601BC564-8FAE-4F10-A8AC-50D49CA74004}" destId="{6BEC3351-E0A8-484B-91DB-A54FCC6B31C1}" srcOrd="1" destOrd="0" presId="urn:microsoft.com/office/officeart/2018/2/layout/IconVerticalSolidList"/>
    <dgm:cxn modelId="{88197079-B529-47EC-89D8-44B9B7255BDE}" type="presParOf" srcId="{601BC564-8FAE-4F10-A8AC-50D49CA74004}" destId="{63260339-E8C8-4C9E-8011-57B2478AAA85}" srcOrd="2" destOrd="0" presId="urn:microsoft.com/office/officeart/2018/2/layout/IconVerticalSolidList"/>
    <dgm:cxn modelId="{699999A9-8822-41FD-993F-7944AFD46DF5}" type="presParOf" srcId="{63260339-E8C8-4C9E-8011-57B2478AAA85}" destId="{749D0B42-86DE-498B-9D7F-728FA0F5C148}" srcOrd="0" destOrd="0" presId="urn:microsoft.com/office/officeart/2018/2/layout/IconVerticalSolidList"/>
    <dgm:cxn modelId="{9E74E6E6-3621-41B6-B1FE-84C174B42E2B}" type="presParOf" srcId="{63260339-E8C8-4C9E-8011-57B2478AAA85}" destId="{6A45B81F-9F0B-4A8D-8F58-5D89F901D962}" srcOrd="1" destOrd="0" presId="urn:microsoft.com/office/officeart/2018/2/layout/IconVerticalSolidList"/>
    <dgm:cxn modelId="{E488D6D1-C217-4C26-A410-B73B350E9D72}" type="presParOf" srcId="{63260339-E8C8-4C9E-8011-57B2478AAA85}" destId="{E7B4178D-F8D7-447A-BE66-8C75DEA9026D}" srcOrd="2" destOrd="0" presId="urn:microsoft.com/office/officeart/2018/2/layout/IconVerticalSolidList"/>
    <dgm:cxn modelId="{88C49890-722A-4C44-B31A-D953CC1B3959}" type="presParOf" srcId="{63260339-E8C8-4C9E-8011-57B2478AAA85}" destId="{DD29C5E8-66A0-491D-AE69-EF9EDD28FC2B}" srcOrd="3" destOrd="0" presId="urn:microsoft.com/office/officeart/2018/2/layout/IconVerticalSolidList"/>
    <dgm:cxn modelId="{DB5AE71E-8404-4418-9EE3-7B63A978CB34}" type="presParOf" srcId="{601BC564-8FAE-4F10-A8AC-50D49CA74004}" destId="{5D936688-C7C9-4A87-9428-4C7EC257DD97}" srcOrd="3" destOrd="0" presId="urn:microsoft.com/office/officeart/2018/2/layout/IconVerticalSolidList"/>
    <dgm:cxn modelId="{D99C5523-7856-4AE2-9230-357E5A30FFBE}" type="presParOf" srcId="{601BC564-8FAE-4F10-A8AC-50D49CA74004}" destId="{AFD52136-B2DE-48FA-83D5-48CD765F3660}" srcOrd="4" destOrd="0" presId="urn:microsoft.com/office/officeart/2018/2/layout/IconVerticalSolidList"/>
    <dgm:cxn modelId="{B5E5CACF-309C-4020-B542-E6D58B629666}" type="presParOf" srcId="{AFD52136-B2DE-48FA-83D5-48CD765F3660}" destId="{1D6F426D-953A-4A78-94AA-6A9C7E6BA10A}" srcOrd="0" destOrd="0" presId="urn:microsoft.com/office/officeart/2018/2/layout/IconVerticalSolidList"/>
    <dgm:cxn modelId="{741528F9-E22B-492B-BA2E-7154CDAF4834}" type="presParOf" srcId="{AFD52136-B2DE-48FA-83D5-48CD765F3660}" destId="{591327D3-D315-44AB-97DC-53068DC2863D}" srcOrd="1" destOrd="0" presId="urn:microsoft.com/office/officeart/2018/2/layout/IconVerticalSolidList"/>
    <dgm:cxn modelId="{EB6F0733-EB52-4633-B942-D85DC9D63CCC}" type="presParOf" srcId="{AFD52136-B2DE-48FA-83D5-48CD765F3660}" destId="{738389CA-4DD7-4EF2-BB87-C9E0E93788FC}" srcOrd="2" destOrd="0" presId="urn:microsoft.com/office/officeart/2018/2/layout/IconVerticalSolidList"/>
    <dgm:cxn modelId="{11658367-5CF1-47AE-BEED-C59A5D8D6BAE}" type="presParOf" srcId="{AFD52136-B2DE-48FA-83D5-48CD765F3660}" destId="{E6701CD0-5E22-4877-BF9F-6A1C275D3828}" srcOrd="3" destOrd="0" presId="urn:microsoft.com/office/officeart/2018/2/layout/IconVerticalSolidList"/>
    <dgm:cxn modelId="{1EC55492-3632-4B5F-A8CC-FFE63D5144D6}" type="presParOf" srcId="{601BC564-8FAE-4F10-A8AC-50D49CA74004}" destId="{71635134-E28C-4B98-A122-5011B5E86E63}" srcOrd="5" destOrd="0" presId="urn:microsoft.com/office/officeart/2018/2/layout/IconVerticalSolidList"/>
    <dgm:cxn modelId="{C5131DB7-47C4-4E13-877E-784178401750}" type="presParOf" srcId="{601BC564-8FAE-4F10-A8AC-50D49CA74004}" destId="{37D3FE3D-9E4A-4159-9070-CC60ECC19C69}" srcOrd="6" destOrd="0" presId="urn:microsoft.com/office/officeart/2018/2/layout/IconVerticalSolidList"/>
    <dgm:cxn modelId="{FC5089C1-001D-45F4-84FE-C7C1087345DB}" type="presParOf" srcId="{37D3FE3D-9E4A-4159-9070-CC60ECC19C69}" destId="{AD581669-4DB2-4E3D-A127-329C80085B1D}" srcOrd="0" destOrd="0" presId="urn:microsoft.com/office/officeart/2018/2/layout/IconVerticalSolidList"/>
    <dgm:cxn modelId="{3DFCC42B-076B-4592-89FC-F70E53705B24}" type="presParOf" srcId="{37D3FE3D-9E4A-4159-9070-CC60ECC19C69}" destId="{9FBC4B18-38FB-40D7-AFCF-187F16D18AAA}" srcOrd="1" destOrd="0" presId="urn:microsoft.com/office/officeart/2018/2/layout/IconVerticalSolidList"/>
    <dgm:cxn modelId="{9392648D-4879-4064-A35B-5FE8CFB8CCE7}" type="presParOf" srcId="{37D3FE3D-9E4A-4159-9070-CC60ECC19C69}" destId="{3D1165E5-2EAE-461B-A560-D505E164BC38}" srcOrd="2" destOrd="0" presId="urn:microsoft.com/office/officeart/2018/2/layout/IconVerticalSolidList"/>
    <dgm:cxn modelId="{8AFA0E25-D468-4CA1-BCE0-5713AECF6481}" type="presParOf" srcId="{37D3FE3D-9E4A-4159-9070-CC60ECC19C69}" destId="{5721FA4C-A686-49BA-B0A4-E4E78428D430}" srcOrd="3" destOrd="0" presId="urn:microsoft.com/office/officeart/2018/2/layout/IconVerticalSolidList"/>
    <dgm:cxn modelId="{A395B2B7-9901-4102-8623-E15877B45CEA}" type="presParOf" srcId="{601BC564-8FAE-4F10-A8AC-50D49CA74004}" destId="{EB4663DB-5178-450F-AE4D-AC686DBC2510}" srcOrd="7" destOrd="0" presId="urn:microsoft.com/office/officeart/2018/2/layout/IconVerticalSolidList"/>
    <dgm:cxn modelId="{53F83217-08B0-40D6-A71B-85BAB7A58910}" type="presParOf" srcId="{601BC564-8FAE-4F10-A8AC-50D49CA74004}" destId="{91BAE304-8D98-4041-AD1C-FBDEA309ADFA}" srcOrd="8" destOrd="0" presId="urn:microsoft.com/office/officeart/2018/2/layout/IconVerticalSolidList"/>
    <dgm:cxn modelId="{886FF7DD-F6E6-4C40-9089-F6FEE3A3F891}" type="presParOf" srcId="{91BAE304-8D98-4041-AD1C-FBDEA309ADFA}" destId="{0123EBF3-8BB1-471B-9C4B-ECEA97A1BC13}" srcOrd="0" destOrd="0" presId="urn:microsoft.com/office/officeart/2018/2/layout/IconVerticalSolidList"/>
    <dgm:cxn modelId="{57C95093-A500-4CC6-9AC0-4B3EB6AAA418}" type="presParOf" srcId="{91BAE304-8D98-4041-AD1C-FBDEA309ADFA}" destId="{BFEA077E-5888-4352-9C85-694DE0B5FBFF}" srcOrd="1" destOrd="0" presId="urn:microsoft.com/office/officeart/2018/2/layout/IconVerticalSolidList"/>
    <dgm:cxn modelId="{21539274-9B8D-43B7-BE37-F195329AA258}" type="presParOf" srcId="{91BAE304-8D98-4041-AD1C-FBDEA309ADFA}" destId="{2FC72622-2E28-4AF9-9C8E-4A4BFE28B6FF}" srcOrd="2" destOrd="0" presId="urn:microsoft.com/office/officeart/2018/2/layout/IconVerticalSolidList"/>
    <dgm:cxn modelId="{00F3A874-56C8-45C4-B96C-9642F27D07AF}" type="presParOf" srcId="{91BAE304-8D98-4041-AD1C-FBDEA309ADFA}" destId="{748425A8-F109-42F5-98BC-FAC58743A778}" srcOrd="3" destOrd="0" presId="urn:microsoft.com/office/officeart/2018/2/layout/IconVerticalSolidList"/>
    <dgm:cxn modelId="{CE6F0377-D828-4FFC-BCCE-8A163BCB6A1F}" type="presParOf" srcId="{601BC564-8FAE-4F10-A8AC-50D49CA74004}" destId="{5C5208BC-4E98-4EFE-BDAF-581B3A19DFC9}" srcOrd="9" destOrd="0" presId="urn:microsoft.com/office/officeart/2018/2/layout/IconVerticalSolidList"/>
    <dgm:cxn modelId="{2C0DCC0E-8210-4F47-99E4-7C38616483BC}" type="presParOf" srcId="{601BC564-8FAE-4F10-A8AC-50D49CA74004}" destId="{A35E2918-A4EB-4E46-A0D6-66169FB4438B}" srcOrd="10" destOrd="0" presId="urn:microsoft.com/office/officeart/2018/2/layout/IconVerticalSolidList"/>
    <dgm:cxn modelId="{0A74C68C-AE72-4880-B375-39B42DDF310E}" type="presParOf" srcId="{A35E2918-A4EB-4E46-A0D6-66169FB4438B}" destId="{5E9A8808-6561-470E-8418-3A09ADA167F5}" srcOrd="0" destOrd="0" presId="urn:microsoft.com/office/officeart/2018/2/layout/IconVerticalSolidList"/>
    <dgm:cxn modelId="{265DF351-A9E6-45AD-82C0-DA16D48498B0}" type="presParOf" srcId="{A35E2918-A4EB-4E46-A0D6-66169FB4438B}" destId="{0BA58ED9-40D3-499E-821E-26C63BB7622A}" srcOrd="1" destOrd="0" presId="urn:microsoft.com/office/officeart/2018/2/layout/IconVerticalSolidList"/>
    <dgm:cxn modelId="{BAFCA719-A852-4B5E-8752-033167A31A34}" type="presParOf" srcId="{A35E2918-A4EB-4E46-A0D6-66169FB4438B}" destId="{79EC0AB1-78D6-452C-9A19-DD120916B538}" srcOrd="2" destOrd="0" presId="urn:microsoft.com/office/officeart/2018/2/layout/IconVerticalSolidList"/>
    <dgm:cxn modelId="{09D84149-1713-491A-AE87-5DD2EFAE01CE}" type="presParOf" srcId="{A35E2918-A4EB-4E46-A0D6-66169FB4438B}" destId="{B7E4DE56-AD02-4A25-95B9-B0603A41B649}" srcOrd="3" destOrd="0" presId="urn:microsoft.com/office/officeart/2018/2/layout/IconVerticalSolidList"/>
    <dgm:cxn modelId="{8F1A13B1-FCCB-44DB-9D6B-4D48C1888C09}" type="presParOf" srcId="{601BC564-8FAE-4F10-A8AC-50D49CA74004}" destId="{9A8BB37C-3E5D-4E84-8E3C-AAC332BF5B31}" srcOrd="11" destOrd="0" presId="urn:microsoft.com/office/officeart/2018/2/layout/IconVerticalSolidList"/>
    <dgm:cxn modelId="{3D4CFA4A-74D3-4E6B-BED3-CF4B2DE63B8F}" type="presParOf" srcId="{601BC564-8FAE-4F10-A8AC-50D49CA74004}" destId="{EAFFA1CE-2036-40FA-83FB-AFB1F6D29E51}" srcOrd="12" destOrd="0" presId="urn:microsoft.com/office/officeart/2018/2/layout/IconVerticalSolidList"/>
    <dgm:cxn modelId="{931BC848-4509-4DDF-8389-5830B3B25EB7}" type="presParOf" srcId="{EAFFA1CE-2036-40FA-83FB-AFB1F6D29E51}" destId="{999310DC-E328-455A-97A2-8D727753EE95}" srcOrd="0" destOrd="0" presId="urn:microsoft.com/office/officeart/2018/2/layout/IconVerticalSolidList"/>
    <dgm:cxn modelId="{0EBB7B6C-735A-4A4F-ABB6-0323F3AE108D}" type="presParOf" srcId="{EAFFA1CE-2036-40FA-83FB-AFB1F6D29E51}" destId="{DA9F30DC-5EFF-4F69-B29D-54AEC0E3F297}" srcOrd="1" destOrd="0" presId="urn:microsoft.com/office/officeart/2018/2/layout/IconVerticalSolidList"/>
    <dgm:cxn modelId="{636D38A8-23C4-4CAB-A903-48794D8CCEB3}" type="presParOf" srcId="{EAFFA1CE-2036-40FA-83FB-AFB1F6D29E51}" destId="{868429D8-4C12-497E-95FE-D1C386FE6FA9}" srcOrd="2" destOrd="0" presId="urn:microsoft.com/office/officeart/2018/2/layout/IconVerticalSolidList"/>
    <dgm:cxn modelId="{8ACF82DC-6C84-4E4F-8693-34ECE44BA86B}" type="presParOf" srcId="{EAFFA1CE-2036-40FA-83FB-AFB1F6D29E51}" destId="{98065748-8C2F-4598-9E60-B61B422FEC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2AF87-9BCD-4944-935E-A46E3B51180C}">
      <dsp:nvSpPr>
        <dsp:cNvPr id="0" name=""/>
        <dsp:cNvSpPr/>
      </dsp:nvSpPr>
      <dsp:spPr>
        <a:xfrm>
          <a:off x="0" y="334007"/>
          <a:ext cx="7057847" cy="756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47767" tIns="208280" rIns="547767"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Cleaned data (handled missing values, duplicates, and irrelevant columns).</a:t>
          </a:r>
        </a:p>
        <a:p>
          <a:pPr marL="57150" lvl="1" indent="-57150" algn="l" defTabSz="444500">
            <a:lnSpc>
              <a:spcPct val="90000"/>
            </a:lnSpc>
            <a:spcBef>
              <a:spcPct val="0"/>
            </a:spcBef>
            <a:spcAft>
              <a:spcPct val="15000"/>
            </a:spcAft>
            <a:buChar char="•"/>
          </a:pPr>
          <a:r>
            <a:rPr lang="en-US" sz="1000" kern="1200"/>
            <a:t>Converted categorical variables into numerical representations using label encoding.</a:t>
          </a:r>
        </a:p>
        <a:p>
          <a:pPr marL="57150" lvl="1" indent="-57150" algn="l" defTabSz="444500">
            <a:lnSpc>
              <a:spcPct val="90000"/>
            </a:lnSpc>
            <a:spcBef>
              <a:spcPct val="0"/>
            </a:spcBef>
            <a:spcAft>
              <a:spcPct val="15000"/>
            </a:spcAft>
            <a:buChar char="•"/>
          </a:pPr>
          <a:r>
            <a:rPr lang="en-US" sz="1000" kern="1200"/>
            <a:t>Normalized numerical features where necessary.</a:t>
          </a:r>
        </a:p>
      </dsp:txBody>
      <dsp:txXfrm>
        <a:off x="0" y="334007"/>
        <a:ext cx="7057847" cy="756000"/>
      </dsp:txXfrm>
    </dsp:sp>
    <dsp:sp modelId="{CB4D7616-23AF-4886-AF61-D14F118D7348}">
      <dsp:nvSpPr>
        <dsp:cNvPr id="0" name=""/>
        <dsp:cNvSpPr/>
      </dsp:nvSpPr>
      <dsp:spPr>
        <a:xfrm>
          <a:off x="352892" y="186407"/>
          <a:ext cx="4940492" cy="2952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6739" tIns="0" rIns="186739" bIns="0" numCol="1" spcCol="1270" anchor="ctr" anchorCtr="0">
          <a:noAutofit/>
        </a:bodyPr>
        <a:lstStyle/>
        <a:p>
          <a:pPr marL="0" lvl="0" indent="0" algn="l" defTabSz="444500">
            <a:lnSpc>
              <a:spcPct val="90000"/>
            </a:lnSpc>
            <a:spcBef>
              <a:spcPct val="0"/>
            </a:spcBef>
            <a:spcAft>
              <a:spcPct val="35000"/>
            </a:spcAft>
            <a:buNone/>
          </a:pPr>
          <a:r>
            <a:rPr lang="en-US" sz="1000" b="1" kern="1200"/>
            <a:t>Data Preprocessing</a:t>
          </a:r>
          <a:endParaRPr lang="en-US" sz="1000" kern="1200"/>
        </a:p>
      </dsp:txBody>
      <dsp:txXfrm>
        <a:off x="367302" y="200817"/>
        <a:ext cx="4911672" cy="266380"/>
      </dsp:txXfrm>
    </dsp:sp>
    <dsp:sp modelId="{41955EBE-CFB8-4C53-A470-6483742412A3}">
      <dsp:nvSpPr>
        <dsp:cNvPr id="0" name=""/>
        <dsp:cNvSpPr/>
      </dsp:nvSpPr>
      <dsp:spPr>
        <a:xfrm>
          <a:off x="0" y="1291607"/>
          <a:ext cx="7057847" cy="5827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47767" tIns="208280" rIns="547767"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Visualized distributions and relationships between features.</a:t>
          </a:r>
        </a:p>
        <a:p>
          <a:pPr marL="57150" lvl="1" indent="-57150" algn="l" defTabSz="444500">
            <a:lnSpc>
              <a:spcPct val="90000"/>
            </a:lnSpc>
            <a:spcBef>
              <a:spcPct val="0"/>
            </a:spcBef>
            <a:spcAft>
              <a:spcPct val="15000"/>
            </a:spcAft>
            <a:buChar char="•"/>
          </a:pPr>
          <a:r>
            <a:rPr lang="en-US" sz="1000" kern="1200"/>
            <a:t>Identified correlations between delivery timeliness and independent variables.</a:t>
          </a:r>
        </a:p>
      </dsp:txBody>
      <dsp:txXfrm>
        <a:off x="0" y="1291607"/>
        <a:ext cx="7057847" cy="582750"/>
      </dsp:txXfrm>
    </dsp:sp>
    <dsp:sp modelId="{064EBDF3-0C3C-4AF9-93BD-AF89B99C1384}">
      <dsp:nvSpPr>
        <dsp:cNvPr id="0" name=""/>
        <dsp:cNvSpPr/>
      </dsp:nvSpPr>
      <dsp:spPr>
        <a:xfrm>
          <a:off x="352892" y="1144007"/>
          <a:ext cx="4940492" cy="2952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6739" tIns="0" rIns="186739" bIns="0" numCol="1" spcCol="1270" anchor="ctr" anchorCtr="0">
          <a:noAutofit/>
        </a:bodyPr>
        <a:lstStyle/>
        <a:p>
          <a:pPr marL="0" lvl="0" indent="0" algn="l" defTabSz="444500">
            <a:lnSpc>
              <a:spcPct val="90000"/>
            </a:lnSpc>
            <a:spcBef>
              <a:spcPct val="0"/>
            </a:spcBef>
            <a:spcAft>
              <a:spcPct val="35000"/>
            </a:spcAft>
            <a:buNone/>
          </a:pPr>
          <a:r>
            <a:rPr lang="en-US" sz="1000" b="1" kern="1200"/>
            <a:t>Exploratory Data Analysis (EDA)</a:t>
          </a:r>
          <a:endParaRPr lang="en-US" sz="1000" kern="1200"/>
        </a:p>
      </dsp:txBody>
      <dsp:txXfrm>
        <a:off x="367302" y="1158417"/>
        <a:ext cx="4911672" cy="266380"/>
      </dsp:txXfrm>
    </dsp:sp>
    <dsp:sp modelId="{16DAD3B0-ED88-4858-AB67-0B494DCC07A0}">
      <dsp:nvSpPr>
        <dsp:cNvPr id="0" name=""/>
        <dsp:cNvSpPr/>
      </dsp:nvSpPr>
      <dsp:spPr>
        <a:xfrm>
          <a:off x="0" y="2075957"/>
          <a:ext cx="7057847" cy="5827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47767" tIns="208280" rIns="547767"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Applied encoding techniques to categorical variables.</a:t>
          </a:r>
        </a:p>
        <a:p>
          <a:pPr marL="57150" lvl="1" indent="-57150" algn="l" defTabSz="444500">
            <a:lnSpc>
              <a:spcPct val="90000"/>
            </a:lnSpc>
            <a:spcBef>
              <a:spcPct val="0"/>
            </a:spcBef>
            <a:spcAft>
              <a:spcPct val="15000"/>
            </a:spcAft>
            <a:buChar char="•"/>
          </a:pPr>
          <a:r>
            <a:rPr lang="en-US" sz="1000" kern="1200"/>
            <a:t>Analyzed feature importance using statistical methods and tree-based algorithms.</a:t>
          </a:r>
        </a:p>
      </dsp:txBody>
      <dsp:txXfrm>
        <a:off x="0" y="2075957"/>
        <a:ext cx="7057847" cy="582750"/>
      </dsp:txXfrm>
    </dsp:sp>
    <dsp:sp modelId="{430A2513-23E7-4A1C-B82E-70671087CE95}">
      <dsp:nvSpPr>
        <dsp:cNvPr id="0" name=""/>
        <dsp:cNvSpPr/>
      </dsp:nvSpPr>
      <dsp:spPr>
        <a:xfrm>
          <a:off x="352892" y="1928357"/>
          <a:ext cx="4940492" cy="2952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6739" tIns="0" rIns="186739" bIns="0" numCol="1" spcCol="1270" anchor="ctr" anchorCtr="0">
          <a:noAutofit/>
        </a:bodyPr>
        <a:lstStyle/>
        <a:p>
          <a:pPr marL="0" lvl="0" indent="0" algn="l" defTabSz="444500">
            <a:lnSpc>
              <a:spcPct val="90000"/>
            </a:lnSpc>
            <a:spcBef>
              <a:spcPct val="0"/>
            </a:spcBef>
            <a:spcAft>
              <a:spcPct val="35000"/>
            </a:spcAft>
            <a:buNone/>
          </a:pPr>
          <a:r>
            <a:rPr lang="en-US" sz="1000" b="1" kern="1200"/>
            <a:t>Feature Engineering</a:t>
          </a:r>
          <a:endParaRPr lang="en-US" sz="1000" kern="1200"/>
        </a:p>
      </dsp:txBody>
      <dsp:txXfrm>
        <a:off x="367302" y="1942767"/>
        <a:ext cx="4911672" cy="266380"/>
      </dsp:txXfrm>
    </dsp:sp>
    <dsp:sp modelId="{B43A099E-CF9B-443F-B7B4-2C9F7A2EACE0}">
      <dsp:nvSpPr>
        <dsp:cNvPr id="0" name=""/>
        <dsp:cNvSpPr/>
      </dsp:nvSpPr>
      <dsp:spPr>
        <a:xfrm>
          <a:off x="0" y="2860308"/>
          <a:ext cx="7057847" cy="7245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47767" tIns="208280" rIns="547767"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Implemented multiple machine learning models including </a:t>
          </a:r>
          <a:r>
            <a:rPr lang="en-US" sz="1000" b="1" kern="1200"/>
            <a:t>Decision Tree, Random Forest, Logistic Regression, and KNN</a:t>
          </a:r>
          <a:r>
            <a:rPr lang="en-US" sz="1000" kern="1200"/>
            <a:t>.</a:t>
          </a:r>
        </a:p>
        <a:p>
          <a:pPr marL="57150" lvl="1" indent="-57150" algn="l" defTabSz="444500">
            <a:lnSpc>
              <a:spcPct val="90000"/>
            </a:lnSpc>
            <a:spcBef>
              <a:spcPct val="0"/>
            </a:spcBef>
            <a:spcAft>
              <a:spcPct val="15000"/>
            </a:spcAft>
            <a:buChar char="•"/>
          </a:pPr>
          <a:r>
            <a:rPr lang="en-US" sz="1000" kern="1200"/>
            <a:t>Optimized hyperparameters for improved accuracy.</a:t>
          </a:r>
        </a:p>
      </dsp:txBody>
      <dsp:txXfrm>
        <a:off x="0" y="2860308"/>
        <a:ext cx="7057847" cy="724500"/>
      </dsp:txXfrm>
    </dsp:sp>
    <dsp:sp modelId="{F61E0077-22D2-4088-A5FC-C30299FB15D2}">
      <dsp:nvSpPr>
        <dsp:cNvPr id="0" name=""/>
        <dsp:cNvSpPr/>
      </dsp:nvSpPr>
      <dsp:spPr>
        <a:xfrm>
          <a:off x="352892" y="2712707"/>
          <a:ext cx="4940492" cy="2952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6739" tIns="0" rIns="186739" bIns="0" numCol="1" spcCol="1270" anchor="ctr" anchorCtr="0">
          <a:noAutofit/>
        </a:bodyPr>
        <a:lstStyle/>
        <a:p>
          <a:pPr marL="0" lvl="0" indent="0" algn="l" defTabSz="444500">
            <a:lnSpc>
              <a:spcPct val="90000"/>
            </a:lnSpc>
            <a:spcBef>
              <a:spcPct val="0"/>
            </a:spcBef>
            <a:spcAft>
              <a:spcPct val="35000"/>
            </a:spcAft>
            <a:buNone/>
          </a:pPr>
          <a:r>
            <a:rPr lang="en-US" sz="1000" b="1" kern="1200"/>
            <a:t>Model Building</a:t>
          </a:r>
          <a:endParaRPr lang="en-US" sz="1000" kern="1200"/>
        </a:p>
      </dsp:txBody>
      <dsp:txXfrm>
        <a:off x="367302" y="2727117"/>
        <a:ext cx="4911672" cy="266380"/>
      </dsp:txXfrm>
    </dsp:sp>
    <dsp:sp modelId="{9F044403-8339-4373-A187-1C48799843D3}">
      <dsp:nvSpPr>
        <dsp:cNvPr id="0" name=""/>
        <dsp:cNvSpPr/>
      </dsp:nvSpPr>
      <dsp:spPr>
        <a:xfrm>
          <a:off x="0" y="3786408"/>
          <a:ext cx="7057847" cy="4252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47767" tIns="208280" rIns="547767"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Assessed model performance using </a:t>
          </a:r>
          <a:r>
            <a:rPr lang="en-US" sz="1000" b="1" kern="1200"/>
            <a:t>accuracy, confusion matrix, precision, recall, and F1-score</a:t>
          </a:r>
          <a:r>
            <a:rPr lang="en-US" sz="1000" kern="1200"/>
            <a:t>.</a:t>
          </a:r>
        </a:p>
      </dsp:txBody>
      <dsp:txXfrm>
        <a:off x="0" y="3786408"/>
        <a:ext cx="7057847" cy="425250"/>
      </dsp:txXfrm>
    </dsp:sp>
    <dsp:sp modelId="{827F1127-7032-4A79-838B-04D404923141}">
      <dsp:nvSpPr>
        <dsp:cNvPr id="0" name=""/>
        <dsp:cNvSpPr/>
      </dsp:nvSpPr>
      <dsp:spPr>
        <a:xfrm>
          <a:off x="352892" y="3638808"/>
          <a:ext cx="4940492" cy="2952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6739" tIns="0" rIns="186739" bIns="0" numCol="1" spcCol="1270" anchor="ctr" anchorCtr="0">
          <a:noAutofit/>
        </a:bodyPr>
        <a:lstStyle/>
        <a:p>
          <a:pPr marL="0" lvl="0" indent="0" algn="l" defTabSz="444500">
            <a:lnSpc>
              <a:spcPct val="90000"/>
            </a:lnSpc>
            <a:spcBef>
              <a:spcPct val="0"/>
            </a:spcBef>
            <a:spcAft>
              <a:spcPct val="35000"/>
            </a:spcAft>
            <a:buNone/>
          </a:pPr>
          <a:r>
            <a:rPr lang="en-US" sz="1000" b="1" kern="1200"/>
            <a:t>Model Evaluation</a:t>
          </a:r>
          <a:endParaRPr lang="en-US" sz="1000" kern="1200"/>
        </a:p>
      </dsp:txBody>
      <dsp:txXfrm>
        <a:off x="367302" y="3653218"/>
        <a:ext cx="4911672" cy="26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A85BC-EC30-45CE-977B-662DEF4DAF8A}">
      <dsp:nvSpPr>
        <dsp:cNvPr id="0" name=""/>
        <dsp:cNvSpPr/>
      </dsp:nvSpPr>
      <dsp:spPr>
        <a:xfrm>
          <a:off x="1411569" y="2029"/>
          <a:ext cx="5646277" cy="10511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9553" tIns="267004" rIns="109553" bIns="267004" numCol="1" spcCol="1270" anchor="ctr" anchorCtr="0">
          <a:noAutofit/>
        </a:bodyPr>
        <a:lstStyle/>
        <a:p>
          <a:pPr marL="0" lvl="0" indent="0" algn="l" defTabSz="800100">
            <a:lnSpc>
              <a:spcPct val="90000"/>
            </a:lnSpc>
            <a:spcBef>
              <a:spcPct val="0"/>
            </a:spcBef>
            <a:spcAft>
              <a:spcPct val="35000"/>
            </a:spcAft>
            <a:buNone/>
          </a:pPr>
          <a:r>
            <a:rPr lang="en-US" sz="1800" kern="1200"/>
            <a:t>Improve efficiency at Warehouse F by optimizing shipment schedules and diversifying transport modes.</a:t>
          </a:r>
        </a:p>
      </dsp:txBody>
      <dsp:txXfrm>
        <a:off x="1411569" y="2029"/>
        <a:ext cx="5646277" cy="1051197"/>
      </dsp:txXfrm>
    </dsp:sp>
    <dsp:sp modelId="{F15B97C9-8154-4E9B-A416-5B00A85EE154}">
      <dsp:nvSpPr>
        <dsp:cNvPr id="0" name=""/>
        <dsp:cNvSpPr/>
      </dsp:nvSpPr>
      <dsp:spPr>
        <a:xfrm>
          <a:off x="0" y="2029"/>
          <a:ext cx="1411569" cy="10511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4696" tIns="103835" rIns="74696" bIns="103835" numCol="1" spcCol="1270" anchor="ctr" anchorCtr="0">
          <a:noAutofit/>
        </a:bodyPr>
        <a:lstStyle/>
        <a:p>
          <a:pPr marL="0" lvl="0" indent="0" algn="ctr" defTabSz="1022350">
            <a:lnSpc>
              <a:spcPct val="90000"/>
            </a:lnSpc>
            <a:spcBef>
              <a:spcPct val="0"/>
            </a:spcBef>
            <a:spcAft>
              <a:spcPct val="35000"/>
            </a:spcAft>
            <a:buNone/>
          </a:pPr>
          <a:r>
            <a:rPr lang="en-US" sz="2300" kern="1200"/>
            <a:t>Improve</a:t>
          </a:r>
        </a:p>
      </dsp:txBody>
      <dsp:txXfrm>
        <a:off x="0" y="2029"/>
        <a:ext cx="1411569" cy="1051197"/>
      </dsp:txXfrm>
    </dsp:sp>
    <dsp:sp modelId="{03781169-EBDC-4BE7-805A-A49C17677089}">
      <dsp:nvSpPr>
        <dsp:cNvPr id="0" name=""/>
        <dsp:cNvSpPr/>
      </dsp:nvSpPr>
      <dsp:spPr>
        <a:xfrm>
          <a:off x="1411569" y="1116299"/>
          <a:ext cx="5646277" cy="10511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9553" tIns="267004" rIns="109553" bIns="267004" numCol="1" spcCol="1270" anchor="ctr" anchorCtr="0">
          <a:noAutofit/>
        </a:bodyPr>
        <a:lstStyle/>
        <a:p>
          <a:pPr marL="0" lvl="0" indent="0" algn="l" defTabSz="800100">
            <a:lnSpc>
              <a:spcPct val="90000"/>
            </a:lnSpc>
            <a:spcBef>
              <a:spcPct val="0"/>
            </a:spcBef>
            <a:spcAft>
              <a:spcPct val="35000"/>
            </a:spcAft>
            <a:buNone/>
          </a:pPr>
          <a:r>
            <a:rPr lang="en-US" sz="1800" kern="1200"/>
            <a:t>Enhance logistic tracking for high-cost and high-weight items to reduce delays.</a:t>
          </a:r>
        </a:p>
      </dsp:txBody>
      <dsp:txXfrm>
        <a:off x="1411569" y="1116299"/>
        <a:ext cx="5646277" cy="1051197"/>
      </dsp:txXfrm>
    </dsp:sp>
    <dsp:sp modelId="{7250D1D5-90CD-47CC-AF47-76990816A8F0}">
      <dsp:nvSpPr>
        <dsp:cNvPr id="0" name=""/>
        <dsp:cNvSpPr/>
      </dsp:nvSpPr>
      <dsp:spPr>
        <a:xfrm>
          <a:off x="0" y="1116299"/>
          <a:ext cx="1411569" cy="10511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4696" tIns="103835" rIns="74696" bIns="103835" numCol="1" spcCol="1270" anchor="ctr" anchorCtr="0">
          <a:noAutofit/>
        </a:bodyPr>
        <a:lstStyle/>
        <a:p>
          <a:pPr marL="0" lvl="0" indent="0" algn="ctr" defTabSz="1022350">
            <a:lnSpc>
              <a:spcPct val="90000"/>
            </a:lnSpc>
            <a:spcBef>
              <a:spcPct val="0"/>
            </a:spcBef>
            <a:spcAft>
              <a:spcPct val="35000"/>
            </a:spcAft>
            <a:buNone/>
          </a:pPr>
          <a:r>
            <a:rPr lang="en-US" sz="2300" kern="1200"/>
            <a:t>Enhance</a:t>
          </a:r>
        </a:p>
      </dsp:txBody>
      <dsp:txXfrm>
        <a:off x="0" y="1116299"/>
        <a:ext cx="1411569" cy="1051197"/>
      </dsp:txXfrm>
    </dsp:sp>
    <dsp:sp modelId="{CF949181-9FA2-4FEF-8E71-B6F7FE86ACC0}">
      <dsp:nvSpPr>
        <dsp:cNvPr id="0" name=""/>
        <dsp:cNvSpPr/>
      </dsp:nvSpPr>
      <dsp:spPr>
        <a:xfrm>
          <a:off x="1411569" y="2230568"/>
          <a:ext cx="5646277" cy="10511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9553" tIns="267004" rIns="109553" bIns="267004" numCol="1" spcCol="1270" anchor="ctr" anchorCtr="0">
          <a:noAutofit/>
        </a:bodyPr>
        <a:lstStyle/>
        <a:p>
          <a:pPr marL="0" lvl="0" indent="0" algn="l" defTabSz="800100">
            <a:lnSpc>
              <a:spcPct val="90000"/>
            </a:lnSpc>
            <a:spcBef>
              <a:spcPct val="0"/>
            </a:spcBef>
            <a:spcAft>
              <a:spcPct val="35000"/>
            </a:spcAft>
            <a:buNone/>
          </a:pPr>
          <a:r>
            <a:rPr lang="en-US" sz="1800" kern="1200"/>
            <a:t>Offer predictive insights to customers on potential delivery delays based on real-time factors.</a:t>
          </a:r>
        </a:p>
      </dsp:txBody>
      <dsp:txXfrm>
        <a:off x="1411569" y="2230568"/>
        <a:ext cx="5646277" cy="1051197"/>
      </dsp:txXfrm>
    </dsp:sp>
    <dsp:sp modelId="{3B58D7C3-7563-4B48-A14D-ED38FFEABAA8}">
      <dsp:nvSpPr>
        <dsp:cNvPr id="0" name=""/>
        <dsp:cNvSpPr/>
      </dsp:nvSpPr>
      <dsp:spPr>
        <a:xfrm>
          <a:off x="0" y="2230568"/>
          <a:ext cx="1411569" cy="10511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4696" tIns="103835" rIns="74696" bIns="103835" numCol="1" spcCol="1270" anchor="ctr" anchorCtr="0">
          <a:noAutofit/>
        </a:bodyPr>
        <a:lstStyle/>
        <a:p>
          <a:pPr marL="0" lvl="0" indent="0" algn="ctr" defTabSz="1022350">
            <a:lnSpc>
              <a:spcPct val="90000"/>
            </a:lnSpc>
            <a:spcBef>
              <a:spcPct val="0"/>
            </a:spcBef>
            <a:spcAft>
              <a:spcPct val="35000"/>
            </a:spcAft>
            <a:buNone/>
          </a:pPr>
          <a:r>
            <a:rPr lang="en-US" sz="2300" kern="1200"/>
            <a:t>Offer</a:t>
          </a:r>
        </a:p>
      </dsp:txBody>
      <dsp:txXfrm>
        <a:off x="0" y="2230568"/>
        <a:ext cx="1411569" cy="1051197"/>
      </dsp:txXfrm>
    </dsp:sp>
    <dsp:sp modelId="{E3299059-514A-4845-BB25-9A0CD6260EBB}">
      <dsp:nvSpPr>
        <dsp:cNvPr id="0" name=""/>
        <dsp:cNvSpPr/>
      </dsp:nvSpPr>
      <dsp:spPr>
        <a:xfrm>
          <a:off x="1411569" y="3344838"/>
          <a:ext cx="5646277" cy="10511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9553" tIns="267004" rIns="109553" bIns="267004" numCol="1" spcCol="1270" anchor="ctr" anchorCtr="0">
          <a:noAutofit/>
        </a:bodyPr>
        <a:lstStyle/>
        <a:p>
          <a:pPr marL="0" lvl="0" indent="0" algn="l" defTabSz="800100">
            <a:lnSpc>
              <a:spcPct val="90000"/>
            </a:lnSpc>
            <a:spcBef>
              <a:spcPct val="0"/>
            </a:spcBef>
            <a:spcAft>
              <a:spcPct val="35000"/>
            </a:spcAft>
            <a:buNone/>
          </a:pPr>
          <a:r>
            <a:rPr lang="en-US" sz="1800" kern="1200"/>
            <a:t>Optimize discounts strategically, as excessive discounts correlate with delayed shipments.</a:t>
          </a:r>
        </a:p>
      </dsp:txBody>
      <dsp:txXfrm>
        <a:off x="1411569" y="3344838"/>
        <a:ext cx="5646277" cy="1051197"/>
      </dsp:txXfrm>
    </dsp:sp>
    <dsp:sp modelId="{C00F86B5-C289-4C21-B3A4-CCBC9ECA5213}">
      <dsp:nvSpPr>
        <dsp:cNvPr id="0" name=""/>
        <dsp:cNvSpPr/>
      </dsp:nvSpPr>
      <dsp:spPr>
        <a:xfrm>
          <a:off x="0" y="3344838"/>
          <a:ext cx="1411569" cy="10511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4696" tIns="103835" rIns="74696" bIns="103835" numCol="1" spcCol="1270" anchor="ctr" anchorCtr="0">
          <a:noAutofit/>
        </a:bodyPr>
        <a:lstStyle/>
        <a:p>
          <a:pPr marL="0" lvl="0" indent="0" algn="ctr" defTabSz="1022350">
            <a:lnSpc>
              <a:spcPct val="90000"/>
            </a:lnSpc>
            <a:spcBef>
              <a:spcPct val="0"/>
            </a:spcBef>
            <a:spcAft>
              <a:spcPct val="35000"/>
            </a:spcAft>
            <a:buNone/>
          </a:pPr>
          <a:r>
            <a:rPr lang="en-US" sz="2300" kern="1200"/>
            <a:t>Optimize</a:t>
          </a:r>
        </a:p>
      </dsp:txBody>
      <dsp:txXfrm>
        <a:off x="0" y="3344838"/>
        <a:ext cx="1411569" cy="1051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A9D5E-34D8-49D6-B83E-D8D790268F46}">
      <dsp:nvSpPr>
        <dsp:cNvPr id="0" name=""/>
        <dsp:cNvSpPr/>
      </dsp:nvSpPr>
      <dsp:spPr>
        <a:xfrm>
          <a:off x="0" y="375"/>
          <a:ext cx="7057847" cy="5173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4F283E-934D-4CC1-B4BF-E8FD9472C5E7}">
      <dsp:nvSpPr>
        <dsp:cNvPr id="0" name=""/>
        <dsp:cNvSpPr/>
      </dsp:nvSpPr>
      <dsp:spPr>
        <a:xfrm>
          <a:off x="156492" y="116775"/>
          <a:ext cx="284532" cy="2845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4D1BD2-EA6C-45EA-82A9-36442ADD7061}">
      <dsp:nvSpPr>
        <dsp:cNvPr id="0" name=""/>
        <dsp:cNvSpPr/>
      </dsp:nvSpPr>
      <dsp:spPr>
        <a:xfrm>
          <a:off x="597517" y="375"/>
          <a:ext cx="6460329" cy="51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751" tIns="54751" rIns="54751" bIns="54751" numCol="1" spcCol="1270" anchor="ctr" anchorCtr="0">
          <a:noAutofit/>
        </a:bodyPr>
        <a:lstStyle/>
        <a:p>
          <a:pPr marL="0" lvl="0" indent="0" algn="l" defTabSz="622300">
            <a:lnSpc>
              <a:spcPct val="90000"/>
            </a:lnSpc>
            <a:spcBef>
              <a:spcPct val="0"/>
            </a:spcBef>
            <a:spcAft>
              <a:spcPct val="35000"/>
            </a:spcAft>
            <a:buNone/>
          </a:pPr>
          <a:r>
            <a:rPr lang="en-US" sz="1400" kern="1200"/>
            <a:t>Developed an interactive Streamlit UI for predicting e-commerce product delivery times.</a:t>
          </a:r>
        </a:p>
      </dsp:txBody>
      <dsp:txXfrm>
        <a:off x="597517" y="375"/>
        <a:ext cx="6460329" cy="517331"/>
      </dsp:txXfrm>
    </dsp:sp>
    <dsp:sp modelId="{749D0B42-86DE-498B-9D7F-728FA0F5C148}">
      <dsp:nvSpPr>
        <dsp:cNvPr id="0" name=""/>
        <dsp:cNvSpPr/>
      </dsp:nvSpPr>
      <dsp:spPr>
        <a:xfrm>
          <a:off x="0" y="647039"/>
          <a:ext cx="7057847" cy="5173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5B81F-9F0B-4A8D-8F58-5D89F901D962}">
      <dsp:nvSpPr>
        <dsp:cNvPr id="0" name=""/>
        <dsp:cNvSpPr/>
      </dsp:nvSpPr>
      <dsp:spPr>
        <a:xfrm>
          <a:off x="156492" y="763439"/>
          <a:ext cx="284532" cy="2845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29C5E8-66A0-491D-AE69-EF9EDD28FC2B}">
      <dsp:nvSpPr>
        <dsp:cNvPr id="0" name=""/>
        <dsp:cNvSpPr/>
      </dsp:nvSpPr>
      <dsp:spPr>
        <a:xfrm>
          <a:off x="597517" y="647039"/>
          <a:ext cx="6460329" cy="51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751" tIns="54751" rIns="54751" bIns="54751" numCol="1" spcCol="1270" anchor="ctr" anchorCtr="0">
          <a:noAutofit/>
        </a:bodyPr>
        <a:lstStyle/>
        <a:p>
          <a:pPr marL="0" lvl="0" indent="0" algn="l" defTabSz="622300">
            <a:lnSpc>
              <a:spcPct val="90000"/>
            </a:lnSpc>
            <a:spcBef>
              <a:spcPct val="0"/>
            </a:spcBef>
            <a:spcAft>
              <a:spcPct val="35000"/>
            </a:spcAft>
            <a:buNone/>
          </a:pPr>
          <a:r>
            <a:rPr lang="en-US" sz="1400" kern="1200"/>
            <a:t>The UI allows users to input key details related to orders and predicts the expected delivery time.</a:t>
          </a:r>
        </a:p>
      </dsp:txBody>
      <dsp:txXfrm>
        <a:off x="597517" y="647039"/>
        <a:ext cx="6460329" cy="517331"/>
      </dsp:txXfrm>
    </dsp:sp>
    <dsp:sp modelId="{1D6F426D-953A-4A78-94AA-6A9C7E6BA10A}">
      <dsp:nvSpPr>
        <dsp:cNvPr id="0" name=""/>
        <dsp:cNvSpPr/>
      </dsp:nvSpPr>
      <dsp:spPr>
        <a:xfrm>
          <a:off x="0" y="1293703"/>
          <a:ext cx="7057847" cy="5173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327D3-D315-44AB-97DC-53068DC2863D}">
      <dsp:nvSpPr>
        <dsp:cNvPr id="0" name=""/>
        <dsp:cNvSpPr/>
      </dsp:nvSpPr>
      <dsp:spPr>
        <a:xfrm>
          <a:off x="156492" y="1410103"/>
          <a:ext cx="284532" cy="2845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701CD0-5E22-4877-BF9F-6A1C275D3828}">
      <dsp:nvSpPr>
        <dsp:cNvPr id="0" name=""/>
        <dsp:cNvSpPr/>
      </dsp:nvSpPr>
      <dsp:spPr>
        <a:xfrm>
          <a:off x="597517" y="1293703"/>
          <a:ext cx="6460329" cy="51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751" tIns="54751" rIns="54751" bIns="54751" numCol="1" spcCol="1270" anchor="ctr" anchorCtr="0">
          <a:noAutofit/>
        </a:bodyPr>
        <a:lstStyle/>
        <a:p>
          <a:pPr marL="0" lvl="0" indent="0" algn="l" defTabSz="622300">
            <a:lnSpc>
              <a:spcPct val="90000"/>
            </a:lnSpc>
            <a:spcBef>
              <a:spcPct val="0"/>
            </a:spcBef>
            <a:spcAft>
              <a:spcPct val="35000"/>
            </a:spcAft>
            <a:buNone/>
          </a:pPr>
          <a:r>
            <a:rPr lang="en-US" sz="1400" kern="1200"/>
            <a:t>Features of the UI:</a:t>
          </a:r>
        </a:p>
      </dsp:txBody>
      <dsp:txXfrm>
        <a:off x="597517" y="1293703"/>
        <a:ext cx="6460329" cy="517331"/>
      </dsp:txXfrm>
    </dsp:sp>
    <dsp:sp modelId="{AD581669-4DB2-4E3D-A127-329C80085B1D}">
      <dsp:nvSpPr>
        <dsp:cNvPr id="0" name=""/>
        <dsp:cNvSpPr/>
      </dsp:nvSpPr>
      <dsp:spPr>
        <a:xfrm>
          <a:off x="0" y="1940367"/>
          <a:ext cx="7057847" cy="5173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BC4B18-38FB-40D7-AFCF-187F16D18AAA}">
      <dsp:nvSpPr>
        <dsp:cNvPr id="0" name=""/>
        <dsp:cNvSpPr/>
      </dsp:nvSpPr>
      <dsp:spPr>
        <a:xfrm>
          <a:off x="156492" y="2056766"/>
          <a:ext cx="284532" cy="2845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21FA4C-A686-49BA-B0A4-E4E78428D430}">
      <dsp:nvSpPr>
        <dsp:cNvPr id="0" name=""/>
        <dsp:cNvSpPr/>
      </dsp:nvSpPr>
      <dsp:spPr>
        <a:xfrm>
          <a:off x="597517" y="1940367"/>
          <a:ext cx="6460329" cy="51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751" tIns="54751" rIns="54751" bIns="54751" numCol="1" spcCol="1270" anchor="ctr" anchorCtr="0">
          <a:noAutofit/>
        </a:bodyPr>
        <a:lstStyle/>
        <a:p>
          <a:pPr marL="0" lvl="0" indent="0" algn="l" defTabSz="622300">
            <a:lnSpc>
              <a:spcPct val="90000"/>
            </a:lnSpc>
            <a:spcBef>
              <a:spcPct val="0"/>
            </a:spcBef>
            <a:spcAft>
              <a:spcPct val="35000"/>
            </a:spcAft>
            <a:buNone/>
          </a:pPr>
          <a:r>
            <a:rPr lang="en-US" sz="1400" kern="1200"/>
            <a:t>User Input Section:</a:t>
          </a:r>
        </a:p>
      </dsp:txBody>
      <dsp:txXfrm>
        <a:off x="597517" y="1940367"/>
        <a:ext cx="6460329" cy="517331"/>
      </dsp:txXfrm>
    </dsp:sp>
    <dsp:sp modelId="{0123EBF3-8BB1-471B-9C4B-ECEA97A1BC13}">
      <dsp:nvSpPr>
        <dsp:cNvPr id="0" name=""/>
        <dsp:cNvSpPr/>
      </dsp:nvSpPr>
      <dsp:spPr>
        <a:xfrm>
          <a:off x="0" y="2587031"/>
          <a:ext cx="7057847" cy="5173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EA077E-5888-4352-9C85-694DE0B5FBFF}">
      <dsp:nvSpPr>
        <dsp:cNvPr id="0" name=""/>
        <dsp:cNvSpPr/>
      </dsp:nvSpPr>
      <dsp:spPr>
        <a:xfrm>
          <a:off x="156492" y="2703430"/>
          <a:ext cx="284532" cy="2845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8425A8-F109-42F5-98BC-FAC58743A778}">
      <dsp:nvSpPr>
        <dsp:cNvPr id="0" name=""/>
        <dsp:cNvSpPr/>
      </dsp:nvSpPr>
      <dsp:spPr>
        <a:xfrm>
          <a:off x="597517" y="2587031"/>
          <a:ext cx="6460329" cy="51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751" tIns="54751" rIns="54751" bIns="54751" numCol="1" spcCol="1270" anchor="ctr" anchorCtr="0">
          <a:noAutofit/>
        </a:bodyPr>
        <a:lstStyle/>
        <a:p>
          <a:pPr marL="0" lvl="0" indent="0" algn="l" defTabSz="622300">
            <a:lnSpc>
              <a:spcPct val="90000"/>
            </a:lnSpc>
            <a:spcBef>
              <a:spcPct val="0"/>
            </a:spcBef>
            <a:spcAft>
              <a:spcPct val="35000"/>
            </a:spcAft>
            <a:buNone/>
          </a:pPr>
          <a:r>
            <a:rPr lang="en-US" sz="1400" kern="1200"/>
            <a:t>Users can enter product details like order date, product type, shipping address, etc.Includes a form to capture real-time data for prediction.</a:t>
          </a:r>
        </a:p>
      </dsp:txBody>
      <dsp:txXfrm>
        <a:off x="597517" y="2587031"/>
        <a:ext cx="6460329" cy="517331"/>
      </dsp:txXfrm>
    </dsp:sp>
    <dsp:sp modelId="{5E9A8808-6561-470E-8418-3A09ADA167F5}">
      <dsp:nvSpPr>
        <dsp:cNvPr id="0" name=""/>
        <dsp:cNvSpPr/>
      </dsp:nvSpPr>
      <dsp:spPr>
        <a:xfrm>
          <a:off x="0" y="3233695"/>
          <a:ext cx="7057847" cy="5173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58ED9-40D3-499E-821E-26C63BB7622A}">
      <dsp:nvSpPr>
        <dsp:cNvPr id="0" name=""/>
        <dsp:cNvSpPr/>
      </dsp:nvSpPr>
      <dsp:spPr>
        <a:xfrm>
          <a:off x="156492" y="3350094"/>
          <a:ext cx="284532" cy="28453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E4DE56-AD02-4A25-95B9-B0603A41B649}">
      <dsp:nvSpPr>
        <dsp:cNvPr id="0" name=""/>
        <dsp:cNvSpPr/>
      </dsp:nvSpPr>
      <dsp:spPr>
        <a:xfrm>
          <a:off x="597517" y="3233695"/>
          <a:ext cx="6460329" cy="51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751" tIns="54751" rIns="54751" bIns="54751" numCol="1" spcCol="1270" anchor="ctr" anchorCtr="0">
          <a:noAutofit/>
        </a:bodyPr>
        <a:lstStyle/>
        <a:p>
          <a:pPr marL="0" lvl="0" indent="0" algn="l" defTabSz="622300">
            <a:lnSpc>
              <a:spcPct val="90000"/>
            </a:lnSpc>
            <a:spcBef>
              <a:spcPct val="0"/>
            </a:spcBef>
            <a:spcAft>
              <a:spcPct val="35000"/>
            </a:spcAft>
            <a:buNone/>
          </a:pPr>
          <a:r>
            <a:rPr lang="en-US" sz="1400" kern="1200"/>
            <a:t>Prediction Output:</a:t>
          </a:r>
        </a:p>
      </dsp:txBody>
      <dsp:txXfrm>
        <a:off x="597517" y="3233695"/>
        <a:ext cx="6460329" cy="517331"/>
      </dsp:txXfrm>
    </dsp:sp>
    <dsp:sp modelId="{999310DC-E328-455A-97A2-8D727753EE95}">
      <dsp:nvSpPr>
        <dsp:cNvPr id="0" name=""/>
        <dsp:cNvSpPr/>
      </dsp:nvSpPr>
      <dsp:spPr>
        <a:xfrm>
          <a:off x="0" y="3880359"/>
          <a:ext cx="7057847" cy="5173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9F30DC-5EFF-4F69-B29D-54AEC0E3F297}">
      <dsp:nvSpPr>
        <dsp:cNvPr id="0" name=""/>
        <dsp:cNvSpPr/>
      </dsp:nvSpPr>
      <dsp:spPr>
        <a:xfrm>
          <a:off x="156492" y="3996758"/>
          <a:ext cx="284532" cy="28453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065748-8C2F-4598-9E60-B61B422FEC72}">
      <dsp:nvSpPr>
        <dsp:cNvPr id="0" name=""/>
        <dsp:cNvSpPr/>
      </dsp:nvSpPr>
      <dsp:spPr>
        <a:xfrm>
          <a:off x="597517" y="3880359"/>
          <a:ext cx="6460329" cy="51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751" tIns="54751" rIns="54751" bIns="54751" numCol="1" spcCol="1270" anchor="ctr" anchorCtr="0">
          <a:noAutofit/>
        </a:bodyPr>
        <a:lstStyle/>
        <a:p>
          <a:pPr marL="0" lvl="0" indent="0" algn="l" defTabSz="622300">
            <a:lnSpc>
              <a:spcPct val="90000"/>
            </a:lnSpc>
            <a:spcBef>
              <a:spcPct val="0"/>
            </a:spcBef>
            <a:spcAft>
              <a:spcPct val="35000"/>
            </a:spcAft>
            <a:buNone/>
          </a:pPr>
          <a:r>
            <a:rPr lang="en-US" sz="1400" kern="1200"/>
            <a:t>Based on the input, the model predicts the delivery time and displays the result.Provides visualizations or charts to enhance user understanding.</a:t>
          </a:r>
        </a:p>
      </dsp:txBody>
      <dsp:txXfrm>
        <a:off x="597517" y="3880359"/>
        <a:ext cx="6460329" cy="51733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10-05-2025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1797883682"/>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4" name="Shape 2054"/>
        <p:cNvGrpSpPr/>
        <p:nvPr/>
      </p:nvGrpSpPr>
      <p:grpSpPr>
        <a:xfrm>
          <a:off x="0" y="0"/>
          <a:ext cx="0" cy="0"/>
          <a:chOff x="0" y="0"/>
          <a:chExt cx="0" cy="0"/>
        </a:xfrm>
      </p:grpSpPr>
      <p:sp>
        <p:nvSpPr>
          <p:cNvPr id="2055" name="Google Shape;2055;g1f3c20d00e8204c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6" name="Google Shape;2056;g1f3c20d00e8204c8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7" name="Google Shape;2057;g1f3c20d00e8204c8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diagramData" Target="../diagrams/data2.xml"/><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diagramData" Target="../diagrams/data3.xml"/><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2.jpeg"/><Relationship Id="rId3" Type="http://schemas.openxmlformats.org/officeDocument/2006/relationships/image" Target="../media/image2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u="sng" dirty="0"/>
              <a:t>E-commerce Product Delivery Prediction</a:t>
            </a:r>
            <a:endParaRPr lang="en-US" sz="4400" b="1" u="sng" dirty="0">
              <a:latin typeface="Calibri" panose="020F0502020204030204" pitchFamily="34" charset="0"/>
            </a:endParaRPr>
          </a:p>
        </p:txBody>
      </p:sp>
      <p:sp>
        <p:nvSpPr>
          <p:cNvPr id="5" name="Rectangle 4">
            <a:extLst>
              <a:ext uri="{FF2B5EF4-FFF2-40B4-BE49-F238E27FC236}">
                <a16:creationId xmlns:a16="http://schemas.microsoft.com/office/drawing/2014/main" id="{969F46D2-131A-47D1-8831-E65AB3337FE9}"/>
              </a:ext>
            </a:extLst>
          </p:cNvPr>
          <p:cNvSpPr/>
          <p:nvPr/>
        </p:nvSpPr>
        <p:spPr>
          <a:xfrm>
            <a:off x="7277100" y="4258360"/>
            <a:ext cx="6096000" cy="461665"/>
          </a:xfrm>
          <a:prstGeom prst="rect">
            <a:avLst/>
          </a:prstGeom>
        </p:spPr>
        <p:txBody>
          <a:bodyPr>
            <a:spAutoFit/>
          </a:bodyPr>
          <a:lstStyle/>
          <a:p>
            <a:r>
              <a:rPr lang="en-US" sz="2400" u="sng" dirty="0">
                <a:solidFill>
                  <a:schemeClr val="tx1">
                    <a:lumMod val="10000"/>
                    <a:lumOff val="90000"/>
                  </a:schemeClr>
                </a:solidFill>
              </a:rPr>
              <a:t>Prepared by: </a:t>
            </a:r>
            <a:r>
              <a:rPr lang="en-US" sz="2400" u="sng">
                <a:solidFill>
                  <a:schemeClr val="tx1">
                    <a:lumMod val="10000"/>
                    <a:lumOff val="90000"/>
                  </a:schemeClr>
                </a:solidFill>
              </a:rPr>
              <a:t>Piyush Thakur</a:t>
            </a:r>
            <a:endParaRPr lang="en-US" sz="2400" u="sng" dirty="0">
              <a:solidFill>
                <a:schemeClr val="tx1">
                  <a:lumMod val="10000"/>
                  <a:lumOff val="90000"/>
                </a:schemeClr>
              </a:solidFill>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F2C6FDF-1E24-4CFA-8956-49D55A5E5DE2}"/>
              </a:ext>
            </a:extLst>
          </p:cNvPr>
          <p:cNvSpPr txBox="1">
            <a:spLocks/>
          </p:cNvSpPr>
          <p:nvPr/>
        </p:nvSpPr>
        <p:spPr>
          <a:xfrm>
            <a:off x="4455269" y="603666"/>
            <a:ext cx="7057847" cy="5454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a:t>Insights from EDA and Modeling</a:t>
            </a:r>
            <a:r>
              <a:rPr lang="en-US" sz="2200"/>
              <a:t>:</a:t>
            </a:r>
          </a:p>
          <a:p>
            <a:r>
              <a:rPr lang="en-US" sz="2200" b="1"/>
              <a:t>Product Factors</a:t>
            </a:r>
            <a:r>
              <a:rPr lang="en-US" sz="2200"/>
              <a:t>:</a:t>
            </a:r>
          </a:p>
          <a:p>
            <a:pPr marL="228600" lvl="1">
              <a:spcBef>
                <a:spcPts val="1000"/>
              </a:spcBef>
            </a:pPr>
            <a:r>
              <a:rPr lang="en-US" sz="2200"/>
              <a:t>Products between 2500-3500 grams delivered on time more often.</a:t>
            </a:r>
          </a:p>
          <a:p>
            <a:pPr marL="228600" lvl="1">
              <a:spcBef>
                <a:spcPts val="1000"/>
              </a:spcBef>
            </a:pPr>
            <a:r>
              <a:rPr lang="en-US" sz="2200"/>
              <a:t>High-value products ($250+) experienced delays.</a:t>
            </a:r>
          </a:p>
          <a:p>
            <a:r>
              <a:rPr lang="en-US" sz="2200" b="1"/>
              <a:t>Warehouse Logistics</a:t>
            </a:r>
            <a:r>
              <a:rPr lang="en-US" sz="2200"/>
              <a:t>:</a:t>
            </a:r>
          </a:p>
          <a:p>
            <a:pPr marL="228600" lvl="1">
              <a:spcBef>
                <a:spcPts val="1000"/>
              </a:spcBef>
            </a:pPr>
            <a:r>
              <a:rPr lang="en-US" sz="2200"/>
              <a:t>Warehouse F processed a majority of on-time deliveries, likely due to saport proximity.</a:t>
            </a:r>
          </a:p>
          <a:p>
            <a:r>
              <a:rPr lang="en-US" sz="2200" b="1"/>
              <a:t>Customer Behavior</a:t>
            </a:r>
            <a:r>
              <a:rPr lang="en-US" sz="2200"/>
              <a:t>:</a:t>
            </a:r>
          </a:p>
          <a:p>
            <a:pPr marL="228600" lvl="1">
              <a:spcBef>
                <a:spcPts val="1000"/>
              </a:spcBef>
            </a:pPr>
            <a:r>
              <a:rPr lang="en-US" sz="2200"/>
              <a:t>Frequent customer care calls indicated delivery issues.</a:t>
            </a:r>
          </a:p>
          <a:p>
            <a:pPr marL="228600" lvl="1">
              <a:spcBef>
                <a:spcPts val="1000"/>
              </a:spcBef>
            </a:pPr>
            <a:r>
              <a:rPr lang="en-US" sz="2200"/>
              <a:t>Repeat customers benefited from more reliable deliveries.</a:t>
            </a:r>
          </a:p>
          <a:p>
            <a:r>
              <a:rPr lang="en-US" sz="2200" b="1"/>
              <a:t>Discounts</a:t>
            </a:r>
            <a:r>
              <a:rPr lang="en-US" sz="2200"/>
              <a:t>:</a:t>
            </a:r>
          </a:p>
          <a:p>
            <a:pPr marL="228600" lvl="1">
              <a:spcBef>
                <a:spcPts val="1000"/>
              </a:spcBef>
            </a:pPr>
            <a:r>
              <a:rPr lang="en-US" sz="2200"/>
              <a:t>Offers &gt;10% improved delivery punctuality.</a:t>
            </a:r>
          </a:p>
          <a:p>
            <a:endParaRPr lang="en-US" sz="2200"/>
          </a:p>
        </p:txBody>
      </p:sp>
      <p:sp>
        <p:nvSpPr>
          <p:cNvPr id="4" name="Title 1">
            <a:extLst>
              <a:ext uri="{FF2B5EF4-FFF2-40B4-BE49-F238E27FC236}">
                <a16:creationId xmlns:a16="http://schemas.microsoft.com/office/drawing/2014/main" id="{442B7DE1-128F-43EE-ADE7-5E8A1C4959ED}"/>
              </a:ext>
            </a:extLst>
          </p:cNvPr>
          <p:cNvSpPr>
            <a:spLocks noGrp="1"/>
          </p:cNvSpPr>
          <p:nvPr>
            <p:ph type="title"/>
          </p:nvPr>
        </p:nvSpPr>
        <p:spPr>
          <a:xfrm>
            <a:off x="838202" y="2049670"/>
            <a:ext cx="2743200" cy="2562226"/>
          </a:xfrm>
        </p:spPr>
        <p:txBody>
          <a:bodyPr vert="horz" lIns="0" tIns="0" rIns="0" bIns="0" rtlCol="0" anchor="ctr">
            <a:normAutofit/>
          </a:bodyPr>
          <a:lstStyle/>
          <a:p>
            <a:r>
              <a:rPr lang="en-US" b="1" kern="1200">
                <a:latin typeface="Calibri" panose="020F0502020204030204" pitchFamily="34" charset="0"/>
                <a:ea typeface="+mj-ea"/>
                <a:cs typeface="+mj-cs"/>
              </a:rPr>
              <a:t>Key Findings</a:t>
            </a:r>
          </a:p>
        </p:txBody>
      </p:sp>
    </p:spTree>
    <p:extLst>
      <p:ext uri="{BB962C8B-B14F-4D97-AF65-F5344CB8AC3E}">
        <p14:creationId xmlns:p14="http://schemas.microsoft.com/office/powerpoint/2010/main" val="3243519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D704-0A56-451A-A422-F9DAA5055C8A}"/>
              </a:ext>
            </a:extLst>
          </p:cNvPr>
          <p:cNvSpPr>
            <a:spLocks noGrp="1"/>
          </p:cNvSpPr>
          <p:nvPr>
            <p:ph type="title"/>
          </p:nvPr>
        </p:nvSpPr>
        <p:spPr/>
        <p:txBody>
          <a:bodyPr>
            <a:normAutofit fontScale="90000"/>
          </a:bodyPr>
          <a:lstStyle/>
          <a:p>
            <a:r>
              <a:rPr lang="en-IN" dirty="0"/>
              <a:t>Conclusion</a:t>
            </a:r>
            <a:br>
              <a:rPr lang="en-IN" dirty="0"/>
            </a:br>
            <a:endParaRPr lang="en-IN" dirty="0"/>
          </a:p>
        </p:txBody>
      </p:sp>
      <p:sp>
        <p:nvSpPr>
          <p:cNvPr id="3" name="Content Placeholder 2">
            <a:extLst>
              <a:ext uri="{FF2B5EF4-FFF2-40B4-BE49-F238E27FC236}">
                <a16:creationId xmlns:a16="http://schemas.microsoft.com/office/drawing/2014/main" id="{1431818D-F466-4E25-80AB-E45948BB20AF}"/>
              </a:ext>
            </a:extLst>
          </p:cNvPr>
          <p:cNvSpPr>
            <a:spLocks noGrp="1"/>
          </p:cNvSpPr>
          <p:nvPr>
            <p:ph idx="1"/>
          </p:nvPr>
        </p:nvSpPr>
        <p:spPr/>
        <p:txBody>
          <a:bodyPr/>
          <a:lstStyle/>
          <a:p>
            <a:r>
              <a:rPr lang="en-US" dirty="0"/>
              <a:t>The project successfully identified key factors affecting delivery performance.</a:t>
            </a:r>
          </a:p>
          <a:p>
            <a:r>
              <a:rPr lang="en-US" dirty="0"/>
              <a:t>A robust predictive model helps streamline logistics and improve operational efficiency.</a:t>
            </a:r>
          </a:p>
          <a:p>
            <a:r>
              <a:rPr lang="en-US" dirty="0"/>
              <a:t>The insights gained can help the company adjust its shipping methods and warehouse distribution strategies</a:t>
            </a:r>
          </a:p>
          <a:p>
            <a:endParaRPr lang="en-IN" dirty="0"/>
          </a:p>
        </p:txBody>
      </p:sp>
    </p:spTree>
    <p:extLst>
      <p:ext uri="{BB962C8B-B14F-4D97-AF65-F5344CB8AC3E}">
        <p14:creationId xmlns:p14="http://schemas.microsoft.com/office/powerpoint/2010/main" val="273643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FA58-FD49-48BE-8CF2-8E66C1DD6255}"/>
              </a:ext>
            </a:extLst>
          </p:cNvPr>
          <p:cNvSpPr>
            <a:spLocks noGrp="1"/>
          </p:cNvSpPr>
          <p:nvPr>
            <p:ph type="title"/>
          </p:nvPr>
        </p:nvSpPr>
        <p:spPr>
          <a:xfrm>
            <a:off x="4455269" y="603666"/>
            <a:ext cx="7057847" cy="612775"/>
          </a:xfrm>
        </p:spPr>
        <p:txBody>
          <a:bodyPr anchor="ctr">
            <a:normAutofit/>
          </a:bodyPr>
          <a:lstStyle/>
          <a:p>
            <a:r>
              <a:rPr lang="en-US" sz="2100"/>
              <a:t>Recommendations</a:t>
            </a:r>
            <a:br>
              <a:rPr lang="en-US" sz="2100"/>
            </a:br>
            <a:endParaRPr lang="en-IN" sz="2100"/>
          </a:p>
        </p:txBody>
      </p:sp>
      <p:graphicFrame>
        <p:nvGraphicFramePr>
          <p:cNvPr id="5" name="Content Placeholder 2">
            <a:extLst>
              <a:ext uri="{FF2B5EF4-FFF2-40B4-BE49-F238E27FC236}">
                <a16:creationId xmlns:a16="http://schemas.microsoft.com/office/drawing/2014/main" id="{BDBD4861-2519-5C1C-FA5F-185BE0639D18}"/>
              </a:ext>
            </a:extLst>
          </p:cNvPr>
          <p:cNvGraphicFramePr>
            <a:graphicFrameLocks noGrp="1"/>
          </p:cNvGraphicFramePr>
          <p:nvPr>
            <p:ph idx="1"/>
            <p:extLst>
              <p:ext uri="{D42A27DB-BD31-4B8C-83A1-F6EECF244321}">
                <p14:modId xmlns:p14="http://schemas.microsoft.com/office/powerpoint/2010/main" val="1926887245"/>
              </p:ext>
            </p:extLst>
          </p:nvPr>
        </p:nvGraphicFramePr>
        <p:xfrm>
          <a:off x="4455269" y="1659835"/>
          <a:ext cx="7057847" cy="4398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2527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red paper boat with white text&#10;&#10;AI-generated content may be incorrect.">
            <a:extLst>
              <a:ext uri="{FF2B5EF4-FFF2-40B4-BE49-F238E27FC236}">
                <a16:creationId xmlns:a16="http://schemas.microsoft.com/office/drawing/2014/main" id="{973C1DEE-2AAB-73CC-F52E-C5EE4E38D4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678882" y="1978116"/>
            <a:ext cx="6687118" cy="3761503"/>
          </a:xfrm>
          <a:noFill/>
        </p:spPr>
      </p:pic>
    </p:spTree>
    <p:extLst>
      <p:ext uri="{BB962C8B-B14F-4D97-AF65-F5344CB8AC3E}">
        <p14:creationId xmlns:p14="http://schemas.microsoft.com/office/powerpoint/2010/main" val="799501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104A-00BB-816D-FF9D-7E6C0F9C39D9}"/>
              </a:ext>
            </a:extLst>
          </p:cNvPr>
          <p:cNvSpPr>
            <a:spLocks noGrp="1"/>
          </p:cNvSpPr>
          <p:nvPr>
            <p:ph type="title"/>
          </p:nvPr>
        </p:nvSpPr>
        <p:spPr>
          <a:xfrm>
            <a:off x="4455269" y="603666"/>
            <a:ext cx="7057847" cy="612775"/>
          </a:xfrm>
        </p:spPr>
        <p:txBody>
          <a:bodyPr anchor="ctr">
            <a:normAutofit/>
          </a:bodyPr>
          <a:lstStyle/>
          <a:p>
            <a:r>
              <a:rPr lang="en-US" dirty="0" err="1"/>
              <a:t>Streamlit</a:t>
            </a:r>
            <a:r>
              <a:rPr lang="en-US" dirty="0"/>
              <a:t> UI</a:t>
            </a:r>
            <a:endParaRPr lang="LID4096" dirty="0"/>
          </a:p>
        </p:txBody>
      </p:sp>
      <p:graphicFrame>
        <p:nvGraphicFramePr>
          <p:cNvPr id="5" name="Content Placeholder 2">
            <a:extLst>
              <a:ext uri="{FF2B5EF4-FFF2-40B4-BE49-F238E27FC236}">
                <a16:creationId xmlns:a16="http://schemas.microsoft.com/office/drawing/2014/main" id="{E07B8D04-D574-210F-EA3A-6BC4B39840CD}"/>
              </a:ext>
            </a:extLst>
          </p:cNvPr>
          <p:cNvGraphicFramePr>
            <a:graphicFrameLocks noGrp="1"/>
          </p:cNvGraphicFramePr>
          <p:nvPr>
            <p:ph idx="1"/>
            <p:extLst>
              <p:ext uri="{D42A27DB-BD31-4B8C-83A1-F6EECF244321}">
                <p14:modId xmlns:p14="http://schemas.microsoft.com/office/powerpoint/2010/main" val="2291984892"/>
              </p:ext>
            </p:extLst>
          </p:nvPr>
        </p:nvGraphicFramePr>
        <p:xfrm>
          <a:off x="4455269" y="1659835"/>
          <a:ext cx="7057847" cy="4398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312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87E63F43-FD6E-BB39-1D6A-10B3B94B2E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883" y="1382349"/>
            <a:ext cx="5359603" cy="3676668"/>
          </a:xfrm>
        </p:spPr>
      </p:pic>
      <p:pic>
        <p:nvPicPr>
          <p:cNvPr id="7" name="Picture 6" descr="A screenshot of a computer&#10;&#10;AI-generated content may be incorrect.">
            <a:extLst>
              <a:ext uri="{FF2B5EF4-FFF2-40B4-BE49-F238E27FC236}">
                <a16:creationId xmlns:a16="http://schemas.microsoft.com/office/drawing/2014/main" id="{4F5BF8B8-6D75-2A12-902B-34195166E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139" y="1382349"/>
            <a:ext cx="5174973" cy="3774099"/>
          </a:xfrm>
          <a:prstGeom prst="rect">
            <a:avLst/>
          </a:prstGeom>
        </p:spPr>
      </p:pic>
    </p:spTree>
    <p:extLst>
      <p:ext uri="{BB962C8B-B14F-4D97-AF65-F5344CB8AC3E}">
        <p14:creationId xmlns:p14="http://schemas.microsoft.com/office/powerpoint/2010/main" val="777244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sp>
        <p:nvSpPr>
          <p:cNvPr id="2062" name="Google Shape;2062;p2"/>
          <p:cNvSpPr txBox="1"/>
          <p:nvPr>
            <p:ph type="title"/>
          </p:nvPr>
        </p:nvSpPr>
        <p:spPr>
          <a:xfrm>
            <a:off x="678884" y="603666"/>
            <a:ext cx="10834200" cy="6129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3400"/>
              <a:buFont typeface="Calibri"/>
              <a:buNone/>
            </a:pPr>
            <a:r>
              <a:rPr b="1" lang="en-US" sz="3400">
                <a:solidFill>
                  <a:schemeClr val="dk1"/>
                </a:solidFill>
                <a:latin typeface="Calibri"/>
                <a:ea typeface="Calibri"/>
                <a:cs typeface="Calibri"/>
                <a:sym typeface="Calibri"/>
              </a:rPr>
              <a:t>Future Work</a:t>
            </a:r>
            <a:endParaRPr/>
          </a:p>
        </p:txBody>
      </p:sp>
      <p:sp>
        <p:nvSpPr>
          <p:cNvPr id="2063" name="Google Shape;2063;p2"/>
          <p:cNvSpPr txBox="1"/>
          <p:nvPr>
            <p:ph idx="1" type="body"/>
          </p:nvPr>
        </p:nvSpPr>
        <p:spPr>
          <a:xfrm>
            <a:off x="678884" y="1675075"/>
            <a:ext cx="10834200" cy="4398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71616"/>
              </a:buClr>
              <a:buSzPts val="2800"/>
              <a:buChar char="•"/>
            </a:pPr>
            <a:r>
              <a:rPr lang="en-US">
                <a:solidFill>
                  <a:srgbClr val="171616"/>
                </a:solidFill>
              </a:rPr>
              <a:t>- Use real-time data: Add live tracking and customer info to improve predictions.</a:t>
            </a:r>
            <a:endParaRPr>
              <a:solidFill>
                <a:srgbClr val="171616"/>
              </a:solidFill>
            </a:endParaRPr>
          </a:p>
          <a:p>
            <a:pPr indent="-228600" lvl="0" marL="228600" rtl="0" algn="l">
              <a:lnSpc>
                <a:spcPct val="90000"/>
              </a:lnSpc>
              <a:spcBef>
                <a:spcPts val="1000"/>
              </a:spcBef>
              <a:spcAft>
                <a:spcPts val="0"/>
              </a:spcAft>
              <a:buClr>
                <a:srgbClr val="171616"/>
              </a:buClr>
              <a:buSzPts val="2800"/>
              <a:buChar char="•"/>
            </a:pPr>
            <a:r>
              <a:rPr lang="en-US">
                <a:solidFill>
                  <a:srgbClr val="171616"/>
                </a:solidFill>
              </a:rPr>
              <a:t>- Try advanced models: Test deep learning and better ML models for higher accuracy.</a:t>
            </a:r>
            <a:endParaRPr>
              <a:solidFill>
                <a:srgbClr val="171616"/>
              </a:solidFill>
            </a:endParaRPr>
          </a:p>
          <a:p>
            <a:pPr indent="-228600" lvl="0" marL="228600" rtl="0" algn="l">
              <a:lnSpc>
                <a:spcPct val="90000"/>
              </a:lnSpc>
              <a:spcBef>
                <a:spcPts val="1000"/>
              </a:spcBef>
              <a:spcAft>
                <a:spcPts val="0"/>
              </a:spcAft>
              <a:buClr>
                <a:srgbClr val="171616"/>
              </a:buClr>
              <a:buSzPts val="2800"/>
              <a:buChar char="•"/>
            </a:pPr>
            <a:r>
              <a:rPr lang="en-US">
                <a:solidFill>
                  <a:srgbClr val="171616"/>
                </a:solidFill>
              </a:rPr>
              <a:t>- Analyze routes and locations: Use route data to make deliveries faster and timely.</a:t>
            </a:r>
            <a:endParaRPr>
              <a:solidFill>
                <a:srgbClr val="171616"/>
              </a:solidFill>
            </a:endParaRPr>
          </a:p>
          <a:p>
            <a:pPr indent="-228600" lvl="0" marL="228600" rtl="0" algn="l">
              <a:lnSpc>
                <a:spcPct val="90000"/>
              </a:lnSpc>
              <a:spcBef>
                <a:spcPts val="1000"/>
              </a:spcBef>
              <a:spcAft>
                <a:spcPts val="0"/>
              </a:spcAft>
              <a:buClr>
                <a:srgbClr val="171616"/>
              </a:buClr>
              <a:buSzPts val="2800"/>
              <a:buChar char="•"/>
            </a:pPr>
            <a:r>
              <a:rPr lang="en-US">
                <a:solidFill>
                  <a:srgbClr val="171616"/>
                </a:solidFill>
              </a:rPr>
              <a:t>- Build alert systems: Send early alerts if a delivery might be delayed.</a:t>
            </a:r>
            <a:endParaRPr>
              <a:solidFill>
                <a:srgbClr val="171616"/>
              </a:solidFill>
            </a:endParaRPr>
          </a:p>
          <a:p>
            <a:pPr indent="-228600" lvl="0" marL="228600" rtl="0" algn="l">
              <a:lnSpc>
                <a:spcPct val="90000"/>
              </a:lnSpc>
              <a:spcBef>
                <a:spcPts val="1000"/>
              </a:spcBef>
              <a:spcAft>
                <a:spcPts val="0"/>
              </a:spcAft>
              <a:buClr>
                <a:srgbClr val="171616"/>
              </a:buClr>
              <a:buSzPts val="2800"/>
              <a:buChar char="•"/>
            </a:pPr>
            <a:r>
              <a:rPr lang="en-US">
                <a:solidFill>
                  <a:srgbClr val="171616"/>
                </a:solidFill>
              </a:rPr>
              <a:t>- Deploy and improve: Use the model in real life and improve it with new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8" name="Shape 2058"/>
        <p:cNvGrpSpPr/>
        <p:nvPr/>
      </p:nvGrpSpPr>
      <p:grpSpPr>
        <a:xfrm>
          <a:off x="0" y="0"/>
          <a:ext cx="0" cy="0"/>
          <a:chOff x="0" y="0"/>
          <a:chExt cx="0" cy="0"/>
        </a:xfrm>
      </p:grpSpPr>
      <p:sp>
        <p:nvSpPr>
          <p:cNvPr id="2059" name="Google Shape;2059;p1"/>
          <p:cNvSpPr txBox="1"/>
          <p:nvPr>
            <p:ph type="title"/>
          </p:nvPr>
        </p:nvSpPr>
        <p:spPr>
          <a:xfrm>
            <a:off x="678884" y="603666"/>
            <a:ext cx="10834200" cy="612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Hyperparmater tuning and model evaluation </a:t>
            </a:r>
            <a:endParaRPr/>
          </a:p>
        </p:txBody>
      </p:sp>
      <p:sp>
        <p:nvSpPr>
          <p:cNvPr id="2060" name="Google Shape;2060;p1"/>
          <p:cNvSpPr txBox="1"/>
          <p:nvPr>
            <p:ph idx="1" type="body"/>
          </p:nvPr>
        </p:nvSpPr>
        <p:spPr>
          <a:xfrm>
            <a:off x="383500" y="1469300"/>
            <a:ext cx="11129700" cy="4553700"/>
          </a:xfrm>
          <a:prstGeom prst="rect">
            <a:avLst/>
          </a:prstGeom>
          <a:noFill/>
          <a:ln>
            <a:noFill/>
          </a:ln>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To improve model performance, use GridSearchCV to find the best hyperparameters before training. This ensures that each model is optimized for better accuracy and generalization.</a:t>
            </a:r>
            <a:endParaRPr/>
          </a:p>
          <a:p>
            <a:pPr indent="-406400" lvl="0" marL="457200" rtl="0" algn="l">
              <a:spcBef>
                <a:spcPts val="0"/>
              </a:spcBef>
              <a:spcAft>
                <a:spcPts val="0"/>
              </a:spcAft>
              <a:buSzPts val="2800"/>
              <a:buChar char="•"/>
            </a:pPr>
            <a:r>
              <a:rPr lang="en-US"/>
              <a:t>GridSearchCV performs a cross-validation search (cv=5) to test multiple combinations of hyperparameters and prevent overfitting</a:t>
            </a:r>
            <a:endParaRPr/>
          </a:p>
          <a:p>
            <a:pPr indent="-406400" lvl="0" marL="457200" rtl="0" algn="l">
              <a:spcBef>
                <a:spcPts val="0"/>
              </a:spcBef>
              <a:spcAft>
                <a:spcPts val="0"/>
              </a:spcAft>
              <a:buSzPts val="2800"/>
              <a:buChar char="•"/>
            </a:pPr>
            <a:r>
              <a:rPr lang="en-US"/>
              <a:t>scoring='roc_auc' ensures models are evaluated based on the Receiver Operating Characteristic - Area Under Curve (ROC-AUC) score.</a:t>
            </a:r>
            <a:endParaRPr/>
          </a:p>
          <a:p>
            <a:pPr indent="-406400" lvl="0" marL="457200" rtl="0" algn="l">
              <a:spcBef>
                <a:spcPts val="0"/>
              </a:spcBef>
              <a:spcAft>
                <a:spcPts val="0"/>
              </a:spcAft>
              <a:buSzPts val="2800"/>
              <a:buChar char="•"/>
            </a:pPr>
            <a:r>
              <a:rPr lang="en-US"/>
              <a:t>The best model (with optimal hyperparameters) is stored in best_delivery_predicition_model.pkl.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normAutofit lnSpcReduction="10000"/>
          </a:bodyPr>
          <a:lstStyle/>
          <a:p>
            <a:r>
              <a:rPr lang="en-US" b="1" dirty="0"/>
              <a:t>Introduction</a:t>
            </a:r>
          </a:p>
          <a:p>
            <a:r>
              <a:rPr lang="en-US" b="1" dirty="0"/>
              <a:t>Data Description</a:t>
            </a:r>
          </a:p>
          <a:p>
            <a:r>
              <a:rPr lang="en-US" b="1" dirty="0"/>
              <a:t>Methodology</a:t>
            </a:r>
          </a:p>
          <a:p>
            <a:r>
              <a:rPr lang="en-US" b="1" dirty="0"/>
              <a:t>Key Insights</a:t>
            </a:r>
          </a:p>
          <a:p>
            <a:r>
              <a:rPr lang="en-US" b="1" dirty="0"/>
              <a:t>Model Performance</a:t>
            </a:r>
          </a:p>
          <a:p>
            <a:r>
              <a:rPr lang="en-US" b="1" dirty="0"/>
              <a:t>Conclusion</a:t>
            </a:r>
          </a:p>
          <a:p>
            <a:r>
              <a:rPr lang="en-US" b="1" dirty="0"/>
              <a:t>Recommendations</a:t>
            </a:r>
          </a:p>
          <a:p>
            <a:r>
              <a:rPr lang="en-US" b="1" dirty="0"/>
              <a:t>Future Work</a:t>
            </a:r>
          </a:p>
          <a:p>
            <a:r>
              <a:rPr lang="en-US" b="1" dirty="0"/>
              <a:t>Questions</a:t>
            </a:r>
          </a:p>
          <a:p>
            <a:endParaRPr lang="en-IN" dirty="0"/>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a:t>The company, specializing in electronic products, seeks insights from its customer database to optimize delivery performance and enhance customer satisfaction.</a:t>
            </a:r>
          </a:p>
          <a:p>
            <a:r>
              <a:rPr lang="en-US" dirty="0"/>
              <a:t>The goal is to predict whether products will reach customers on time using machine learning models.</a:t>
            </a:r>
          </a:p>
          <a:p>
            <a:r>
              <a:rPr lang="en-US" dirty="0"/>
              <a:t>By analyzing factors affecting delivery timeliness, the company aims to refine its logistics strategy and reduce delivery delays.</a:t>
            </a:r>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normAutofit fontScale="90000"/>
          </a:bodyPr>
          <a:lstStyle/>
          <a:p>
            <a:r>
              <a:rPr lang="en-US" dirty="0"/>
              <a:t>Data Description</a:t>
            </a:r>
            <a:br>
              <a:rPr lang="en-US" dirty="0"/>
            </a:br>
            <a:endParaRPr lang="en-IN" dirty="0"/>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a:xfrm>
            <a:off x="678881" y="1659836"/>
            <a:ext cx="5107239" cy="4398066"/>
          </a:xfrm>
        </p:spPr>
        <p:txBody>
          <a:bodyPr>
            <a:normAutofit fontScale="92500" lnSpcReduction="10000"/>
          </a:bodyPr>
          <a:lstStyle/>
          <a:p>
            <a:r>
              <a:rPr lang="en-US" dirty="0"/>
              <a:t>The dataset comprises </a:t>
            </a:r>
            <a:r>
              <a:rPr lang="en-US" b="1" dirty="0"/>
              <a:t>10,999 observations</a:t>
            </a:r>
            <a:r>
              <a:rPr lang="en-US" dirty="0"/>
              <a:t> across </a:t>
            </a:r>
            <a:r>
              <a:rPr lang="en-US" b="1" dirty="0"/>
              <a:t>12 variables</a:t>
            </a:r>
            <a:r>
              <a:rPr lang="en-US" dirty="0"/>
              <a:t>, including:</a:t>
            </a:r>
          </a:p>
          <a:p>
            <a:pPr lvl="1"/>
            <a:r>
              <a:rPr lang="en-US" dirty="0"/>
              <a:t>Warehouse block</a:t>
            </a:r>
          </a:p>
          <a:p>
            <a:pPr lvl="1"/>
            <a:r>
              <a:rPr lang="en-US" dirty="0"/>
              <a:t>Mode of shipment</a:t>
            </a:r>
          </a:p>
          <a:p>
            <a:pPr lvl="1"/>
            <a:r>
              <a:rPr lang="en-US" dirty="0"/>
              <a:t>Customer care calls</a:t>
            </a:r>
          </a:p>
          <a:p>
            <a:pPr lvl="1"/>
            <a:r>
              <a:rPr lang="en-US" dirty="0"/>
              <a:t>Product cost</a:t>
            </a:r>
          </a:p>
          <a:p>
            <a:pPr lvl="1"/>
            <a:r>
              <a:rPr lang="en-US" dirty="0"/>
              <a:t>Prior purchases</a:t>
            </a:r>
          </a:p>
          <a:p>
            <a:pPr lvl="1"/>
            <a:r>
              <a:rPr lang="en-US" dirty="0"/>
              <a:t>Product importance</a:t>
            </a:r>
          </a:p>
          <a:p>
            <a:pPr lvl="1"/>
            <a:r>
              <a:rPr lang="en-US" dirty="0"/>
              <a:t>Discount offered</a:t>
            </a:r>
          </a:p>
          <a:p>
            <a:pPr lvl="1"/>
            <a:r>
              <a:rPr lang="en-US" dirty="0"/>
              <a:t>Weight of the product</a:t>
            </a:r>
          </a:p>
          <a:p>
            <a:pPr lvl="1"/>
            <a:r>
              <a:rPr lang="en-US" dirty="0"/>
              <a:t>Delivery performance (target variable: on-time delivery or delay)</a:t>
            </a:r>
          </a:p>
          <a:p>
            <a:endParaRPr lang="en-IN" dirty="0"/>
          </a:p>
        </p:txBody>
      </p:sp>
    </p:spTree>
    <p:extLst>
      <p:ext uri="{BB962C8B-B14F-4D97-AF65-F5344CB8AC3E}">
        <p14:creationId xmlns:p14="http://schemas.microsoft.com/office/powerpoint/2010/main" val="13444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923FD-EE06-48F2-482E-88F38D200251}"/>
              </a:ext>
            </a:extLst>
          </p:cNvPr>
          <p:cNvSpPr>
            <a:spLocks noGrp="1"/>
          </p:cNvSpPr>
          <p:nvPr>
            <p:ph type="title"/>
          </p:nvPr>
        </p:nvSpPr>
        <p:spPr>
          <a:xfrm>
            <a:off x="4455269" y="603666"/>
            <a:ext cx="7057847" cy="612775"/>
          </a:xfrm>
        </p:spPr>
        <p:txBody>
          <a:bodyPr anchor="ctr">
            <a:normAutofit/>
          </a:bodyPr>
          <a:lstStyle/>
          <a:p>
            <a:r>
              <a:rPr lang="en-US" sz="2100"/>
              <a:t>Methodology</a:t>
            </a:r>
            <a:br>
              <a:rPr lang="en-US" sz="2100"/>
            </a:br>
            <a:endParaRPr lang="en-IN" sz="2100"/>
          </a:p>
        </p:txBody>
      </p:sp>
      <p:graphicFrame>
        <p:nvGraphicFramePr>
          <p:cNvPr id="7" name="Content Placeholder 4">
            <a:extLst>
              <a:ext uri="{FF2B5EF4-FFF2-40B4-BE49-F238E27FC236}">
                <a16:creationId xmlns:a16="http://schemas.microsoft.com/office/drawing/2014/main" id="{6FAD70FE-10A0-7410-A575-2F4106D2EF18}"/>
              </a:ext>
            </a:extLst>
          </p:cNvPr>
          <p:cNvGraphicFramePr>
            <a:graphicFrameLocks noGrp="1"/>
          </p:cNvGraphicFramePr>
          <p:nvPr>
            <p:ph idx="1"/>
            <p:extLst>
              <p:ext uri="{D42A27DB-BD31-4B8C-83A1-F6EECF244321}">
                <p14:modId xmlns:p14="http://schemas.microsoft.com/office/powerpoint/2010/main" val="364025572"/>
              </p:ext>
            </p:extLst>
          </p:nvPr>
        </p:nvGraphicFramePr>
        <p:xfrm>
          <a:off x="4455269" y="1659835"/>
          <a:ext cx="7057847" cy="4398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436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4455269" y="603666"/>
            <a:ext cx="7057847" cy="612775"/>
          </a:xfrm>
        </p:spPr>
        <p:txBody>
          <a:bodyPr anchor="ctr">
            <a:normAutofit/>
          </a:bodyPr>
          <a:lstStyle/>
          <a:p>
            <a:r>
              <a:rPr lang="en-US"/>
              <a:t>Key Insights</a:t>
            </a:r>
          </a:p>
        </p:txBody>
      </p:sp>
      <p:sp>
        <p:nvSpPr>
          <p:cNvPr id="2" name="Content Placeholder 1">
            <a:extLst>
              <a:ext uri="{FF2B5EF4-FFF2-40B4-BE49-F238E27FC236}">
                <a16:creationId xmlns:a16="http://schemas.microsoft.com/office/drawing/2014/main" id="{C9565BAE-48A9-8300-4E79-87D77968413B}"/>
              </a:ext>
            </a:extLst>
          </p:cNvPr>
          <p:cNvSpPr>
            <a:spLocks noGrp="1"/>
          </p:cNvSpPr>
          <p:nvPr>
            <p:ph idx="1"/>
          </p:nvPr>
        </p:nvSpPr>
        <p:spPr>
          <a:xfrm>
            <a:off x="4455269" y="1659835"/>
            <a:ext cx="7057847" cy="4398066"/>
          </a:xfrm>
        </p:spPr>
        <p:txBody>
          <a:bodyPr lIns="0" tIns="0" rIns="0" bIns="0" numCol="2">
            <a:normAutofit/>
          </a:bodyPr>
          <a:lstStyle/>
          <a:p>
            <a:r>
              <a:rPr lang="en-US" sz="2400" b="1"/>
              <a:t>Product weight and cost</a:t>
            </a:r>
            <a:r>
              <a:rPr lang="en-US" sz="2400"/>
              <a:t> significantly impact delivery timeliness, with heavier and costlier products having higher chances of delay.</a:t>
            </a:r>
          </a:p>
          <a:p>
            <a:r>
              <a:rPr lang="en-US" sz="2400" b="1"/>
              <a:t>Warehouse F</a:t>
            </a:r>
            <a:r>
              <a:rPr lang="en-US" sz="2400"/>
              <a:t>, likely near a seaport, handles most shipments, predominantly via shipping, contributing to longer delivery times.</a:t>
            </a:r>
          </a:p>
          <a:p>
            <a:r>
              <a:rPr lang="en-US" sz="2400" b="1"/>
              <a:t>Customer engagement</a:t>
            </a:r>
            <a:r>
              <a:rPr lang="en-US" sz="2400"/>
              <a:t> (calls, prior purchases) and </a:t>
            </a:r>
            <a:r>
              <a:rPr lang="en-US" sz="2400" b="1"/>
              <a:t>promotional discounts</a:t>
            </a:r>
            <a:r>
              <a:rPr lang="en-US" sz="2400"/>
              <a:t> correlate with delivery performance.</a:t>
            </a:r>
          </a:p>
          <a:p>
            <a:r>
              <a:rPr lang="en-US" sz="2400" b="1"/>
              <a:t>Mode of shipment plays a crucial role</a:t>
            </a:r>
            <a:r>
              <a:rPr lang="en-US" sz="2400"/>
              <a:t> in predicting delivery success, with flights being the fastest and road transport having the highest delay rate.</a:t>
            </a:r>
          </a:p>
        </p:txBody>
      </p:sp>
    </p:spTree>
    <p:extLst>
      <p:ext uri="{BB962C8B-B14F-4D97-AF65-F5344CB8AC3E}">
        <p14:creationId xmlns:p14="http://schemas.microsoft.com/office/powerpoint/2010/main" val="284599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92E72D0-2AF5-4DB9-B8B2-C2D308E67264}"/>
              </a:ext>
            </a:extLst>
          </p:cNvPr>
          <p:cNvSpPr>
            <a:spLocks noGrp="1"/>
          </p:cNvSpPr>
          <p:nvPr>
            <p:ph idx="1"/>
          </p:nvPr>
        </p:nvSpPr>
        <p:spPr>
          <a:xfrm>
            <a:off x="4455269" y="603666"/>
            <a:ext cx="7057847" cy="5454235"/>
          </a:xfrm>
        </p:spPr>
        <p:txBody>
          <a:bodyPr>
            <a:normAutofit/>
          </a:bodyPr>
          <a:lstStyle/>
          <a:p>
            <a:pPr marL="0" indent="0">
              <a:buNone/>
            </a:pPr>
            <a:r>
              <a:rPr lang="en-US" sz="1800"/>
              <a:t>Logistic Regression</a:t>
            </a:r>
          </a:p>
          <a:p>
            <a:pPr marL="0" indent="0">
              <a:buNone/>
            </a:pPr>
            <a:r>
              <a:rPr lang="en-US" sz="1800"/>
              <a:t> Achieved an accuracy of 63%.Due to its linear nature, it struggled to capture complex, non-linear patterns in the dataset.</a:t>
            </a:r>
          </a:p>
          <a:p>
            <a:pPr marL="0" indent="0">
              <a:buNone/>
            </a:pPr>
            <a:r>
              <a:rPr lang="en-US" sz="1800"/>
              <a:t>---K-Nearest Neighbors (KNN)</a:t>
            </a:r>
          </a:p>
          <a:p>
            <a:pPr marL="0" indent="0">
              <a:buNone/>
            </a:pPr>
            <a:r>
              <a:rPr lang="en-US" sz="1800"/>
              <a:t>Achieved an accuracy of 65%.Although better than logistic regression, it was sensitive to feature scaling and lacked generalization on varied inputs.</a:t>
            </a:r>
          </a:p>
          <a:p>
            <a:pPr marL="0" indent="0">
              <a:buNone/>
            </a:pPr>
            <a:r>
              <a:rPr lang="en-US" sz="1800"/>
              <a:t>---Decision Tree</a:t>
            </a:r>
          </a:p>
          <a:p>
            <a:pPr marL="0" indent="0">
              <a:buNone/>
            </a:pPr>
            <a:r>
              <a:rPr lang="en-US" sz="1800"/>
              <a:t>Achieved an accuracy of 68.7%.Showed good performance by modeling non-linear relationships, but prone to overfitting.---Random </a:t>
            </a:r>
            <a:r>
              <a:rPr lang="en-US" sz="1800" err="1"/>
              <a:t>ForestAchieved</a:t>
            </a:r>
            <a:r>
              <a:rPr lang="en-US" sz="1800"/>
              <a:t> the highest accuracy of 68.9%.As an ensemble method, it combined multiple decision trees to reduce overfitting and improve overall prediction accuracy.</a:t>
            </a:r>
          </a:p>
          <a:p>
            <a:pPr marL="0" indent="0">
              <a:buNone/>
            </a:pPr>
            <a:r>
              <a:rPr lang="en-US" sz="1800"/>
              <a:t>Conclusion</a:t>
            </a:r>
          </a:p>
          <a:p>
            <a:pPr marL="0" indent="0">
              <a:buNone/>
            </a:pPr>
            <a:r>
              <a:rPr lang="en-US" sz="1800"/>
              <a:t>Based on model performance, Random Forest was selected as the final model for deployment due to its robustness, superior accuracy, and generalization capabilities.    </a:t>
            </a:r>
          </a:p>
          <a:p>
            <a:endParaRPr lang="en-IN" sz="1800"/>
          </a:p>
        </p:txBody>
      </p:sp>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a:xfrm>
            <a:off x="838202" y="2049670"/>
            <a:ext cx="2743200" cy="2562226"/>
          </a:xfrm>
        </p:spPr>
        <p:txBody>
          <a:bodyPr anchor="ctr">
            <a:normAutofit/>
          </a:bodyPr>
          <a:lstStyle/>
          <a:p>
            <a:br>
              <a:rPr lang="en-IN" dirty="0"/>
            </a:br>
            <a:r>
              <a:rPr lang="en-US" dirty="0"/>
              <a:t>Model Performance</a:t>
            </a:r>
            <a:br>
              <a:rPr lang="en-US" dirty="0"/>
            </a:br>
            <a:endParaRPr lang="en-IN" dirty="0"/>
          </a:p>
        </p:txBody>
      </p:sp>
    </p:spTree>
    <p:extLst>
      <p:ext uri="{BB962C8B-B14F-4D97-AF65-F5344CB8AC3E}">
        <p14:creationId xmlns:p14="http://schemas.microsoft.com/office/powerpoint/2010/main" val="1173862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a:extLst>
              <a:ext uri="{FF2B5EF4-FFF2-40B4-BE49-F238E27FC236}">
                <a16:creationId xmlns:a16="http://schemas.microsoft.com/office/drawing/2014/main" id="{709DDD57-8D78-4C5E-B251-4C3B3A8CEF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4328" y="851284"/>
            <a:ext cx="9180939" cy="5267294"/>
          </a:xfrm>
          <a:prstGeom prst="rect">
            <a:avLst/>
          </a:prstGeom>
        </p:spPr>
      </p:pic>
      <p:sp>
        <p:nvSpPr>
          <p:cNvPr id="9" name="TextBox 8">
            <a:extLst>
              <a:ext uri="{FF2B5EF4-FFF2-40B4-BE49-F238E27FC236}">
                <a16:creationId xmlns:a16="http://schemas.microsoft.com/office/drawing/2014/main" id="{65E6C3BC-605B-43D6-A176-00CE5930AA44}"/>
              </a:ext>
            </a:extLst>
          </p:cNvPr>
          <p:cNvSpPr txBox="1"/>
          <p:nvPr/>
        </p:nvSpPr>
        <p:spPr>
          <a:xfrm>
            <a:off x="1829955" y="197139"/>
            <a:ext cx="785783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b="1" dirty="0">
                <a:latin typeface="Times New Roman"/>
              </a:rPr>
              <a:t>Model Evaluation</a:t>
            </a:r>
            <a:endParaRPr lang="en-US" sz="3000" dirty="0">
              <a:latin typeface="Times New Roman"/>
              <a:cs typeface="Times New Roman"/>
            </a:endParaRPr>
          </a:p>
        </p:txBody>
      </p:sp>
    </p:spTree>
    <p:extLst>
      <p:ext uri="{BB962C8B-B14F-4D97-AF65-F5344CB8AC3E}">
        <p14:creationId xmlns:p14="http://schemas.microsoft.com/office/powerpoint/2010/main" val="1011272132"/>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