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818" y="1289788"/>
            <a:ext cx="8791575" cy="2380690"/>
          </a:xfrm>
        </p:spPr>
        <p:txBody>
          <a:bodyPr>
            <a:normAutofit/>
          </a:bodyPr>
          <a:lstStyle/>
          <a:p>
            <a:r>
              <a:rPr lang="en-US" sz="6800" dirty="0" smtClean="0">
                <a:solidFill>
                  <a:schemeClr val="bg1"/>
                </a:solidFill>
              </a:rPr>
              <a:t>BUG TRACKING SYSTEM</a:t>
            </a:r>
            <a:endParaRPr lang="en-US" sz="6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2731" r="57491" b="43093"/>
          <a:stretch/>
        </p:blipFill>
        <p:spPr>
          <a:xfrm>
            <a:off x="2987900" y="1107581"/>
            <a:ext cx="5950038" cy="45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2" y="2576107"/>
            <a:ext cx="9905998" cy="1478570"/>
          </a:xfrm>
        </p:spPr>
        <p:txBody>
          <a:bodyPr/>
          <a:lstStyle/>
          <a:p>
            <a:r>
              <a:rPr lang="en-US" sz="8800" dirty="0" smtClean="0">
                <a:solidFill>
                  <a:schemeClr val="bg1"/>
                </a:solidFill>
              </a:rPr>
              <a:t>THANK YOU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307" y="1712890"/>
            <a:ext cx="7975913" cy="28333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Bug tracking system is essentially and effectively implemented to monitor the status of bugs in an application. All the bugs that are identified are stored in a database. Each bug is assigned with an unique bug id and respective status of bug. Bugs can be created and updated with ease. </a:t>
            </a:r>
          </a:p>
        </p:txBody>
      </p:sp>
    </p:spTree>
    <p:extLst>
      <p:ext uri="{BB962C8B-B14F-4D97-AF65-F5344CB8AC3E}">
        <p14:creationId xmlns:p14="http://schemas.microsoft.com/office/powerpoint/2010/main" val="22481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3416" r="51216" b="49238"/>
          <a:stretch/>
        </p:blipFill>
        <p:spPr>
          <a:xfrm>
            <a:off x="2498500" y="1249249"/>
            <a:ext cx="7024437" cy="44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15251" r="46734" b="36719"/>
          <a:stretch/>
        </p:blipFill>
        <p:spPr>
          <a:xfrm>
            <a:off x="2550017" y="1519707"/>
            <a:ext cx="6606862" cy="40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251" r="50064" b="41271"/>
          <a:stretch/>
        </p:blipFill>
        <p:spPr>
          <a:xfrm>
            <a:off x="2575774" y="1545465"/>
            <a:ext cx="6516710" cy="39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2504" r="61075" b="60620"/>
          <a:stretch/>
        </p:blipFill>
        <p:spPr>
          <a:xfrm>
            <a:off x="2253803" y="1313645"/>
            <a:ext cx="7273702" cy="39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2731" r="56338" b="57434"/>
          <a:stretch/>
        </p:blipFill>
        <p:spPr>
          <a:xfrm>
            <a:off x="2421227" y="1468191"/>
            <a:ext cx="6993229" cy="36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2731" r="59923" b="59483"/>
          <a:stretch/>
        </p:blipFill>
        <p:spPr>
          <a:xfrm>
            <a:off x="2588654" y="1751527"/>
            <a:ext cx="6493746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2277" r="55697" b="51742"/>
          <a:stretch/>
        </p:blipFill>
        <p:spPr>
          <a:xfrm>
            <a:off x="2743200" y="1622737"/>
            <a:ext cx="6259132" cy="37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59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BUG TRACKING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TRACKING SYSTEM</dc:title>
  <dc:creator>Windows User</dc:creator>
  <cp:lastModifiedBy>Windows User</cp:lastModifiedBy>
  <cp:revision>6</cp:revision>
  <dcterms:created xsi:type="dcterms:W3CDTF">2019-07-07T09:25:03Z</dcterms:created>
  <dcterms:modified xsi:type="dcterms:W3CDTF">2020-05-14T07:04:28Z</dcterms:modified>
</cp:coreProperties>
</file>