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8" r:id="rId5"/>
    <p:sldId id="261" r:id="rId6"/>
    <p:sldId id="257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7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7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7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7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7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/>
          <a:lstStyle/>
          <a:p>
            <a:pPr algn="l"/>
            <a:r>
              <a:rPr lang="en-US" dirty="0"/>
              <a:t>Sports Updates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958" y="3429000"/>
            <a:ext cx="5253889" cy="2222205"/>
          </a:xfrm>
        </p:spPr>
        <p:txBody>
          <a:bodyPr anchor="b">
            <a:normAutofit fontScale="90000" lnSpcReduction="10000"/>
          </a:bodyPr>
          <a:lstStyle/>
          <a:p>
            <a:pPr algn="l"/>
            <a:r>
              <a:rPr lang="en-US" dirty="0"/>
              <a:t>BY </a:t>
            </a:r>
            <a:br>
              <a:rPr lang="en-US" dirty="0"/>
            </a:br>
            <a:r>
              <a:rPr lang="en-US" dirty="0"/>
              <a:t>likith burugu</a:t>
            </a:r>
            <a:endParaRPr lang="en-US" dirty="0"/>
          </a:p>
          <a:p>
            <a:pPr algn="l"/>
            <a:r>
              <a:rPr lang="en-US" dirty="0"/>
              <a:t>soumya</a:t>
            </a:r>
            <a:endParaRPr lang="en-US" dirty="0"/>
          </a:p>
          <a:p>
            <a:pPr algn="l"/>
            <a:r>
              <a:rPr lang="en-US" dirty="0"/>
              <a:t>vamshi revanth vema</a:t>
            </a:r>
            <a:endParaRPr lang="en-US" dirty="0"/>
          </a:p>
          <a:p>
            <a:pPr algn="l"/>
            <a:r>
              <a:rPr lang="en-US" dirty="0"/>
              <a:t>amati</a:t>
            </a:r>
            <a:endParaRPr lang="en-US" dirty="0"/>
          </a:p>
          <a:p>
            <a:pPr algn="l"/>
            <a:r>
              <a:rPr lang="en-US" dirty="0"/>
              <a:t>reshma</a:t>
            </a:r>
            <a:endParaRPr lang="en-US" dirty="0"/>
          </a:p>
        </p:txBody>
      </p: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Sports Updates is a mobile application built with swift used to check the updates of the sport events. 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features news, articles and live update of various sports. And also provide live results of various leagues like NFL, NBA and many more.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application user can check</a:t>
            </a:r>
            <a:br>
              <a:rPr lang="en-US" dirty="0"/>
            </a:br>
            <a:r>
              <a:rPr lang="en-US" dirty="0"/>
              <a:t>		live scores</a:t>
            </a:r>
            <a:br>
              <a:rPr lang="en-US" dirty="0"/>
            </a:br>
            <a:r>
              <a:rPr lang="en-US" dirty="0"/>
              <a:t>		schedules</a:t>
            </a:r>
            <a:br>
              <a:rPr lang="en-US" dirty="0"/>
            </a:br>
            <a:r>
              <a:rPr lang="en-US" dirty="0"/>
              <a:t>		Sports articles</a:t>
            </a:r>
            <a:br>
              <a:rPr lang="en-US" dirty="0"/>
            </a:br>
            <a:r>
              <a:rPr lang="en-US" dirty="0"/>
              <a:t>		leagues information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User can able to get the live updates on the matches of various sports leagues.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Diagram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54786" y="1523633"/>
            <a:ext cx="3571875" cy="1571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Login: View Controller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User: View Controls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2911" y="4556372"/>
            <a:ext cx="3571875" cy="1571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Login/Sign-up Page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Scores, schedules window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(Text fields, buttons, tabs)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6661" y="4556372"/>
            <a:ext cx="3571875" cy="1571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Storage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(User login Details, live matches data)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Connector: Elbow 26"/>
          <p:cNvCxnSpPr/>
          <p:nvPr/>
        </p:nvCxnSpPr>
        <p:spPr>
          <a:xfrm rot="5400000" flipH="1" flipV="1">
            <a:off x="2138356" y="2539941"/>
            <a:ext cx="2246926" cy="1785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/>
          <p:cNvCxnSpPr/>
          <p:nvPr/>
        </p:nvCxnSpPr>
        <p:spPr>
          <a:xfrm rot="5400000">
            <a:off x="3642819" y="3616751"/>
            <a:ext cx="2246927" cy="12229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4" idx="3"/>
            <a:endCxn id="26" idx="0"/>
          </p:cNvCxnSpPr>
          <p:nvPr/>
        </p:nvCxnSpPr>
        <p:spPr>
          <a:xfrm>
            <a:off x="7726661" y="2309446"/>
            <a:ext cx="1785938" cy="2246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17"/>
          <p:cNvSpPr txBox="1"/>
          <p:nvPr/>
        </p:nvSpPr>
        <p:spPr>
          <a:xfrm flipH="1">
            <a:off x="2625246" y="2019907"/>
            <a:ext cx="1073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User Action</a:t>
            </a:r>
            <a:endParaRPr lang="en-US" sz="1200" dirty="0"/>
          </a:p>
        </p:txBody>
      </p:sp>
      <p:sp>
        <p:nvSpPr>
          <p:cNvPr id="31" name="TextBox 19"/>
          <p:cNvSpPr txBox="1"/>
          <p:nvPr/>
        </p:nvSpPr>
        <p:spPr>
          <a:xfrm>
            <a:off x="4154494" y="5351570"/>
            <a:ext cx="17036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Controller Reaction</a:t>
            </a:r>
            <a:endParaRPr lang="en-US" sz="1200" dirty="0"/>
          </a:p>
        </p:txBody>
      </p:sp>
      <p:cxnSp>
        <p:nvCxnSpPr>
          <p:cNvPr id="32" name="Connector: Elbow 31"/>
          <p:cNvCxnSpPr/>
          <p:nvPr/>
        </p:nvCxnSpPr>
        <p:spPr>
          <a:xfrm rot="10800000">
            <a:off x="6503672" y="3095258"/>
            <a:ext cx="1222989" cy="2246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27"/>
          <p:cNvSpPr txBox="1"/>
          <p:nvPr/>
        </p:nvSpPr>
        <p:spPr>
          <a:xfrm>
            <a:off x="7726661" y="2032446"/>
            <a:ext cx="1607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Request/Update Data</a:t>
            </a:r>
            <a:endParaRPr lang="en-US" sz="1200" dirty="0"/>
          </a:p>
        </p:txBody>
      </p:sp>
      <p:sp>
        <p:nvSpPr>
          <p:cNvPr id="34" name="TextBox 29"/>
          <p:cNvSpPr txBox="1"/>
          <p:nvPr/>
        </p:nvSpPr>
        <p:spPr>
          <a:xfrm>
            <a:off x="6503671" y="5074516"/>
            <a:ext cx="1222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Provide Data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Cocoa touch</a:t>
            </a:r>
            <a:br>
              <a:rPr lang="en-US" dirty="0"/>
            </a:br>
            <a:r>
              <a:rPr lang="en-US" dirty="0"/>
              <a:t>	Cocoa Touch is a user interface framework provided by Apple for building software applications. And to create rich user experiences by allowing for the smooth movement of visual elements.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UIKit</a:t>
            </a:r>
            <a:br>
              <a:rPr lang="en-US" dirty="0"/>
            </a:br>
            <a:r>
              <a:rPr lang="en-US" dirty="0"/>
              <a:t>	The framework provides the window and view architecture for implementing your UI, the event-handling infrastructure for delivering Multi-Touch and other types of input to your app.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Likith Burugu</a:t>
            </a:r>
            <a:br>
              <a:rPr lang="en-US" dirty="0"/>
            </a:br>
            <a:r>
              <a:rPr lang="en-US" dirty="0"/>
              <a:t>	- Login/Signup page, Controller-UI integration</a:t>
            </a:r>
            <a:endParaRPr lang="en-US" dirty="0"/>
          </a:p>
          <a:p>
            <a:r>
              <a:rPr lang="en-US" dirty="0"/>
              <a:t>Soumya</a:t>
            </a:r>
            <a:br>
              <a:rPr lang="en-US" dirty="0"/>
            </a:br>
            <a:r>
              <a:rPr lang="en-US" dirty="0"/>
              <a:t>	- Home page</a:t>
            </a:r>
            <a:endParaRPr lang="en-US" dirty="0"/>
          </a:p>
          <a:p>
            <a:r>
              <a:rPr lang="en-US" dirty="0"/>
              <a:t>Revanth</a:t>
            </a:r>
            <a:br>
              <a:rPr lang="en-US" dirty="0"/>
            </a:br>
            <a:r>
              <a:rPr lang="en-US" dirty="0"/>
              <a:t>	- </a:t>
            </a:r>
            <a:r>
              <a:rPr lang="en-US" dirty="0">
                <a:sym typeface="+mn-ea"/>
              </a:rPr>
              <a:t>Groups tab</a:t>
            </a:r>
            <a:endParaRPr lang="en-US" dirty="0"/>
          </a:p>
          <a:p>
            <a:r>
              <a:rPr lang="en-US" dirty="0"/>
              <a:t>Amathi</a:t>
            </a:r>
            <a:br>
              <a:rPr lang="en-US" dirty="0"/>
            </a:br>
            <a:r>
              <a:rPr lang="en-US" dirty="0"/>
              <a:t> 	- Database Integration.</a:t>
            </a:r>
            <a:endParaRPr lang="en-US" dirty="0"/>
          </a:p>
          <a:p>
            <a:r>
              <a:rPr lang="en-US" dirty="0">
                <a:sym typeface="+mn-ea"/>
              </a:rPr>
              <a:t>Reshma</a:t>
            </a:r>
            <a:br>
              <a:rPr lang="en-US" dirty="0">
                <a:sym typeface="+mn-ea"/>
              </a:rPr>
            </a:br>
            <a:r>
              <a:rPr lang="en-US" dirty="0">
                <a:sym typeface="+mn-ea"/>
              </a:rPr>
              <a:t> 	- Database Integration.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5454" y="2737922"/>
            <a:ext cx="3981091" cy="1382156"/>
          </a:xfrm>
        </p:spPr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1362</Words>
  <Application>WPS Writer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Univers Condensed Light</vt:lpstr>
      <vt:lpstr>苹方-简</vt:lpstr>
      <vt:lpstr>Walbaum Display Light</vt:lpstr>
      <vt:lpstr>微软雅黑</vt:lpstr>
      <vt:lpstr>汉仪旗黑</vt:lpstr>
      <vt:lpstr>Arial Unicode MS</vt:lpstr>
      <vt:lpstr>Calibri</vt:lpstr>
      <vt:lpstr>Helvetica Neue</vt:lpstr>
      <vt:lpstr>宋体-简</vt:lpstr>
      <vt:lpstr>AngleLinesVTI</vt:lpstr>
      <vt:lpstr>Sports Updates</vt:lpstr>
      <vt:lpstr>Application scope</vt:lpstr>
      <vt:lpstr>Application Features</vt:lpstr>
      <vt:lpstr>MVC Diagram</vt:lpstr>
      <vt:lpstr>Frameworks</vt:lpstr>
      <vt:lpstr>Task Details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 Bills</dc:title>
  <dc:creator>Vangaveti, Jagadeesh Chandra</dc:creator>
  <cp:lastModifiedBy>likithburugu</cp:lastModifiedBy>
  <cp:revision>8</cp:revision>
  <dcterms:created xsi:type="dcterms:W3CDTF">2023-02-09T01:54:38Z</dcterms:created>
  <dcterms:modified xsi:type="dcterms:W3CDTF">2023-02-09T01:54:38Z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1033-3.1.4.5932</vt:lpwstr>
  </property>
</Properties>
</file>