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3"/>
    <p:sldMasterId id="214748368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lexandria Medium"/>
      <p:regular r:id="rId20"/>
      <p:bold r:id="rId21"/>
    </p:embeddedFont>
    <p:embeddedFont>
      <p:font typeface="Proxima Nova"/>
      <p:regular r:id="rId22"/>
      <p:bold r:id="rId23"/>
      <p:italic r:id="rId24"/>
      <p:boldItalic r:id="rId25"/>
    </p:embeddedFont>
    <p:embeddedFont>
      <p:font typeface="Albert Sans Medium"/>
      <p:regular r:id="rId26"/>
      <p:bold r:id="rId27"/>
      <p:italic r:id="rId28"/>
      <p:boldItalic r:id="rId29"/>
    </p:embeddedFont>
    <p:embeddedFont>
      <p:font typeface="Albert Sans ExtraBold"/>
      <p:bold r:id="rId30"/>
      <p:boldItalic r:id="rId31"/>
    </p:embeddedFont>
    <p:embeddedFont>
      <p:font typeface="Alexandria SemiBold"/>
      <p:regular r:id="rId32"/>
      <p:bold r:id="rId33"/>
    </p:embeddedFont>
    <p:embeddedFont>
      <p:font typeface="Proxima Nova Semibold"/>
      <p:regular r:id="rId34"/>
      <p:bold r:id="rId35"/>
      <p:boldItalic r:id="rId36"/>
    </p:embeddedFont>
    <p:embeddedFont>
      <p:font typeface="Albert Sans SemiBold"/>
      <p:regular r:id="rId37"/>
      <p:bold r:id="rId38"/>
      <p:italic r:id="rId39"/>
      <p:boldItalic r:id="rId40"/>
    </p:embeddedFont>
    <p:embeddedFont>
      <p:font typeface="Albert Sans"/>
      <p:regular r:id="rId41"/>
      <p:bold r:id="rId42"/>
      <p:italic r:id="rId43"/>
      <p:boldItalic r:id="rId44"/>
    </p:embeddedFont>
    <p:embeddedFont>
      <p:font typeface="Alexandria"/>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AlbertSansSemiBold-boldItalic.fntdata"/><Relationship Id="rId20" Type="http://schemas.openxmlformats.org/officeDocument/2006/relationships/font" Target="fonts/AlexandriaMedium-regular.fntdata"/><Relationship Id="rId42" Type="http://schemas.openxmlformats.org/officeDocument/2006/relationships/font" Target="fonts/AlbertSans-bold.fntdata"/><Relationship Id="rId41" Type="http://schemas.openxmlformats.org/officeDocument/2006/relationships/font" Target="fonts/AlbertSans-regular.fntdata"/><Relationship Id="rId22" Type="http://schemas.openxmlformats.org/officeDocument/2006/relationships/font" Target="fonts/ProximaNova-regular.fntdata"/><Relationship Id="rId44" Type="http://schemas.openxmlformats.org/officeDocument/2006/relationships/font" Target="fonts/AlbertSans-boldItalic.fntdata"/><Relationship Id="rId21" Type="http://schemas.openxmlformats.org/officeDocument/2006/relationships/font" Target="fonts/AlexandriaMedium-bold.fntdata"/><Relationship Id="rId43" Type="http://schemas.openxmlformats.org/officeDocument/2006/relationships/font" Target="fonts/AlbertSans-italic.fntdata"/><Relationship Id="rId24" Type="http://schemas.openxmlformats.org/officeDocument/2006/relationships/font" Target="fonts/ProximaNova-italic.fntdata"/><Relationship Id="rId46" Type="http://schemas.openxmlformats.org/officeDocument/2006/relationships/font" Target="fonts/Alexandria-bold.fntdata"/><Relationship Id="rId23" Type="http://schemas.openxmlformats.org/officeDocument/2006/relationships/font" Target="fonts/ProximaNova-bold.fntdata"/><Relationship Id="rId45" Type="http://schemas.openxmlformats.org/officeDocument/2006/relationships/font" Target="fonts/Alexandri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AlbertSansMedium-regular.fntdata"/><Relationship Id="rId25" Type="http://schemas.openxmlformats.org/officeDocument/2006/relationships/font" Target="fonts/ProximaNova-boldItalic.fntdata"/><Relationship Id="rId28" Type="http://schemas.openxmlformats.org/officeDocument/2006/relationships/font" Target="fonts/AlbertSansMedium-italic.fntdata"/><Relationship Id="rId27" Type="http://schemas.openxmlformats.org/officeDocument/2006/relationships/font" Target="fonts/AlbertSans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lbertSansMedium-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lbertSansExtraBold-boldItalic.fntdata"/><Relationship Id="rId30" Type="http://schemas.openxmlformats.org/officeDocument/2006/relationships/font" Target="fonts/AlbertSansExtraBold-bold.fntdata"/><Relationship Id="rId11" Type="http://schemas.openxmlformats.org/officeDocument/2006/relationships/slide" Target="slides/slide6.xml"/><Relationship Id="rId33" Type="http://schemas.openxmlformats.org/officeDocument/2006/relationships/font" Target="fonts/AlexandriaSemiBold-bold.fntdata"/><Relationship Id="rId10" Type="http://schemas.openxmlformats.org/officeDocument/2006/relationships/slide" Target="slides/slide5.xml"/><Relationship Id="rId32" Type="http://schemas.openxmlformats.org/officeDocument/2006/relationships/font" Target="fonts/AlexandriaSemiBold-regular.fntdata"/><Relationship Id="rId13" Type="http://schemas.openxmlformats.org/officeDocument/2006/relationships/slide" Target="slides/slide8.xml"/><Relationship Id="rId35" Type="http://schemas.openxmlformats.org/officeDocument/2006/relationships/font" Target="fonts/ProximaNovaSemibold-bold.fntdata"/><Relationship Id="rId12" Type="http://schemas.openxmlformats.org/officeDocument/2006/relationships/slide" Target="slides/slide7.xml"/><Relationship Id="rId34" Type="http://schemas.openxmlformats.org/officeDocument/2006/relationships/font" Target="fonts/ProximaNovaSemibold-regular.fntdata"/><Relationship Id="rId15" Type="http://schemas.openxmlformats.org/officeDocument/2006/relationships/slide" Target="slides/slide10.xml"/><Relationship Id="rId37" Type="http://schemas.openxmlformats.org/officeDocument/2006/relationships/font" Target="fonts/AlbertSansSemiBold-regular.fntdata"/><Relationship Id="rId14" Type="http://schemas.openxmlformats.org/officeDocument/2006/relationships/slide" Target="slides/slide9.xml"/><Relationship Id="rId36" Type="http://schemas.openxmlformats.org/officeDocument/2006/relationships/font" Target="fonts/ProximaNovaSemibold-boldItalic.fntdata"/><Relationship Id="rId17" Type="http://schemas.openxmlformats.org/officeDocument/2006/relationships/slide" Target="slides/slide12.xml"/><Relationship Id="rId39" Type="http://schemas.openxmlformats.org/officeDocument/2006/relationships/font" Target="fonts/AlbertSansSemiBold-italic.fntdata"/><Relationship Id="rId16" Type="http://schemas.openxmlformats.org/officeDocument/2006/relationships/slide" Target="slides/slide11.xml"/><Relationship Id="rId38" Type="http://schemas.openxmlformats.org/officeDocument/2006/relationships/font" Target="fonts/AlbertSansSemiBol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558abb5f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558abb5f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4116847d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4116847d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4116847df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4116847df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4116847df7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4116847df7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4116847df7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4116847df7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572bee519d_0_18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572bee519d_0_18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5703cb3a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5703cb3a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4115d8c2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4115d8c2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5703cb3a7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5703cb3a7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4115d8c2a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4115d8c2a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4115d8c2a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4115d8c2a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4115d8c2a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4115d8c2a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4115d8c2a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4115d8c2a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4115d8c2a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4115d8c2a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pic>
        <p:nvPicPr>
          <p:cNvPr id="10" name="Google Shape;10;p2"/>
          <p:cNvPicPr preferRelativeResize="0"/>
          <p:nvPr/>
        </p:nvPicPr>
        <p:blipFill rotWithShape="1">
          <a:blip r:embed="rId2">
            <a:alphaModFix/>
          </a:blip>
          <a:srcRect b="2272" l="-19689" r="19690" t="41478"/>
          <a:stretch/>
        </p:blipFill>
        <p:spPr>
          <a:xfrm>
            <a:off x="0" y="0"/>
            <a:ext cx="9144000" cy="5143500"/>
          </a:xfrm>
          <a:prstGeom prst="rect">
            <a:avLst/>
          </a:prstGeom>
          <a:noFill/>
          <a:ln>
            <a:noFill/>
          </a:ln>
        </p:spPr>
      </p:pic>
      <p:sp>
        <p:nvSpPr>
          <p:cNvPr id="11" name="Google Shape;11;p2"/>
          <p:cNvSpPr txBox="1"/>
          <p:nvPr>
            <p:ph type="ctrTitle"/>
          </p:nvPr>
        </p:nvSpPr>
        <p:spPr>
          <a:xfrm>
            <a:off x="711750" y="1958600"/>
            <a:ext cx="4280100" cy="26499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5200"/>
              <a:buNone/>
              <a:defRPr sz="9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4572000" y="535000"/>
            <a:ext cx="3860400" cy="3882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47" name="Shape 47"/>
        <p:cNvGrpSpPr/>
        <p:nvPr/>
      </p:nvGrpSpPr>
      <p:grpSpPr>
        <a:xfrm>
          <a:off x="0" y="0"/>
          <a:ext cx="0" cy="0"/>
          <a:chOff x="0" y="0"/>
          <a:chExt cx="0" cy="0"/>
        </a:xfrm>
      </p:grpSpPr>
      <p:pic>
        <p:nvPicPr>
          <p:cNvPr id="48" name="Google Shape;48;p11"/>
          <p:cNvPicPr preferRelativeResize="0"/>
          <p:nvPr/>
        </p:nvPicPr>
        <p:blipFill rotWithShape="1">
          <a:blip r:embed="rId2">
            <a:alphaModFix/>
          </a:blip>
          <a:srcRect b="-6811" l="-55210" r="55209" t="50562"/>
          <a:stretch/>
        </p:blipFill>
        <p:spPr>
          <a:xfrm flipH="1">
            <a:off x="0" y="0"/>
            <a:ext cx="9144000" cy="5143500"/>
          </a:xfrm>
          <a:prstGeom prst="rect">
            <a:avLst/>
          </a:prstGeom>
          <a:noFill/>
          <a:ln>
            <a:noFill/>
          </a:ln>
        </p:spPr>
      </p:pic>
      <p:pic>
        <p:nvPicPr>
          <p:cNvPr id="49" name="Google Shape;49;p11"/>
          <p:cNvPicPr preferRelativeResize="0"/>
          <p:nvPr/>
        </p:nvPicPr>
        <p:blipFill rotWithShape="1">
          <a:blip r:embed="rId2">
            <a:alphaModFix/>
          </a:blip>
          <a:srcRect b="-6811" l="-55210" r="55209" t="50562"/>
          <a:stretch/>
        </p:blipFill>
        <p:spPr>
          <a:xfrm flipH="1" rot="10800000">
            <a:off x="0" y="0"/>
            <a:ext cx="9144000" cy="5143500"/>
          </a:xfrm>
          <a:prstGeom prst="rect">
            <a:avLst/>
          </a:prstGeom>
          <a:noFill/>
          <a:ln>
            <a:noFill/>
          </a:ln>
        </p:spPr>
      </p:pic>
      <p:sp>
        <p:nvSpPr>
          <p:cNvPr id="50" name="Google Shape;50;p11"/>
          <p:cNvSpPr txBox="1"/>
          <p:nvPr>
            <p:ph hasCustomPrompt="1" type="title"/>
          </p:nvPr>
        </p:nvSpPr>
        <p:spPr>
          <a:xfrm>
            <a:off x="715100" y="3068600"/>
            <a:ext cx="7713900" cy="1539900"/>
          </a:xfrm>
          <a:prstGeom prst="rect">
            <a:avLst/>
          </a:prstGeom>
        </p:spPr>
        <p:txBody>
          <a:bodyPr anchorCtr="0" anchor="t" bIns="91425" lIns="91425" spcFirstLastPara="1" rIns="91425" wrap="square" tIns="91425">
            <a:noAutofit/>
          </a:bodyPr>
          <a:lstStyle>
            <a:lvl1pPr lvl="0">
              <a:spcBef>
                <a:spcPts val="0"/>
              </a:spcBef>
              <a:spcAft>
                <a:spcPts val="0"/>
              </a:spcAft>
              <a:buSzPts val="9600"/>
              <a:buNone/>
              <a:defRPr sz="9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1" name="Google Shape;51;p11"/>
          <p:cNvSpPr txBox="1"/>
          <p:nvPr>
            <p:ph idx="1" type="subTitle"/>
          </p:nvPr>
        </p:nvSpPr>
        <p:spPr>
          <a:xfrm>
            <a:off x="4572000" y="535000"/>
            <a:ext cx="3856800" cy="38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lt1"/>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sp>
        <p:nvSpPr>
          <p:cNvPr id="55" name="Google Shape;55;p13"/>
          <p:cNvSpPr txBox="1"/>
          <p:nvPr>
            <p:ph hasCustomPrompt="1" type="title"/>
          </p:nvPr>
        </p:nvSpPr>
        <p:spPr>
          <a:xfrm>
            <a:off x="1070650" y="13673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p:nvPr>
            <p:ph idx="1" type="subTitle"/>
          </p:nvPr>
        </p:nvSpPr>
        <p:spPr>
          <a:xfrm>
            <a:off x="1609075" y="1367325"/>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57" name="Google Shape;57;p13"/>
          <p:cNvSpPr txBox="1"/>
          <p:nvPr>
            <p:ph idx="2"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58" name="Google Shape;58;p13"/>
          <p:cNvSpPr txBox="1"/>
          <p:nvPr>
            <p:ph hasCustomPrompt="1" idx="3" type="title"/>
          </p:nvPr>
        </p:nvSpPr>
        <p:spPr>
          <a:xfrm>
            <a:off x="1070650" y="21035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p:nvPr>
            <p:ph idx="4" type="subTitle"/>
          </p:nvPr>
        </p:nvSpPr>
        <p:spPr>
          <a:xfrm>
            <a:off x="1609075" y="2103524"/>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0" name="Google Shape;60;p13"/>
          <p:cNvSpPr txBox="1"/>
          <p:nvPr>
            <p:ph hasCustomPrompt="1" idx="5" type="title"/>
          </p:nvPr>
        </p:nvSpPr>
        <p:spPr>
          <a:xfrm>
            <a:off x="1070650" y="2839750"/>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p:nvPr>
            <p:ph idx="6" type="subTitle"/>
          </p:nvPr>
        </p:nvSpPr>
        <p:spPr>
          <a:xfrm>
            <a:off x="1609075" y="2839748"/>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2" name="Google Shape;62;p13"/>
          <p:cNvSpPr txBox="1"/>
          <p:nvPr>
            <p:ph hasCustomPrompt="1" idx="7" type="title"/>
          </p:nvPr>
        </p:nvSpPr>
        <p:spPr>
          <a:xfrm>
            <a:off x="1070650" y="3575950"/>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p:nvPr>
            <p:ph idx="8" type="subTitle"/>
          </p:nvPr>
        </p:nvSpPr>
        <p:spPr>
          <a:xfrm>
            <a:off x="1609075" y="3575948"/>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4" name="Google Shape;64;p13"/>
          <p:cNvSpPr txBox="1"/>
          <p:nvPr>
            <p:ph hasCustomPrompt="1" idx="9" type="title"/>
          </p:nvPr>
        </p:nvSpPr>
        <p:spPr>
          <a:xfrm>
            <a:off x="4927449" y="13673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p:nvPr>
            <p:ph idx="13" type="subTitle"/>
          </p:nvPr>
        </p:nvSpPr>
        <p:spPr>
          <a:xfrm>
            <a:off x="5465950" y="1367325"/>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6" name="Google Shape;66;p13"/>
          <p:cNvSpPr txBox="1"/>
          <p:nvPr>
            <p:ph hasCustomPrompt="1" idx="14" type="title"/>
          </p:nvPr>
        </p:nvSpPr>
        <p:spPr>
          <a:xfrm>
            <a:off x="4927449" y="2103522"/>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p:nvPr>
            <p:ph idx="15" type="subTitle"/>
          </p:nvPr>
        </p:nvSpPr>
        <p:spPr>
          <a:xfrm>
            <a:off x="5465950" y="2103519"/>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8" name="Google Shape;68;p13"/>
          <p:cNvSpPr txBox="1"/>
          <p:nvPr>
            <p:ph hasCustomPrompt="1" idx="16" type="title"/>
          </p:nvPr>
        </p:nvSpPr>
        <p:spPr>
          <a:xfrm>
            <a:off x="4927449" y="2839728"/>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p:nvPr>
            <p:ph idx="17" type="subTitle"/>
          </p:nvPr>
        </p:nvSpPr>
        <p:spPr>
          <a:xfrm>
            <a:off x="5465950" y="2839721"/>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70" name="Google Shape;70;p13"/>
          <p:cNvSpPr txBox="1"/>
          <p:nvPr>
            <p:ph hasCustomPrompt="1" idx="18" type="title"/>
          </p:nvPr>
        </p:nvSpPr>
        <p:spPr>
          <a:xfrm>
            <a:off x="4927449" y="35759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p:nvPr>
            <p:ph idx="19" type="subTitle"/>
          </p:nvPr>
        </p:nvSpPr>
        <p:spPr>
          <a:xfrm>
            <a:off x="5465950" y="3575916"/>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lt1"/>
        </a:solidFill>
      </p:bgPr>
    </p:bg>
    <p:spTree>
      <p:nvGrpSpPr>
        <p:cNvPr id="72" name="Shape 72"/>
        <p:cNvGrpSpPr/>
        <p:nvPr/>
      </p:nvGrpSpPr>
      <p:grpSpPr>
        <a:xfrm>
          <a:off x="0" y="0"/>
          <a:ext cx="0" cy="0"/>
          <a:chOff x="0" y="0"/>
          <a:chExt cx="0" cy="0"/>
        </a:xfrm>
      </p:grpSpPr>
      <p:pic>
        <p:nvPicPr>
          <p:cNvPr id="73" name="Google Shape;73;p14"/>
          <p:cNvPicPr preferRelativeResize="0"/>
          <p:nvPr/>
        </p:nvPicPr>
        <p:blipFill rotWithShape="1">
          <a:blip r:embed="rId2">
            <a:alphaModFix/>
          </a:blip>
          <a:srcRect b="-35825" l="-6643" r="27548" t="13471"/>
          <a:stretch/>
        </p:blipFill>
        <p:spPr>
          <a:xfrm>
            <a:off x="5819050" y="0"/>
            <a:ext cx="3324950" cy="5143500"/>
          </a:xfrm>
          <a:prstGeom prst="rect">
            <a:avLst/>
          </a:prstGeom>
          <a:noFill/>
          <a:ln>
            <a:noFill/>
          </a:ln>
        </p:spPr>
      </p:pic>
      <p:pic>
        <p:nvPicPr>
          <p:cNvPr id="74" name="Google Shape;74;p14"/>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sp>
        <p:nvSpPr>
          <p:cNvPr id="75" name="Google Shape;75;p14"/>
          <p:cNvSpPr txBox="1"/>
          <p:nvPr>
            <p:ph idx="1" type="subTitle"/>
          </p:nvPr>
        </p:nvSpPr>
        <p:spPr>
          <a:xfrm>
            <a:off x="715100" y="1503175"/>
            <a:ext cx="5930100" cy="2005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None/>
              <a:defRPr sz="3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76" name="Google Shape;76;p14"/>
          <p:cNvSpPr txBox="1"/>
          <p:nvPr>
            <p:ph idx="2" type="subTitle"/>
          </p:nvPr>
        </p:nvSpPr>
        <p:spPr>
          <a:xfrm>
            <a:off x="715100" y="3965300"/>
            <a:ext cx="5930100" cy="456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solidFill>
          <a:schemeClr val="lt1"/>
        </a:solidFill>
      </p:bgPr>
    </p:bg>
    <p:spTree>
      <p:nvGrpSpPr>
        <p:cNvPr id="77" name="Shape 77"/>
        <p:cNvGrpSpPr/>
        <p:nvPr/>
      </p:nvGrpSpPr>
      <p:grpSpPr>
        <a:xfrm>
          <a:off x="0" y="0"/>
          <a:ext cx="0" cy="0"/>
          <a:chOff x="0" y="0"/>
          <a:chExt cx="0" cy="0"/>
        </a:xfrm>
      </p:grpSpPr>
      <p:pic>
        <p:nvPicPr>
          <p:cNvPr id="78" name="Google Shape;78;p15"/>
          <p:cNvPicPr preferRelativeResize="0"/>
          <p:nvPr/>
        </p:nvPicPr>
        <p:blipFill rotWithShape="1">
          <a:blip r:embed="rId2">
            <a:alphaModFix/>
          </a:blip>
          <a:srcRect b="2272" l="-19689" r="19690" t="41478"/>
          <a:stretch/>
        </p:blipFill>
        <p:spPr>
          <a:xfrm flipH="1" rot="10800000">
            <a:off x="0" y="-2285"/>
            <a:ext cx="9144000" cy="5148070"/>
          </a:xfrm>
          <a:prstGeom prst="rect">
            <a:avLst/>
          </a:prstGeom>
          <a:noFill/>
          <a:ln>
            <a:noFill/>
          </a:ln>
        </p:spPr>
      </p:pic>
      <p:sp>
        <p:nvSpPr>
          <p:cNvPr id="79" name="Google Shape;79;p15"/>
          <p:cNvSpPr txBox="1"/>
          <p:nvPr>
            <p:ph type="title"/>
          </p:nvPr>
        </p:nvSpPr>
        <p:spPr>
          <a:xfrm>
            <a:off x="715100" y="2259575"/>
            <a:ext cx="4276800" cy="2317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70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80" name="Google Shape;80;p15"/>
          <p:cNvSpPr txBox="1"/>
          <p:nvPr>
            <p:ph idx="1" type="body"/>
          </p:nvPr>
        </p:nvSpPr>
        <p:spPr>
          <a:xfrm>
            <a:off x="4572000" y="535000"/>
            <a:ext cx="3856500" cy="809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4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bg>
      <p:bgPr>
        <a:solidFill>
          <a:schemeClr val="lt1"/>
        </a:solidFill>
      </p:bgPr>
    </p:bg>
    <p:spTree>
      <p:nvGrpSpPr>
        <p:cNvPr id="81" name="Shape 81"/>
        <p:cNvGrpSpPr/>
        <p:nvPr/>
      </p:nvGrpSpPr>
      <p:grpSpPr>
        <a:xfrm>
          <a:off x="0" y="0"/>
          <a:ext cx="0" cy="0"/>
          <a:chOff x="0" y="0"/>
          <a:chExt cx="0" cy="0"/>
        </a:xfrm>
      </p:grpSpPr>
      <p:pic>
        <p:nvPicPr>
          <p:cNvPr id="82" name="Google Shape;82;p16"/>
          <p:cNvPicPr preferRelativeResize="0"/>
          <p:nvPr/>
        </p:nvPicPr>
        <p:blipFill rotWithShape="1">
          <a:blip r:embed="rId2">
            <a:alphaModFix/>
          </a:blip>
          <a:srcRect b="-26994" l="7043" r="-48486" t="47434"/>
          <a:stretch/>
        </p:blipFill>
        <p:spPr>
          <a:xfrm flipH="1" rot="10800000">
            <a:off x="-12" y="-2285"/>
            <a:ext cx="9144000" cy="5148070"/>
          </a:xfrm>
          <a:prstGeom prst="rect">
            <a:avLst/>
          </a:prstGeom>
          <a:noFill/>
          <a:ln>
            <a:noFill/>
          </a:ln>
        </p:spPr>
      </p:pic>
      <p:sp>
        <p:nvSpPr>
          <p:cNvPr id="83" name="Google Shape;83;p16"/>
          <p:cNvSpPr txBox="1"/>
          <p:nvPr>
            <p:ph type="title"/>
          </p:nvPr>
        </p:nvSpPr>
        <p:spPr>
          <a:xfrm>
            <a:off x="715100" y="1931850"/>
            <a:ext cx="3704400" cy="548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84" name="Google Shape;84;p16"/>
          <p:cNvSpPr txBox="1"/>
          <p:nvPr>
            <p:ph idx="1" type="body"/>
          </p:nvPr>
        </p:nvSpPr>
        <p:spPr>
          <a:xfrm>
            <a:off x="715100" y="2480550"/>
            <a:ext cx="3704400" cy="731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
    <p:bg>
      <p:bgPr>
        <a:solidFill>
          <a:schemeClr val="lt1"/>
        </a:solidFill>
      </p:bgPr>
    </p:bg>
    <p:spTree>
      <p:nvGrpSpPr>
        <p:cNvPr id="85" name="Shape 85"/>
        <p:cNvGrpSpPr/>
        <p:nvPr/>
      </p:nvGrpSpPr>
      <p:grpSpPr>
        <a:xfrm>
          <a:off x="0" y="0"/>
          <a:ext cx="0" cy="0"/>
          <a:chOff x="0" y="0"/>
          <a:chExt cx="0" cy="0"/>
        </a:xfrm>
      </p:grpSpPr>
      <p:pic>
        <p:nvPicPr>
          <p:cNvPr id="86" name="Google Shape;86;p17"/>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87" name="Google Shape;87;p17"/>
          <p:cNvSpPr txBox="1"/>
          <p:nvPr>
            <p:ph type="title"/>
          </p:nvPr>
        </p:nvSpPr>
        <p:spPr>
          <a:xfrm>
            <a:off x="4302272" y="1931850"/>
            <a:ext cx="3704400" cy="548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88" name="Google Shape;88;p17"/>
          <p:cNvSpPr txBox="1"/>
          <p:nvPr>
            <p:ph idx="1" type="body"/>
          </p:nvPr>
        </p:nvSpPr>
        <p:spPr>
          <a:xfrm>
            <a:off x="4302272" y="2480550"/>
            <a:ext cx="3704400" cy="731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
    <p:bg>
      <p:bgPr>
        <a:solidFill>
          <a:schemeClr val="lt1"/>
        </a:solidFill>
      </p:bgPr>
    </p:bg>
    <p:spTree>
      <p:nvGrpSpPr>
        <p:cNvPr id="89" name="Shape 89"/>
        <p:cNvGrpSpPr/>
        <p:nvPr/>
      </p:nvGrpSpPr>
      <p:grpSpPr>
        <a:xfrm>
          <a:off x="0" y="0"/>
          <a:ext cx="0" cy="0"/>
          <a:chOff x="0" y="0"/>
          <a:chExt cx="0" cy="0"/>
        </a:xfrm>
      </p:grpSpPr>
      <p:pic>
        <p:nvPicPr>
          <p:cNvPr id="90" name="Google Shape;90;p18"/>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sp>
        <p:nvSpPr>
          <p:cNvPr id="91" name="Google Shape;91;p18"/>
          <p:cNvSpPr txBox="1"/>
          <p:nvPr>
            <p:ph type="title"/>
          </p:nvPr>
        </p:nvSpPr>
        <p:spPr>
          <a:xfrm>
            <a:off x="1545472" y="1931850"/>
            <a:ext cx="3704400" cy="548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92" name="Google Shape;92;p18"/>
          <p:cNvSpPr txBox="1"/>
          <p:nvPr>
            <p:ph idx="1" type="body"/>
          </p:nvPr>
        </p:nvSpPr>
        <p:spPr>
          <a:xfrm>
            <a:off x="1545472" y="2480550"/>
            <a:ext cx="3704400" cy="731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solidFill>
          <a:schemeClr val="lt1"/>
        </a:solidFill>
      </p:bgPr>
    </p:bg>
    <p:spTree>
      <p:nvGrpSpPr>
        <p:cNvPr id="93" name="Shape 93"/>
        <p:cNvGrpSpPr/>
        <p:nvPr/>
      </p:nvGrpSpPr>
      <p:grpSpPr>
        <a:xfrm>
          <a:off x="0" y="0"/>
          <a:ext cx="0" cy="0"/>
          <a:chOff x="0" y="0"/>
          <a:chExt cx="0" cy="0"/>
        </a:xfrm>
      </p:grpSpPr>
      <p:pic>
        <p:nvPicPr>
          <p:cNvPr id="94" name="Google Shape;94;p19"/>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95" name="Google Shape;95;p19"/>
          <p:cNvSpPr txBox="1"/>
          <p:nvPr>
            <p:ph idx="1" type="subTitle"/>
          </p:nvPr>
        </p:nvSpPr>
        <p:spPr>
          <a:xfrm>
            <a:off x="715100" y="2046500"/>
            <a:ext cx="59301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6" name="Google Shape;96;p19"/>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97" name="Google Shape;97;p19"/>
          <p:cNvSpPr txBox="1"/>
          <p:nvPr>
            <p:ph idx="2" type="subTitle"/>
          </p:nvPr>
        </p:nvSpPr>
        <p:spPr>
          <a:xfrm>
            <a:off x="715100" y="3299000"/>
            <a:ext cx="59301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8" name="Google Shape;98;p19"/>
          <p:cNvSpPr txBox="1"/>
          <p:nvPr>
            <p:ph idx="3" type="subTitle"/>
          </p:nvPr>
        </p:nvSpPr>
        <p:spPr>
          <a:xfrm>
            <a:off x="715100" y="1666700"/>
            <a:ext cx="59301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99" name="Google Shape;99;p19"/>
          <p:cNvSpPr txBox="1"/>
          <p:nvPr>
            <p:ph idx="4" type="subTitle"/>
          </p:nvPr>
        </p:nvSpPr>
        <p:spPr>
          <a:xfrm>
            <a:off x="715100" y="2919200"/>
            <a:ext cx="59301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lt1"/>
        </a:solidFill>
      </p:bgPr>
    </p:bg>
    <p:spTree>
      <p:nvGrpSpPr>
        <p:cNvPr id="100" name="Shape 100"/>
        <p:cNvGrpSpPr/>
        <p:nvPr/>
      </p:nvGrpSpPr>
      <p:grpSpPr>
        <a:xfrm>
          <a:off x="0" y="0"/>
          <a:ext cx="0" cy="0"/>
          <a:chOff x="0" y="0"/>
          <a:chExt cx="0" cy="0"/>
        </a:xfrm>
      </p:grpSpPr>
      <p:pic>
        <p:nvPicPr>
          <p:cNvPr id="101" name="Google Shape;101;p20"/>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pic>
        <p:nvPicPr>
          <p:cNvPr id="102" name="Google Shape;102;p20"/>
          <p:cNvPicPr preferRelativeResize="0"/>
          <p:nvPr/>
        </p:nvPicPr>
        <p:blipFill rotWithShape="1">
          <a:blip r:embed="rId2">
            <a:alphaModFix/>
          </a:blip>
          <a:srcRect b="-108521" l="-235242" r="44460" t="44962"/>
          <a:stretch/>
        </p:blipFill>
        <p:spPr>
          <a:xfrm flipH="1" rot="10800000">
            <a:off x="-4572" y="-2437"/>
            <a:ext cx="9153145" cy="5148375"/>
          </a:xfrm>
          <a:prstGeom prst="rect">
            <a:avLst/>
          </a:prstGeom>
          <a:noFill/>
          <a:ln>
            <a:noFill/>
          </a:ln>
        </p:spPr>
      </p:pic>
      <p:sp>
        <p:nvSpPr>
          <p:cNvPr id="103" name="Google Shape;103;p20"/>
          <p:cNvSpPr txBox="1"/>
          <p:nvPr>
            <p:ph idx="1" type="subTitle"/>
          </p:nvPr>
        </p:nvSpPr>
        <p:spPr>
          <a:xfrm>
            <a:off x="715100" y="2328775"/>
            <a:ext cx="2131800" cy="14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4" name="Google Shape;104;p20"/>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05" name="Google Shape;105;p20"/>
          <p:cNvSpPr txBox="1"/>
          <p:nvPr>
            <p:ph idx="2" type="subTitle"/>
          </p:nvPr>
        </p:nvSpPr>
        <p:spPr>
          <a:xfrm>
            <a:off x="715100" y="1666700"/>
            <a:ext cx="2131800" cy="73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06" name="Google Shape;106;p20"/>
          <p:cNvSpPr txBox="1"/>
          <p:nvPr>
            <p:ph idx="3" type="subTitle"/>
          </p:nvPr>
        </p:nvSpPr>
        <p:spPr>
          <a:xfrm>
            <a:off x="3506100" y="2328775"/>
            <a:ext cx="2131800" cy="14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7" name="Google Shape;107;p20"/>
          <p:cNvSpPr txBox="1"/>
          <p:nvPr>
            <p:ph idx="4" type="subTitle"/>
          </p:nvPr>
        </p:nvSpPr>
        <p:spPr>
          <a:xfrm>
            <a:off x="3506099" y="1666700"/>
            <a:ext cx="2131800" cy="73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08" name="Google Shape;108;p20"/>
          <p:cNvSpPr txBox="1"/>
          <p:nvPr>
            <p:ph idx="5" type="subTitle"/>
          </p:nvPr>
        </p:nvSpPr>
        <p:spPr>
          <a:xfrm>
            <a:off x="6297202" y="2328775"/>
            <a:ext cx="2131800" cy="14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9" name="Google Shape;109;p20"/>
          <p:cNvSpPr txBox="1"/>
          <p:nvPr>
            <p:ph idx="6" type="subTitle"/>
          </p:nvPr>
        </p:nvSpPr>
        <p:spPr>
          <a:xfrm>
            <a:off x="6297200" y="1666700"/>
            <a:ext cx="2131800" cy="73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3"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b="-6811" l="-55210" r="55209" t="50562"/>
          <a:stretch/>
        </p:blipFill>
        <p:spPr>
          <a:xfrm flipH="1">
            <a:off x="0" y="0"/>
            <a:ext cx="9144000" cy="5143500"/>
          </a:xfrm>
          <a:prstGeom prst="rect">
            <a:avLst/>
          </a:prstGeom>
          <a:noFill/>
          <a:ln>
            <a:noFill/>
          </a:ln>
        </p:spPr>
      </p:pic>
      <p:pic>
        <p:nvPicPr>
          <p:cNvPr id="15" name="Google Shape;15;p3"/>
          <p:cNvPicPr preferRelativeResize="0"/>
          <p:nvPr/>
        </p:nvPicPr>
        <p:blipFill rotWithShape="1">
          <a:blip r:embed="rId3">
            <a:alphaModFix/>
          </a:blip>
          <a:srcRect b="-40" l="36283" r="-6" t="30"/>
          <a:stretch/>
        </p:blipFill>
        <p:spPr>
          <a:xfrm rot="10800000">
            <a:off x="5864950" y="-3275"/>
            <a:ext cx="3279050" cy="5146775"/>
          </a:xfrm>
          <a:prstGeom prst="rect">
            <a:avLst/>
          </a:prstGeom>
          <a:noFill/>
          <a:ln>
            <a:noFill/>
          </a:ln>
        </p:spPr>
      </p:pic>
      <p:sp>
        <p:nvSpPr>
          <p:cNvPr id="16" name="Google Shape;16;p3"/>
          <p:cNvSpPr txBox="1"/>
          <p:nvPr>
            <p:ph type="title"/>
          </p:nvPr>
        </p:nvSpPr>
        <p:spPr>
          <a:xfrm>
            <a:off x="715100" y="3328050"/>
            <a:ext cx="7708800" cy="1253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7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hasCustomPrompt="1" idx="2" type="title"/>
          </p:nvPr>
        </p:nvSpPr>
        <p:spPr>
          <a:xfrm>
            <a:off x="715100" y="2074250"/>
            <a:ext cx="7708800" cy="1253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2"/>
              </a:buClr>
              <a:buSzPts val="6000"/>
              <a:buNone/>
              <a:defRPr sz="7000">
                <a:solidFill>
                  <a:schemeClr val="lt2"/>
                </a:solidFill>
              </a:defRPr>
            </a:lvl1pPr>
            <a:lvl2pPr lvl="1" rtl="0" algn="ctr">
              <a:spcBef>
                <a:spcPts val="0"/>
              </a:spcBef>
              <a:spcAft>
                <a:spcPts val="0"/>
              </a:spcAft>
              <a:buClr>
                <a:schemeClr val="lt2"/>
              </a:buClr>
              <a:buSzPts val="6000"/>
              <a:buNone/>
              <a:defRPr sz="6000">
                <a:solidFill>
                  <a:schemeClr val="lt2"/>
                </a:solidFill>
              </a:defRPr>
            </a:lvl2pPr>
            <a:lvl3pPr lvl="2" rtl="0" algn="ctr">
              <a:spcBef>
                <a:spcPts val="0"/>
              </a:spcBef>
              <a:spcAft>
                <a:spcPts val="0"/>
              </a:spcAft>
              <a:buClr>
                <a:schemeClr val="lt2"/>
              </a:buClr>
              <a:buSzPts val="6000"/>
              <a:buNone/>
              <a:defRPr sz="6000">
                <a:solidFill>
                  <a:schemeClr val="lt2"/>
                </a:solidFill>
              </a:defRPr>
            </a:lvl3pPr>
            <a:lvl4pPr lvl="3" rtl="0" algn="ctr">
              <a:spcBef>
                <a:spcPts val="0"/>
              </a:spcBef>
              <a:spcAft>
                <a:spcPts val="0"/>
              </a:spcAft>
              <a:buClr>
                <a:schemeClr val="lt2"/>
              </a:buClr>
              <a:buSzPts val="6000"/>
              <a:buNone/>
              <a:defRPr sz="6000">
                <a:solidFill>
                  <a:schemeClr val="lt2"/>
                </a:solidFill>
              </a:defRPr>
            </a:lvl4pPr>
            <a:lvl5pPr lvl="4" rtl="0" algn="ctr">
              <a:spcBef>
                <a:spcPts val="0"/>
              </a:spcBef>
              <a:spcAft>
                <a:spcPts val="0"/>
              </a:spcAft>
              <a:buClr>
                <a:schemeClr val="lt2"/>
              </a:buClr>
              <a:buSzPts val="6000"/>
              <a:buNone/>
              <a:defRPr sz="6000">
                <a:solidFill>
                  <a:schemeClr val="lt2"/>
                </a:solidFill>
              </a:defRPr>
            </a:lvl5pPr>
            <a:lvl6pPr lvl="5" rtl="0" algn="ctr">
              <a:spcBef>
                <a:spcPts val="0"/>
              </a:spcBef>
              <a:spcAft>
                <a:spcPts val="0"/>
              </a:spcAft>
              <a:buClr>
                <a:schemeClr val="lt2"/>
              </a:buClr>
              <a:buSzPts val="6000"/>
              <a:buNone/>
              <a:defRPr sz="6000">
                <a:solidFill>
                  <a:schemeClr val="lt2"/>
                </a:solidFill>
              </a:defRPr>
            </a:lvl6pPr>
            <a:lvl7pPr lvl="6" rtl="0" algn="ctr">
              <a:spcBef>
                <a:spcPts val="0"/>
              </a:spcBef>
              <a:spcAft>
                <a:spcPts val="0"/>
              </a:spcAft>
              <a:buClr>
                <a:schemeClr val="lt2"/>
              </a:buClr>
              <a:buSzPts val="6000"/>
              <a:buNone/>
              <a:defRPr sz="6000">
                <a:solidFill>
                  <a:schemeClr val="lt2"/>
                </a:solidFill>
              </a:defRPr>
            </a:lvl7pPr>
            <a:lvl8pPr lvl="7" rtl="0" algn="ctr">
              <a:spcBef>
                <a:spcPts val="0"/>
              </a:spcBef>
              <a:spcAft>
                <a:spcPts val="0"/>
              </a:spcAft>
              <a:buClr>
                <a:schemeClr val="lt2"/>
              </a:buClr>
              <a:buSzPts val="6000"/>
              <a:buNone/>
              <a:defRPr sz="6000">
                <a:solidFill>
                  <a:schemeClr val="lt2"/>
                </a:solidFill>
              </a:defRPr>
            </a:lvl8pPr>
            <a:lvl9pPr lvl="8" rtl="0" algn="ctr">
              <a:spcBef>
                <a:spcPts val="0"/>
              </a:spcBef>
              <a:spcAft>
                <a:spcPts val="0"/>
              </a:spcAft>
              <a:buClr>
                <a:schemeClr val="lt2"/>
              </a:buClr>
              <a:buSzPts val="6000"/>
              <a:buNone/>
              <a:defRPr sz="6000">
                <a:solidFill>
                  <a:schemeClr val="lt2"/>
                </a:solidFill>
              </a:defRPr>
            </a:lvl9pPr>
          </a:lstStyle>
          <a:p>
            <a:r>
              <a:t>xx%</a:t>
            </a:r>
          </a:p>
        </p:txBody>
      </p:sp>
      <p:sp>
        <p:nvSpPr>
          <p:cNvPr id="18" name="Google Shape;18;p3"/>
          <p:cNvSpPr txBox="1"/>
          <p:nvPr>
            <p:ph idx="1" type="subTitle"/>
          </p:nvPr>
        </p:nvSpPr>
        <p:spPr>
          <a:xfrm>
            <a:off x="4572000" y="535000"/>
            <a:ext cx="3856800" cy="38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bg>
      <p:bgPr>
        <a:solidFill>
          <a:schemeClr val="lt1"/>
        </a:solidFill>
      </p:bgPr>
    </p:bg>
    <p:spTree>
      <p:nvGrpSpPr>
        <p:cNvPr id="110" name="Shape 110"/>
        <p:cNvGrpSpPr/>
        <p:nvPr/>
      </p:nvGrpSpPr>
      <p:grpSpPr>
        <a:xfrm>
          <a:off x="0" y="0"/>
          <a:ext cx="0" cy="0"/>
          <a:chOff x="0" y="0"/>
          <a:chExt cx="0" cy="0"/>
        </a:xfrm>
      </p:grpSpPr>
      <p:pic>
        <p:nvPicPr>
          <p:cNvPr id="111" name="Google Shape;111;p21"/>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112" name="Google Shape;112;p21"/>
          <p:cNvSpPr txBox="1"/>
          <p:nvPr>
            <p:ph idx="1" type="subTitle"/>
          </p:nvPr>
        </p:nvSpPr>
        <p:spPr>
          <a:xfrm>
            <a:off x="715100" y="3758613"/>
            <a:ext cx="213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3" name="Google Shape;113;p21"/>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14" name="Google Shape;114;p21"/>
          <p:cNvSpPr txBox="1"/>
          <p:nvPr>
            <p:ph idx="2" type="subTitle"/>
          </p:nvPr>
        </p:nvSpPr>
        <p:spPr>
          <a:xfrm>
            <a:off x="715100" y="3377613"/>
            <a:ext cx="2131800" cy="457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15" name="Google Shape;115;p21"/>
          <p:cNvSpPr txBox="1"/>
          <p:nvPr>
            <p:ph idx="3" type="subTitle"/>
          </p:nvPr>
        </p:nvSpPr>
        <p:spPr>
          <a:xfrm>
            <a:off x="3506099" y="3758613"/>
            <a:ext cx="213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6" name="Google Shape;116;p21"/>
          <p:cNvSpPr txBox="1"/>
          <p:nvPr>
            <p:ph idx="4" type="subTitle"/>
          </p:nvPr>
        </p:nvSpPr>
        <p:spPr>
          <a:xfrm>
            <a:off x="3506099" y="3377613"/>
            <a:ext cx="2131800" cy="457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17" name="Google Shape;117;p21"/>
          <p:cNvSpPr txBox="1"/>
          <p:nvPr>
            <p:ph idx="5" type="subTitle"/>
          </p:nvPr>
        </p:nvSpPr>
        <p:spPr>
          <a:xfrm>
            <a:off x="6297200" y="3758613"/>
            <a:ext cx="213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8" name="Google Shape;118;p21"/>
          <p:cNvSpPr txBox="1"/>
          <p:nvPr>
            <p:ph idx="6" type="subTitle"/>
          </p:nvPr>
        </p:nvSpPr>
        <p:spPr>
          <a:xfrm>
            <a:off x="6297200" y="3377613"/>
            <a:ext cx="2131800" cy="457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solidFill>
          <a:schemeClr val="lt1"/>
        </a:solidFill>
      </p:bgPr>
    </p:bg>
    <p:spTree>
      <p:nvGrpSpPr>
        <p:cNvPr id="119" name="Shape 119"/>
        <p:cNvGrpSpPr/>
        <p:nvPr/>
      </p:nvGrpSpPr>
      <p:grpSpPr>
        <a:xfrm>
          <a:off x="0" y="0"/>
          <a:ext cx="0" cy="0"/>
          <a:chOff x="0" y="0"/>
          <a:chExt cx="0" cy="0"/>
        </a:xfrm>
      </p:grpSpPr>
      <p:pic>
        <p:nvPicPr>
          <p:cNvPr id="120" name="Google Shape;120;p22"/>
          <p:cNvPicPr preferRelativeResize="0"/>
          <p:nvPr/>
        </p:nvPicPr>
        <p:blipFill rotWithShape="1">
          <a:blip r:embed="rId2">
            <a:alphaModFix/>
          </a:blip>
          <a:srcRect b="47851" l="104756" r="280062" t="-108210"/>
          <a:stretch/>
        </p:blipFill>
        <p:spPr>
          <a:xfrm rot="10800000">
            <a:off x="1325" y="-1637"/>
            <a:ext cx="9141450" cy="5146775"/>
          </a:xfrm>
          <a:prstGeom prst="rect">
            <a:avLst/>
          </a:prstGeom>
          <a:noFill/>
          <a:ln>
            <a:noFill/>
          </a:ln>
        </p:spPr>
      </p:pic>
      <p:sp>
        <p:nvSpPr>
          <p:cNvPr id="121" name="Google Shape;121;p22"/>
          <p:cNvSpPr txBox="1"/>
          <p:nvPr>
            <p:ph idx="1" type="subTitle"/>
          </p:nvPr>
        </p:nvSpPr>
        <p:spPr>
          <a:xfrm>
            <a:off x="715100" y="20465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2" name="Google Shape;122;p22"/>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23" name="Google Shape;123;p22"/>
          <p:cNvSpPr txBox="1"/>
          <p:nvPr>
            <p:ph idx="2" type="subTitle"/>
          </p:nvPr>
        </p:nvSpPr>
        <p:spPr>
          <a:xfrm>
            <a:off x="715100" y="32990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4" name="Google Shape;124;p22"/>
          <p:cNvSpPr txBox="1"/>
          <p:nvPr>
            <p:ph idx="3" type="subTitle"/>
          </p:nvPr>
        </p:nvSpPr>
        <p:spPr>
          <a:xfrm>
            <a:off x="715100" y="16667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25" name="Google Shape;125;p22"/>
          <p:cNvSpPr txBox="1"/>
          <p:nvPr>
            <p:ph idx="4" type="subTitle"/>
          </p:nvPr>
        </p:nvSpPr>
        <p:spPr>
          <a:xfrm>
            <a:off x="715100" y="29192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26" name="Google Shape;126;p22"/>
          <p:cNvSpPr txBox="1"/>
          <p:nvPr>
            <p:ph idx="5" type="subTitle"/>
          </p:nvPr>
        </p:nvSpPr>
        <p:spPr>
          <a:xfrm>
            <a:off x="4648300" y="20465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7" name="Google Shape;127;p22"/>
          <p:cNvSpPr txBox="1"/>
          <p:nvPr>
            <p:ph idx="6" type="subTitle"/>
          </p:nvPr>
        </p:nvSpPr>
        <p:spPr>
          <a:xfrm>
            <a:off x="4648300" y="32990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8" name="Google Shape;128;p22"/>
          <p:cNvSpPr txBox="1"/>
          <p:nvPr>
            <p:ph idx="7" type="subTitle"/>
          </p:nvPr>
        </p:nvSpPr>
        <p:spPr>
          <a:xfrm>
            <a:off x="4648300" y="16667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29" name="Google Shape;129;p22"/>
          <p:cNvSpPr txBox="1"/>
          <p:nvPr>
            <p:ph idx="8" type="subTitle"/>
          </p:nvPr>
        </p:nvSpPr>
        <p:spPr>
          <a:xfrm>
            <a:off x="4648300" y="29192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lt1"/>
        </a:solidFill>
      </p:bgPr>
    </p:bg>
    <p:spTree>
      <p:nvGrpSpPr>
        <p:cNvPr id="130" name="Shape 130"/>
        <p:cNvGrpSpPr/>
        <p:nvPr/>
      </p:nvGrpSpPr>
      <p:grpSpPr>
        <a:xfrm>
          <a:off x="0" y="0"/>
          <a:ext cx="0" cy="0"/>
          <a:chOff x="0" y="0"/>
          <a:chExt cx="0" cy="0"/>
        </a:xfrm>
      </p:grpSpPr>
      <p:sp>
        <p:nvSpPr>
          <p:cNvPr id="131" name="Google Shape;131;p23"/>
          <p:cNvSpPr txBox="1"/>
          <p:nvPr>
            <p:ph idx="1" type="subTitle"/>
          </p:nvPr>
        </p:nvSpPr>
        <p:spPr>
          <a:xfrm>
            <a:off x="715100" y="18797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2" name="Google Shape;132;p23"/>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33" name="Google Shape;133;p23"/>
          <p:cNvSpPr txBox="1"/>
          <p:nvPr>
            <p:ph idx="2" type="subTitle"/>
          </p:nvPr>
        </p:nvSpPr>
        <p:spPr>
          <a:xfrm>
            <a:off x="715100" y="35744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4" name="Google Shape;134;p23"/>
          <p:cNvSpPr txBox="1"/>
          <p:nvPr>
            <p:ph idx="3" type="subTitle"/>
          </p:nvPr>
        </p:nvSpPr>
        <p:spPr>
          <a:xfrm>
            <a:off x="715100" y="12245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35" name="Google Shape;135;p23"/>
          <p:cNvSpPr txBox="1"/>
          <p:nvPr>
            <p:ph idx="4" type="subTitle"/>
          </p:nvPr>
        </p:nvSpPr>
        <p:spPr>
          <a:xfrm>
            <a:off x="715100" y="29192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36" name="Google Shape;136;p23"/>
          <p:cNvSpPr txBox="1"/>
          <p:nvPr>
            <p:ph idx="5" type="subTitle"/>
          </p:nvPr>
        </p:nvSpPr>
        <p:spPr>
          <a:xfrm>
            <a:off x="3355799" y="18797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7" name="Google Shape;137;p23"/>
          <p:cNvSpPr txBox="1"/>
          <p:nvPr>
            <p:ph idx="6" type="subTitle"/>
          </p:nvPr>
        </p:nvSpPr>
        <p:spPr>
          <a:xfrm>
            <a:off x="3355799" y="35744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8" name="Google Shape;138;p23"/>
          <p:cNvSpPr txBox="1"/>
          <p:nvPr>
            <p:ph idx="7" type="subTitle"/>
          </p:nvPr>
        </p:nvSpPr>
        <p:spPr>
          <a:xfrm>
            <a:off x="3355800" y="12245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39" name="Google Shape;139;p23"/>
          <p:cNvSpPr txBox="1"/>
          <p:nvPr>
            <p:ph idx="8" type="subTitle"/>
          </p:nvPr>
        </p:nvSpPr>
        <p:spPr>
          <a:xfrm>
            <a:off x="3355800" y="29192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40" name="Google Shape;140;p23"/>
          <p:cNvSpPr txBox="1"/>
          <p:nvPr>
            <p:ph idx="9" type="subTitle"/>
          </p:nvPr>
        </p:nvSpPr>
        <p:spPr>
          <a:xfrm>
            <a:off x="5996501" y="18797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1" name="Google Shape;141;p23"/>
          <p:cNvSpPr txBox="1"/>
          <p:nvPr>
            <p:ph idx="13" type="subTitle"/>
          </p:nvPr>
        </p:nvSpPr>
        <p:spPr>
          <a:xfrm>
            <a:off x="5996501" y="35744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2" name="Google Shape;142;p23"/>
          <p:cNvSpPr txBox="1"/>
          <p:nvPr>
            <p:ph idx="14" type="subTitle"/>
          </p:nvPr>
        </p:nvSpPr>
        <p:spPr>
          <a:xfrm>
            <a:off x="5996503" y="12245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43" name="Google Shape;143;p23"/>
          <p:cNvSpPr txBox="1"/>
          <p:nvPr>
            <p:ph idx="15" type="subTitle"/>
          </p:nvPr>
        </p:nvSpPr>
        <p:spPr>
          <a:xfrm>
            <a:off x="5996503" y="29192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lt1"/>
        </a:solidFill>
      </p:bgPr>
    </p:bg>
    <p:spTree>
      <p:nvGrpSpPr>
        <p:cNvPr id="144" name="Shape 144"/>
        <p:cNvGrpSpPr/>
        <p:nvPr/>
      </p:nvGrpSpPr>
      <p:grpSpPr>
        <a:xfrm>
          <a:off x="0" y="0"/>
          <a:ext cx="0" cy="0"/>
          <a:chOff x="0" y="0"/>
          <a:chExt cx="0" cy="0"/>
        </a:xfrm>
      </p:grpSpPr>
      <p:pic>
        <p:nvPicPr>
          <p:cNvPr id="145" name="Google Shape;145;p24"/>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146" name="Google Shape;146;p24"/>
          <p:cNvSpPr txBox="1"/>
          <p:nvPr>
            <p:ph hasCustomPrompt="1" type="title"/>
          </p:nvPr>
        </p:nvSpPr>
        <p:spPr>
          <a:xfrm>
            <a:off x="715100" y="983000"/>
            <a:ext cx="7713900" cy="9519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7" name="Google Shape;147;p24"/>
          <p:cNvSpPr txBox="1"/>
          <p:nvPr>
            <p:ph idx="1" type="subTitle"/>
          </p:nvPr>
        </p:nvSpPr>
        <p:spPr>
          <a:xfrm>
            <a:off x="715100" y="1858700"/>
            <a:ext cx="7713900" cy="60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8" name="Google Shape;148;p24"/>
          <p:cNvSpPr txBox="1"/>
          <p:nvPr>
            <p:ph hasCustomPrompt="1" idx="2" type="title"/>
          </p:nvPr>
        </p:nvSpPr>
        <p:spPr>
          <a:xfrm>
            <a:off x="715100" y="2921600"/>
            <a:ext cx="7713900" cy="9519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9" name="Google Shape;149;p24"/>
          <p:cNvSpPr txBox="1"/>
          <p:nvPr>
            <p:ph idx="3" type="subTitle"/>
          </p:nvPr>
        </p:nvSpPr>
        <p:spPr>
          <a:xfrm>
            <a:off x="715100" y="3797300"/>
            <a:ext cx="7713900" cy="60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bg>
      <p:bgPr>
        <a:solidFill>
          <a:schemeClr val="lt1"/>
        </a:solidFill>
      </p:bgPr>
    </p:bg>
    <p:spTree>
      <p:nvGrpSpPr>
        <p:cNvPr id="150" name="Shape 150"/>
        <p:cNvGrpSpPr/>
        <p:nvPr/>
      </p:nvGrpSpPr>
      <p:grpSpPr>
        <a:xfrm>
          <a:off x="0" y="0"/>
          <a:ext cx="0" cy="0"/>
          <a:chOff x="0" y="0"/>
          <a:chExt cx="0" cy="0"/>
        </a:xfrm>
      </p:grpSpPr>
      <p:pic>
        <p:nvPicPr>
          <p:cNvPr id="151" name="Google Shape;151;p25"/>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sp>
        <p:nvSpPr>
          <p:cNvPr id="152" name="Google Shape;152;p25"/>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153" name="Google Shape;153;p25"/>
          <p:cNvSpPr txBox="1"/>
          <p:nvPr>
            <p:ph hasCustomPrompt="1" idx="2" type="title"/>
          </p:nvPr>
        </p:nvSpPr>
        <p:spPr>
          <a:xfrm>
            <a:off x="715100" y="2532350"/>
            <a:ext cx="3780600" cy="456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4" name="Google Shape;154;p25"/>
          <p:cNvSpPr txBox="1"/>
          <p:nvPr>
            <p:ph idx="1" type="subTitle"/>
          </p:nvPr>
        </p:nvSpPr>
        <p:spPr>
          <a:xfrm>
            <a:off x="715100" y="3291950"/>
            <a:ext cx="3780600" cy="89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5" name="Google Shape;155;p25"/>
          <p:cNvSpPr txBox="1"/>
          <p:nvPr>
            <p:ph idx="3" type="subTitle"/>
          </p:nvPr>
        </p:nvSpPr>
        <p:spPr>
          <a:xfrm>
            <a:off x="715100" y="291215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56" name="Google Shape;156;p25"/>
          <p:cNvSpPr txBox="1"/>
          <p:nvPr>
            <p:ph idx="4" type="subTitle"/>
          </p:nvPr>
        </p:nvSpPr>
        <p:spPr>
          <a:xfrm>
            <a:off x="4648300" y="3291950"/>
            <a:ext cx="3780600" cy="89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7" name="Google Shape;157;p25"/>
          <p:cNvSpPr txBox="1"/>
          <p:nvPr>
            <p:ph idx="5" type="subTitle"/>
          </p:nvPr>
        </p:nvSpPr>
        <p:spPr>
          <a:xfrm>
            <a:off x="4648300" y="291215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58" name="Google Shape;158;p25"/>
          <p:cNvSpPr txBox="1"/>
          <p:nvPr>
            <p:ph hasCustomPrompt="1" idx="6" type="title"/>
          </p:nvPr>
        </p:nvSpPr>
        <p:spPr>
          <a:xfrm>
            <a:off x="4648300" y="2532350"/>
            <a:ext cx="3780600" cy="456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bg>
      <p:bgPr>
        <a:solidFill>
          <a:schemeClr val="lt1"/>
        </a:solidFill>
      </p:bgPr>
    </p:bg>
    <p:spTree>
      <p:nvGrpSpPr>
        <p:cNvPr id="159" name="Shape 159"/>
        <p:cNvGrpSpPr/>
        <p:nvPr/>
      </p:nvGrpSpPr>
      <p:grpSpPr>
        <a:xfrm>
          <a:off x="0" y="0"/>
          <a:ext cx="0" cy="0"/>
          <a:chOff x="0" y="0"/>
          <a:chExt cx="0" cy="0"/>
        </a:xfrm>
      </p:grpSpPr>
      <p:sp>
        <p:nvSpPr>
          <p:cNvPr id="160" name="Google Shape;160;p26"/>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
    <p:bg>
      <p:bgPr>
        <a:solidFill>
          <a:schemeClr val="lt1"/>
        </a:solidFill>
      </p:bgPr>
    </p:bg>
    <p:spTree>
      <p:nvGrpSpPr>
        <p:cNvPr id="161" name="Shape 161"/>
        <p:cNvGrpSpPr/>
        <p:nvPr/>
      </p:nvGrpSpPr>
      <p:grpSpPr>
        <a:xfrm>
          <a:off x="0" y="0"/>
          <a:ext cx="0" cy="0"/>
          <a:chOff x="0" y="0"/>
          <a:chExt cx="0" cy="0"/>
        </a:xfrm>
      </p:grpSpPr>
      <p:pic>
        <p:nvPicPr>
          <p:cNvPr id="162" name="Google Shape;162;p27"/>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pic>
        <p:nvPicPr>
          <p:cNvPr id="163" name="Google Shape;163;p27"/>
          <p:cNvPicPr preferRelativeResize="0"/>
          <p:nvPr/>
        </p:nvPicPr>
        <p:blipFill rotWithShape="1">
          <a:blip r:embed="rId2">
            <a:alphaModFix/>
          </a:blip>
          <a:srcRect b="-108521" l="-235242" r="44460" t="44962"/>
          <a:stretch/>
        </p:blipFill>
        <p:spPr>
          <a:xfrm flipH="1" rot="10800000">
            <a:off x="-4572" y="-2437"/>
            <a:ext cx="9153145" cy="5148375"/>
          </a:xfrm>
          <a:prstGeom prst="rect">
            <a:avLst/>
          </a:prstGeom>
          <a:noFill/>
          <a:ln>
            <a:noFill/>
          </a:ln>
        </p:spPr>
      </p:pic>
      <p:sp>
        <p:nvSpPr>
          <p:cNvPr id="164" name="Google Shape;164;p27"/>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1_1">
    <p:bg>
      <p:bgPr>
        <a:solidFill>
          <a:schemeClr val="lt1"/>
        </a:solidFill>
      </p:bgPr>
    </p:bg>
    <p:spTree>
      <p:nvGrpSpPr>
        <p:cNvPr id="165" name="Shape 165"/>
        <p:cNvGrpSpPr/>
        <p:nvPr/>
      </p:nvGrpSpPr>
      <p:grpSpPr>
        <a:xfrm>
          <a:off x="0" y="0"/>
          <a:ext cx="0" cy="0"/>
          <a:chOff x="0" y="0"/>
          <a:chExt cx="0" cy="0"/>
        </a:xfrm>
      </p:grpSpPr>
      <p:pic>
        <p:nvPicPr>
          <p:cNvPr id="166" name="Google Shape;166;p28"/>
          <p:cNvPicPr preferRelativeResize="0"/>
          <p:nvPr/>
        </p:nvPicPr>
        <p:blipFill rotWithShape="1">
          <a:blip r:embed="rId2">
            <a:alphaModFix/>
          </a:blip>
          <a:srcRect b="-11170" l="-6643" r="27548" t="-11183"/>
          <a:stretch/>
        </p:blipFill>
        <p:spPr>
          <a:xfrm>
            <a:off x="5819050" y="0"/>
            <a:ext cx="3324950" cy="5143500"/>
          </a:xfrm>
          <a:prstGeom prst="rect">
            <a:avLst/>
          </a:prstGeom>
          <a:noFill/>
          <a:ln>
            <a:noFill/>
          </a:ln>
        </p:spPr>
      </p:pic>
      <p:sp>
        <p:nvSpPr>
          <p:cNvPr id="167" name="Google Shape;167;p28"/>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lt1"/>
        </a:solidFill>
      </p:bgPr>
    </p:bg>
    <p:spTree>
      <p:nvGrpSpPr>
        <p:cNvPr id="168" name="Shape 168"/>
        <p:cNvGrpSpPr/>
        <p:nvPr/>
      </p:nvGrpSpPr>
      <p:grpSpPr>
        <a:xfrm>
          <a:off x="0" y="0"/>
          <a:ext cx="0" cy="0"/>
          <a:chOff x="0" y="0"/>
          <a:chExt cx="0" cy="0"/>
        </a:xfrm>
      </p:grpSpPr>
      <p:pic>
        <p:nvPicPr>
          <p:cNvPr id="169" name="Google Shape;169;p29"/>
          <p:cNvPicPr preferRelativeResize="0"/>
          <p:nvPr/>
        </p:nvPicPr>
        <p:blipFill rotWithShape="1">
          <a:blip r:embed="rId2">
            <a:alphaModFix/>
          </a:blip>
          <a:srcRect b="-6811" l="-55210" r="55209" t="50562"/>
          <a:stretch/>
        </p:blipFill>
        <p:spPr>
          <a:xfrm flipH="1">
            <a:off x="0" y="0"/>
            <a:ext cx="9144000" cy="5143500"/>
          </a:xfrm>
          <a:prstGeom prst="rect">
            <a:avLst/>
          </a:prstGeom>
          <a:noFill/>
          <a:ln>
            <a:noFill/>
          </a:ln>
        </p:spPr>
      </p:pic>
      <p:pic>
        <p:nvPicPr>
          <p:cNvPr id="170" name="Google Shape;170;p29"/>
          <p:cNvPicPr preferRelativeResize="0"/>
          <p:nvPr/>
        </p:nvPicPr>
        <p:blipFill rotWithShape="1">
          <a:blip r:embed="rId2">
            <a:alphaModFix/>
          </a:blip>
          <a:srcRect b="-6811" l="-55210" r="55209" t="50562"/>
          <a:stretch/>
        </p:blipFill>
        <p:spPr>
          <a:xfrm flipH="1" rot="10800000">
            <a:off x="0" y="0"/>
            <a:ext cx="9144000" cy="5143500"/>
          </a:xfrm>
          <a:prstGeom prst="rect">
            <a:avLst/>
          </a:prstGeom>
          <a:noFill/>
          <a:ln>
            <a:noFill/>
          </a:ln>
        </p:spPr>
      </p:pic>
      <p:sp>
        <p:nvSpPr>
          <p:cNvPr id="171" name="Google Shape;171;p29"/>
          <p:cNvSpPr txBox="1"/>
          <p:nvPr>
            <p:ph type="ctrTitle"/>
          </p:nvPr>
        </p:nvSpPr>
        <p:spPr>
          <a:xfrm>
            <a:off x="715100" y="3330625"/>
            <a:ext cx="3856800" cy="12525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7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2" name="Google Shape;172;p29"/>
          <p:cNvSpPr txBox="1"/>
          <p:nvPr>
            <p:ph idx="1" type="subTitle"/>
          </p:nvPr>
        </p:nvSpPr>
        <p:spPr>
          <a:xfrm>
            <a:off x="4571900" y="535000"/>
            <a:ext cx="2683800" cy="1156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73" name="Google Shape;173;p29"/>
          <p:cNvSpPr txBox="1"/>
          <p:nvPr/>
        </p:nvSpPr>
        <p:spPr>
          <a:xfrm>
            <a:off x="4571863" y="2278000"/>
            <a:ext cx="2683800" cy="498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900">
                <a:solidFill>
                  <a:schemeClr val="dk1"/>
                </a:solidFill>
                <a:latin typeface="Albert Sans"/>
                <a:ea typeface="Albert Sans"/>
                <a:cs typeface="Albert Sans"/>
                <a:sym typeface="Albert Sans"/>
              </a:rPr>
              <a:t>CREDITS: This presentation template was created by </a:t>
            </a:r>
            <a:r>
              <a:rPr b="1" lang="en" sz="900">
                <a:solidFill>
                  <a:schemeClr val="dk1"/>
                </a:solidFill>
                <a:uFill>
                  <a:noFill/>
                </a:uFill>
                <a:latin typeface="Albert Sans"/>
                <a:ea typeface="Albert Sans"/>
                <a:cs typeface="Albert Sans"/>
                <a:sym typeface="Albert Sans"/>
                <a:hlinkClick r:id="rId3">
                  <a:extLst>
                    <a:ext uri="{A12FA001-AC4F-418D-AE19-62706E023703}">
                      <ahyp:hlinkClr val="tx"/>
                    </a:ext>
                  </a:extLst>
                </a:hlinkClick>
              </a:rPr>
              <a:t>Slidesgo</a:t>
            </a:r>
            <a:r>
              <a:rPr lang="en" sz="900">
                <a:solidFill>
                  <a:schemeClr val="dk1"/>
                </a:solidFill>
                <a:latin typeface="Albert Sans"/>
                <a:ea typeface="Albert Sans"/>
                <a:cs typeface="Albert Sans"/>
                <a:sym typeface="Albert Sans"/>
              </a:rPr>
              <a:t>, and includes icons by </a:t>
            </a:r>
            <a:r>
              <a:rPr b="1" lang="en" sz="900">
                <a:solidFill>
                  <a:schemeClr val="dk1"/>
                </a:solidFill>
                <a:uFill>
                  <a:noFill/>
                </a:uFill>
                <a:latin typeface="Albert Sans"/>
                <a:ea typeface="Albert Sans"/>
                <a:cs typeface="Albert Sans"/>
                <a:sym typeface="Albert Sans"/>
                <a:hlinkClick r:id="rId4">
                  <a:extLst>
                    <a:ext uri="{A12FA001-AC4F-418D-AE19-62706E023703}">
                      <ahyp:hlinkClr val="tx"/>
                    </a:ext>
                  </a:extLst>
                </a:hlinkClick>
              </a:rPr>
              <a:t>Flaticon</a:t>
            </a:r>
            <a:r>
              <a:rPr b="1" lang="en" sz="900">
                <a:solidFill>
                  <a:schemeClr val="dk1"/>
                </a:solidFill>
                <a:latin typeface="Albert Sans"/>
                <a:ea typeface="Albert Sans"/>
                <a:cs typeface="Albert Sans"/>
                <a:sym typeface="Albert Sans"/>
              </a:rPr>
              <a:t> </a:t>
            </a:r>
            <a:r>
              <a:rPr lang="en" sz="900">
                <a:solidFill>
                  <a:schemeClr val="dk1"/>
                </a:solidFill>
                <a:latin typeface="Albert Sans"/>
                <a:ea typeface="Albert Sans"/>
                <a:cs typeface="Albert Sans"/>
                <a:sym typeface="Albert Sans"/>
              </a:rPr>
              <a:t>and infographics &amp; images by </a:t>
            </a:r>
            <a:r>
              <a:rPr b="1" lang="en" sz="900">
                <a:solidFill>
                  <a:schemeClr val="dk1"/>
                </a:solidFill>
                <a:uFill>
                  <a:noFill/>
                </a:uFill>
                <a:latin typeface="Albert Sans"/>
                <a:ea typeface="Albert Sans"/>
                <a:cs typeface="Albert Sans"/>
                <a:sym typeface="Albert Sans"/>
                <a:hlinkClick r:id="rId5">
                  <a:extLst>
                    <a:ext uri="{A12FA001-AC4F-418D-AE19-62706E023703}">
                      <ahyp:hlinkClr val="tx"/>
                    </a:ext>
                  </a:extLst>
                </a:hlinkClick>
              </a:rPr>
              <a:t>Freepik</a:t>
            </a:r>
            <a:endParaRPr b="1" sz="900">
              <a:solidFill>
                <a:schemeClr val="dk1"/>
              </a:solidFill>
              <a:latin typeface="Albert Sans"/>
              <a:ea typeface="Albert Sans"/>
              <a:cs typeface="Albert Sans"/>
              <a:sym typeface="Albert San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lt1"/>
        </a:solidFill>
      </p:bgPr>
    </p:bg>
    <p:spTree>
      <p:nvGrpSpPr>
        <p:cNvPr id="174" name="Shape 174"/>
        <p:cNvGrpSpPr/>
        <p:nvPr/>
      </p:nvGrpSpPr>
      <p:grpSpPr>
        <a:xfrm>
          <a:off x="0" y="0"/>
          <a:ext cx="0" cy="0"/>
          <a:chOff x="0" y="0"/>
          <a:chExt cx="0" cy="0"/>
        </a:xfrm>
      </p:grpSpPr>
      <p:pic>
        <p:nvPicPr>
          <p:cNvPr id="175" name="Google Shape;175;p30"/>
          <p:cNvPicPr preferRelativeResize="0"/>
          <p:nvPr/>
        </p:nvPicPr>
        <p:blipFill rotWithShape="1">
          <a:blip r:embed="rId2">
            <a:alphaModFix/>
          </a:blip>
          <a:srcRect b="-35825" l="-6643" r="27548" t="13471"/>
          <a:stretch/>
        </p:blipFill>
        <p:spPr>
          <a:xfrm flipH="1">
            <a:off x="-10680" y="-2437"/>
            <a:ext cx="3321293" cy="5143500"/>
          </a:xfrm>
          <a:prstGeom prst="rect">
            <a:avLst/>
          </a:prstGeom>
          <a:noFill/>
          <a:ln>
            <a:noFill/>
          </a:ln>
        </p:spPr>
      </p:pic>
      <p:pic>
        <p:nvPicPr>
          <p:cNvPr id="176" name="Google Shape;176;p30"/>
          <p:cNvPicPr preferRelativeResize="0"/>
          <p:nvPr/>
        </p:nvPicPr>
        <p:blipFill rotWithShape="1">
          <a:blip r:embed="rId2">
            <a:alphaModFix/>
          </a:blip>
          <a:srcRect b="-108521" l="-235242" r="44460" t="44962"/>
          <a:stretch/>
        </p:blipFill>
        <p:spPr>
          <a:xfrm flipH="1" rot="10800000">
            <a:off x="-10680" y="-2437"/>
            <a:ext cx="9144080" cy="51483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19"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b="41635" l="174697" r="177064" t="-83399"/>
          <a:stretch/>
        </p:blipFill>
        <p:spPr>
          <a:xfrm>
            <a:off x="1325" y="-1637"/>
            <a:ext cx="9141450" cy="5146775"/>
          </a:xfrm>
          <a:prstGeom prst="rect">
            <a:avLst/>
          </a:prstGeom>
          <a:noFill/>
          <a:ln>
            <a:noFill/>
          </a:ln>
        </p:spPr>
      </p:pic>
      <p:sp>
        <p:nvSpPr>
          <p:cNvPr id="21" name="Google Shape;21;p4"/>
          <p:cNvSpPr txBox="1"/>
          <p:nvPr>
            <p:ph type="title"/>
          </p:nvPr>
        </p:nvSpPr>
        <p:spPr>
          <a:xfrm>
            <a:off x="715100" y="535000"/>
            <a:ext cx="3856800" cy="948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22" name="Google Shape;22;p4"/>
          <p:cNvSpPr txBox="1"/>
          <p:nvPr>
            <p:ph idx="1" type="body"/>
          </p:nvPr>
        </p:nvSpPr>
        <p:spPr>
          <a:xfrm>
            <a:off x="715100" y="1636300"/>
            <a:ext cx="3856800" cy="18948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
        <p:nvSpPr>
          <p:cNvPr id="23" name="Google Shape;23;p4"/>
          <p:cNvSpPr/>
          <p:nvPr>
            <p:ph idx="2" type="pic"/>
          </p:nvPr>
        </p:nvSpPr>
        <p:spPr>
          <a:xfrm>
            <a:off x="5715175" y="75"/>
            <a:ext cx="3429000" cy="5143500"/>
          </a:xfrm>
          <a:prstGeom prst="rect">
            <a:avLst/>
          </a:prstGeom>
          <a:noFill/>
          <a:ln>
            <a:noFill/>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lt1"/>
        </a:solidFill>
      </p:bgPr>
    </p:bg>
    <p:spTree>
      <p:nvGrpSpPr>
        <p:cNvPr id="177" name="Shape 177"/>
        <p:cNvGrpSpPr/>
        <p:nvPr/>
      </p:nvGrpSpPr>
      <p:grpSpPr>
        <a:xfrm>
          <a:off x="0" y="0"/>
          <a:ext cx="0" cy="0"/>
          <a:chOff x="0" y="0"/>
          <a:chExt cx="0" cy="0"/>
        </a:xfrm>
      </p:grpSpPr>
      <p:pic>
        <p:nvPicPr>
          <p:cNvPr id="178" name="Google Shape;178;p31"/>
          <p:cNvPicPr preferRelativeResize="0"/>
          <p:nvPr/>
        </p:nvPicPr>
        <p:blipFill rotWithShape="1">
          <a:blip r:embed="rId2">
            <a:alphaModFix/>
          </a:blip>
          <a:srcRect b="-6811" l="-55210" r="55209" t="50562"/>
          <a:stretch/>
        </p:blipFill>
        <p:spPr>
          <a:xfrm>
            <a:off x="0" y="0"/>
            <a:ext cx="9144000" cy="5143500"/>
          </a:xfrm>
          <a:prstGeom prst="rect">
            <a:avLst/>
          </a:prstGeom>
          <a:noFill/>
          <a:ln>
            <a:noFill/>
          </a:ln>
        </p:spPr>
      </p:pic>
      <p:pic>
        <p:nvPicPr>
          <p:cNvPr id="179" name="Google Shape;179;p31"/>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83" name="Shape 183"/>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
    <p:spTree>
      <p:nvGrpSpPr>
        <p:cNvPr id="184" name="Shape 184"/>
        <p:cNvGrpSpPr/>
        <p:nvPr/>
      </p:nvGrpSpPr>
      <p:grpSpPr>
        <a:xfrm>
          <a:off x="0" y="0"/>
          <a:ext cx="0" cy="0"/>
          <a:chOff x="0" y="0"/>
          <a:chExt cx="0" cy="0"/>
        </a:xfrm>
      </p:grpSpPr>
      <p:sp>
        <p:nvSpPr>
          <p:cNvPr id="185" name="Google Shape;185;p34"/>
          <p:cNvSpPr txBox="1"/>
          <p:nvPr>
            <p:ph type="title"/>
          </p:nvPr>
        </p:nvSpPr>
        <p:spPr>
          <a:xfrm>
            <a:off x="723450" y="511025"/>
            <a:ext cx="7697100" cy="4824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Arial"/>
              <a:buNone/>
              <a:defRPr>
                <a:solidFill>
                  <a:schemeClr val="lt1"/>
                </a:solidFill>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24" name="Shape 24"/>
        <p:cNvGrpSpPr/>
        <p:nvPr/>
      </p:nvGrpSpPr>
      <p:grpSpPr>
        <a:xfrm>
          <a:off x="0" y="0"/>
          <a:ext cx="0" cy="0"/>
          <a:chOff x="0" y="0"/>
          <a:chExt cx="0" cy="0"/>
        </a:xfrm>
      </p:grpSpPr>
      <p:pic>
        <p:nvPicPr>
          <p:cNvPr id="25" name="Google Shape;25;p5"/>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sp>
        <p:nvSpPr>
          <p:cNvPr id="26" name="Google Shape;26;p5"/>
          <p:cNvSpPr txBox="1"/>
          <p:nvPr>
            <p:ph idx="1" type="subTitle"/>
          </p:nvPr>
        </p:nvSpPr>
        <p:spPr>
          <a:xfrm>
            <a:off x="1189750" y="1742900"/>
            <a:ext cx="2907600" cy="217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 name="Google Shape;27;p5"/>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28" name="Google Shape;28;p5"/>
          <p:cNvSpPr txBox="1"/>
          <p:nvPr>
            <p:ph idx="2" type="subTitle"/>
          </p:nvPr>
        </p:nvSpPr>
        <p:spPr>
          <a:xfrm>
            <a:off x="5046650" y="1742900"/>
            <a:ext cx="2907600" cy="217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29" name="Shape 29"/>
        <p:cNvGrpSpPr/>
        <p:nvPr/>
      </p:nvGrpSpPr>
      <p:grpSpPr>
        <a:xfrm>
          <a:off x="0" y="0"/>
          <a:ext cx="0" cy="0"/>
          <a:chOff x="0" y="0"/>
          <a:chExt cx="0" cy="0"/>
        </a:xfrm>
      </p:grpSpPr>
      <p:pic>
        <p:nvPicPr>
          <p:cNvPr id="30" name="Google Shape;30;p6"/>
          <p:cNvPicPr preferRelativeResize="0"/>
          <p:nvPr/>
        </p:nvPicPr>
        <p:blipFill rotWithShape="1">
          <a:blip r:embed="rId2">
            <a:alphaModFix/>
          </a:blip>
          <a:srcRect b="47851" l="104756" r="280062" t="-108210"/>
          <a:stretch/>
        </p:blipFill>
        <p:spPr>
          <a:xfrm rot="10800000">
            <a:off x="1325" y="-1637"/>
            <a:ext cx="9141450" cy="5146775"/>
          </a:xfrm>
          <a:prstGeom prst="rect">
            <a:avLst/>
          </a:prstGeom>
          <a:noFill/>
          <a:ln>
            <a:noFill/>
          </a:ln>
        </p:spPr>
      </p:pic>
      <p:sp>
        <p:nvSpPr>
          <p:cNvPr id="31" name="Google Shape;31;p6"/>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32" name="Shape 32"/>
        <p:cNvGrpSpPr/>
        <p:nvPr/>
      </p:nvGrpSpPr>
      <p:grpSpPr>
        <a:xfrm>
          <a:off x="0" y="0"/>
          <a:ext cx="0" cy="0"/>
          <a:chOff x="0" y="0"/>
          <a:chExt cx="0" cy="0"/>
        </a:xfrm>
      </p:grpSpPr>
      <p:pic>
        <p:nvPicPr>
          <p:cNvPr id="33" name="Google Shape;33;p7"/>
          <p:cNvPicPr preferRelativeResize="0"/>
          <p:nvPr/>
        </p:nvPicPr>
        <p:blipFill rotWithShape="1">
          <a:blip r:embed="rId2">
            <a:alphaModFix/>
          </a:blip>
          <a:srcRect b="34585" l="130683" r="175247" t="-50527"/>
          <a:stretch/>
        </p:blipFill>
        <p:spPr>
          <a:xfrm>
            <a:off x="1325" y="-1637"/>
            <a:ext cx="9141450" cy="5146775"/>
          </a:xfrm>
          <a:prstGeom prst="rect">
            <a:avLst/>
          </a:prstGeom>
          <a:noFill/>
          <a:ln>
            <a:noFill/>
          </a:ln>
        </p:spPr>
      </p:pic>
      <p:sp>
        <p:nvSpPr>
          <p:cNvPr id="34" name="Google Shape;34;p7"/>
          <p:cNvSpPr txBox="1"/>
          <p:nvPr>
            <p:ph type="title"/>
          </p:nvPr>
        </p:nvSpPr>
        <p:spPr>
          <a:xfrm>
            <a:off x="715100" y="535000"/>
            <a:ext cx="3856800" cy="9540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35" name="Google Shape;35;p7"/>
          <p:cNvSpPr txBox="1"/>
          <p:nvPr>
            <p:ph idx="1" type="body"/>
          </p:nvPr>
        </p:nvSpPr>
        <p:spPr>
          <a:xfrm>
            <a:off x="715100" y="1641400"/>
            <a:ext cx="3856800" cy="7263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
        <p:nvSpPr>
          <p:cNvPr id="36" name="Google Shape;36;p7"/>
          <p:cNvSpPr/>
          <p:nvPr>
            <p:ph idx="2" type="pic"/>
          </p:nvPr>
        </p:nvSpPr>
        <p:spPr>
          <a:xfrm>
            <a:off x="5714900" y="-75"/>
            <a:ext cx="3429000" cy="51435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37" name="Shape 37"/>
        <p:cNvGrpSpPr/>
        <p:nvPr/>
      </p:nvGrpSpPr>
      <p:grpSpPr>
        <a:xfrm>
          <a:off x="0" y="0"/>
          <a:ext cx="0" cy="0"/>
          <a:chOff x="0" y="0"/>
          <a:chExt cx="0" cy="0"/>
        </a:xfrm>
      </p:grpSpPr>
      <p:pic>
        <p:nvPicPr>
          <p:cNvPr id="38" name="Google Shape;38;p8"/>
          <p:cNvPicPr preferRelativeResize="0"/>
          <p:nvPr/>
        </p:nvPicPr>
        <p:blipFill rotWithShape="1">
          <a:blip r:embed="rId2">
            <a:alphaModFix/>
          </a:blip>
          <a:srcRect b="2272" l="-19689" r="19690" t="41478"/>
          <a:stretch/>
        </p:blipFill>
        <p:spPr>
          <a:xfrm>
            <a:off x="0" y="0"/>
            <a:ext cx="9144000" cy="5143500"/>
          </a:xfrm>
          <a:prstGeom prst="rect">
            <a:avLst/>
          </a:prstGeom>
          <a:noFill/>
          <a:ln>
            <a:noFill/>
          </a:ln>
        </p:spPr>
      </p:pic>
      <p:sp>
        <p:nvSpPr>
          <p:cNvPr id="39" name="Google Shape;39;p8"/>
          <p:cNvSpPr txBox="1"/>
          <p:nvPr>
            <p:ph type="title"/>
          </p:nvPr>
        </p:nvSpPr>
        <p:spPr>
          <a:xfrm>
            <a:off x="715100" y="535000"/>
            <a:ext cx="7713900" cy="23172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40" name="Shape 40"/>
        <p:cNvGrpSpPr/>
        <p:nvPr/>
      </p:nvGrpSpPr>
      <p:grpSpPr>
        <a:xfrm>
          <a:off x="0" y="0"/>
          <a:ext cx="0" cy="0"/>
          <a:chOff x="0" y="0"/>
          <a:chExt cx="0" cy="0"/>
        </a:xfrm>
      </p:grpSpPr>
      <p:pic>
        <p:nvPicPr>
          <p:cNvPr id="41" name="Google Shape;41;p9"/>
          <p:cNvPicPr preferRelativeResize="0"/>
          <p:nvPr/>
        </p:nvPicPr>
        <p:blipFill rotWithShape="1">
          <a:blip r:embed="rId2">
            <a:alphaModFix/>
          </a:blip>
          <a:srcRect b="-26994" l="7043" r="-48486" t="47434"/>
          <a:stretch/>
        </p:blipFill>
        <p:spPr>
          <a:xfrm flipH="1" rot="10800000">
            <a:off x="-12" y="-2285"/>
            <a:ext cx="9144000" cy="5148070"/>
          </a:xfrm>
          <a:prstGeom prst="rect">
            <a:avLst/>
          </a:prstGeom>
          <a:noFill/>
          <a:ln>
            <a:noFill/>
          </a:ln>
        </p:spPr>
      </p:pic>
      <p:sp>
        <p:nvSpPr>
          <p:cNvPr id="42" name="Google Shape;42;p9"/>
          <p:cNvSpPr txBox="1"/>
          <p:nvPr>
            <p:ph type="title"/>
          </p:nvPr>
        </p:nvSpPr>
        <p:spPr>
          <a:xfrm>
            <a:off x="720000" y="535000"/>
            <a:ext cx="5925300" cy="1250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7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3" name="Google Shape;43;p9"/>
          <p:cNvSpPr txBox="1"/>
          <p:nvPr>
            <p:ph idx="1" type="subTitle"/>
          </p:nvPr>
        </p:nvSpPr>
        <p:spPr>
          <a:xfrm>
            <a:off x="4572000" y="3358100"/>
            <a:ext cx="3856800" cy="125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p:nvPr>
            <p:ph idx="2" type="pic"/>
          </p:nvPr>
        </p:nvSpPr>
        <p:spPr>
          <a:xfrm>
            <a:off x="0" y="0"/>
            <a:ext cx="9144000" cy="5143500"/>
          </a:xfrm>
          <a:prstGeom prst="rect">
            <a:avLst/>
          </a:prstGeom>
          <a:noFill/>
          <a:ln>
            <a:noFill/>
          </a:ln>
        </p:spPr>
      </p:sp>
      <p:sp>
        <p:nvSpPr>
          <p:cNvPr id="46" name="Google Shape;46;p10"/>
          <p:cNvSpPr txBox="1"/>
          <p:nvPr>
            <p:ph type="title"/>
          </p:nvPr>
        </p:nvSpPr>
        <p:spPr>
          <a:xfrm>
            <a:off x="715100" y="4059800"/>
            <a:ext cx="7713600" cy="5487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slideLayout" Target="../slideLayouts/slideLayout32.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535000"/>
            <a:ext cx="7713900" cy="548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1pPr>
            <a:lvl2pPr lvl="1"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2pPr>
            <a:lvl3pPr lvl="2"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3pPr>
            <a:lvl4pPr lvl="3"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4pPr>
            <a:lvl5pPr lvl="4"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5pPr>
            <a:lvl6pPr lvl="5"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6pPr>
            <a:lvl7pPr lvl="6"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7pPr>
            <a:lvl8pPr lvl="7"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8pPr>
            <a:lvl9pPr lvl="8"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9pPr>
          </a:lstStyle>
          <a:p/>
        </p:txBody>
      </p:sp>
      <p:sp>
        <p:nvSpPr>
          <p:cNvPr id="7" name="Google Shape;7;p1"/>
          <p:cNvSpPr txBox="1"/>
          <p:nvPr>
            <p:ph idx="1" type="body"/>
          </p:nvPr>
        </p:nvSpPr>
        <p:spPr>
          <a:xfrm>
            <a:off x="715100" y="1083700"/>
            <a:ext cx="7713900" cy="35247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indent="-304800" lvl="1" marL="9144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indent="-304800" lvl="2" marL="13716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indent="-304800" lvl="3" marL="1828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indent="-304800" lvl="4" marL="22860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indent="-304800" lvl="5" marL="27432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indent="-304800" lvl="6" marL="32004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indent="-304800" lvl="7" marL="36576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indent="-304800" lvl="8" marL="411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180" name="Shape 180"/>
        <p:cNvGrpSpPr/>
        <p:nvPr/>
      </p:nvGrpSpPr>
      <p:grpSpPr>
        <a:xfrm>
          <a:off x="0" y="0"/>
          <a:ext cx="0" cy="0"/>
          <a:chOff x="0" y="0"/>
          <a:chExt cx="0" cy="0"/>
        </a:xfrm>
      </p:grpSpPr>
      <p:sp>
        <p:nvSpPr>
          <p:cNvPr id="181" name="Google Shape;181;p32"/>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182" name="Google Shape;182;p32"/>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78" r:id="rId1"/>
    <p:sldLayoutId id="214748367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en.wikipedia.org/wiki/Demony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hyperlink" Target="https://www.jmlr.org/papers/volume3/bengio03a/bengio03a.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ctrTitle"/>
          </p:nvPr>
        </p:nvSpPr>
        <p:spPr>
          <a:xfrm>
            <a:off x="604350" y="941400"/>
            <a:ext cx="7935300" cy="1801500"/>
          </a:xfrm>
          <a:prstGeom prst="rect">
            <a:avLst/>
          </a:prstGeom>
          <a:solidFill>
            <a:srgbClr val="F2F2F2">
              <a:alpha val="0"/>
            </a:srgbClr>
          </a:solidFill>
        </p:spPr>
        <p:txBody>
          <a:bodyPr anchorCtr="0" anchor="t" bIns="91425" lIns="91425" spcFirstLastPara="1" rIns="91425" wrap="square" tIns="91425">
            <a:noAutofit/>
          </a:bodyPr>
          <a:lstStyle/>
          <a:p>
            <a:pPr indent="0" lvl="0" marL="0" rtl="0" algn="ctr">
              <a:spcBef>
                <a:spcPts val="0"/>
              </a:spcBef>
              <a:spcAft>
                <a:spcPts val="0"/>
              </a:spcAft>
              <a:buNone/>
            </a:pPr>
            <a:r>
              <a:rPr b="1" lang="en" sz="3900">
                <a:latin typeface="Alexandria"/>
                <a:ea typeface="Alexandria"/>
                <a:cs typeface="Alexandria"/>
                <a:sym typeface="Alexandria"/>
              </a:rPr>
              <a:t>CS626 - Speech, NLP and Web</a:t>
            </a:r>
            <a:endParaRPr b="1" sz="3900">
              <a:latin typeface="Alexandria"/>
              <a:ea typeface="Alexandria"/>
              <a:cs typeface="Alexandria"/>
              <a:sym typeface="Alexandria"/>
            </a:endParaRPr>
          </a:p>
          <a:p>
            <a:pPr indent="0" lvl="0" marL="0" rtl="0" algn="ctr">
              <a:spcBef>
                <a:spcPts val="0"/>
              </a:spcBef>
              <a:spcAft>
                <a:spcPts val="0"/>
              </a:spcAft>
              <a:buNone/>
            </a:pPr>
            <a:r>
              <a:t/>
            </a:r>
            <a:endParaRPr sz="3900"/>
          </a:p>
          <a:p>
            <a:pPr indent="0" lvl="0" marL="0" rtl="0" algn="ctr">
              <a:spcBef>
                <a:spcPts val="0"/>
              </a:spcBef>
              <a:spcAft>
                <a:spcPts val="0"/>
              </a:spcAft>
              <a:buNone/>
            </a:pPr>
            <a:r>
              <a:rPr lang="en" sz="4500"/>
              <a:t>Assignment-1 Presentation</a:t>
            </a:r>
            <a:endParaRPr sz="4500"/>
          </a:p>
          <a:p>
            <a:pPr indent="0" lvl="0" marL="0" rtl="0" algn="ctr">
              <a:spcBef>
                <a:spcPts val="0"/>
              </a:spcBef>
              <a:spcAft>
                <a:spcPts val="0"/>
              </a:spcAft>
              <a:buNone/>
            </a:pPr>
            <a:r>
              <a:rPr lang="en" sz="4300">
                <a:solidFill>
                  <a:srgbClr val="A64D79"/>
                </a:solidFill>
              </a:rPr>
              <a:t>(Inhabitant term prediction)</a:t>
            </a:r>
            <a:endParaRPr sz="4300">
              <a:solidFill>
                <a:srgbClr val="A64D79"/>
              </a:solidFill>
            </a:endParaRPr>
          </a:p>
          <a:p>
            <a:pPr indent="0" lvl="0" marL="0" rtl="0" algn="ctr">
              <a:spcBef>
                <a:spcPts val="0"/>
              </a:spcBef>
              <a:spcAft>
                <a:spcPts val="0"/>
              </a:spcAft>
              <a:buNone/>
            </a:pPr>
            <a:r>
              <a:t/>
            </a:r>
            <a:endParaRPr sz="4300">
              <a:solidFill>
                <a:srgbClr val="A64D79"/>
              </a:solidFill>
            </a:endParaRPr>
          </a:p>
          <a:p>
            <a:pPr indent="0" lvl="0" marL="0" rtl="0" algn="ctr">
              <a:spcBef>
                <a:spcPts val="0"/>
              </a:spcBef>
              <a:spcAft>
                <a:spcPts val="0"/>
              </a:spcAft>
              <a:buNone/>
            </a:pPr>
            <a:r>
              <a:rPr lang="en" sz="1800">
                <a:solidFill>
                  <a:srgbClr val="000000"/>
                </a:solidFill>
              </a:rPr>
              <a:t>200260023 - 4th year EP BTech - Kaushik Dhandekar</a:t>
            </a:r>
            <a:endParaRPr sz="1800">
              <a:solidFill>
                <a:srgbClr val="000000"/>
              </a:solidFill>
            </a:endParaRPr>
          </a:p>
          <a:p>
            <a:pPr indent="0" lvl="0" marL="0" rtl="0" algn="ctr">
              <a:spcBef>
                <a:spcPts val="0"/>
              </a:spcBef>
              <a:spcAft>
                <a:spcPts val="0"/>
              </a:spcAft>
              <a:buNone/>
            </a:pPr>
            <a:r>
              <a:rPr lang="en" sz="1800">
                <a:solidFill>
                  <a:srgbClr val="000000"/>
                </a:solidFill>
              </a:rPr>
              <a:t>200260032 - 4th year EP BTech - Niare Doyom</a:t>
            </a:r>
            <a:endParaRPr sz="1800">
              <a:solidFill>
                <a:srgbClr val="000000"/>
              </a:solidFill>
            </a:endParaRPr>
          </a:p>
          <a:p>
            <a:pPr indent="0" lvl="0" marL="0" rtl="0" algn="ctr">
              <a:spcBef>
                <a:spcPts val="0"/>
              </a:spcBef>
              <a:spcAft>
                <a:spcPts val="0"/>
              </a:spcAft>
              <a:buNone/>
            </a:pPr>
            <a:r>
              <a:rPr lang="en" sz="1800">
                <a:solidFill>
                  <a:srgbClr val="000000"/>
                </a:solidFill>
              </a:rPr>
              <a:t>200260037 - 4th year EP BTech - Piyush Mourya</a:t>
            </a:r>
            <a:endParaRPr sz="1800">
              <a:solidFill>
                <a:srgbClr val="000000"/>
              </a:solidFill>
            </a:endParaRPr>
          </a:p>
        </p:txBody>
      </p:sp>
      <p:cxnSp>
        <p:nvCxnSpPr>
          <p:cNvPr id="191" name="Google Shape;191;p35">
            <a:hlinkClick action="ppaction://hlinkshowjump?jump=nextslide"/>
          </p:cNvPr>
          <p:cNvCxnSpPr/>
          <p:nvPr/>
        </p:nvCxnSpPr>
        <p:spPr>
          <a:xfrm>
            <a:off x="715100" y="729100"/>
            <a:ext cx="4833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715100" y="1565900"/>
            <a:ext cx="7708800" cy="3015900"/>
          </a:xfrm>
          <a:prstGeom prst="rect">
            <a:avLst/>
          </a:prstGeom>
        </p:spPr>
        <p:txBody>
          <a:bodyPr anchorCtr="0" anchor="t" bIns="91425" lIns="91425" spcFirstLastPara="1" rIns="91425" wrap="square" tIns="91425">
            <a:noAutofit/>
          </a:bodyPr>
          <a:lstStyle/>
          <a:p>
            <a:pPr indent="-323850" lvl="0" marL="457200" rtl="0" algn="l">
              <a:spcBef>
                <a:spcPts val="480"/>
              </a:spcBef>
              <a:spcAft>
                <a:spcPts val="0"/>
              </a:spcAft>
              <a:buClr>
                <a:srgbClr val="595959"/>
              </a:buClr>
              <a:buSzPts val="1500"/>
              <a:buFont typeface="Albert Sans"/>
              <a:buChar char="-"/>
            </a:pPr>
            <a:r>
              <a:rPr lang="en" sz="1500">
                <a:solidFill>
                  <a:srgbClr val="595959"/>
                </a:solidFill>
                <a:latin typeface="Albert Sans"/>
                <a:ea typeface="Albert Sans"/>
                <a:cs typeface="Albert Sans"/>
                <a:sym typeface="Albert Sans"/>
              </a:rPr>
              <a:t>For the </a:t>
            </a:r>
            <a:r>
              <a:rPr lang="en" sz="1500">
                <a:solidFill>
                  <a:srgbClr val="595959"/>
                </a:solidFill>
                <a:latin typeface="Albert Sans"/>
                <a:ea typeface="Albert Sans"/>
                <a:cs typeface="Albert Sans"/>
                <a:sym typeface="Albert Sans"/>
              </a:rPr>
              <a:t>HyperParameters block size, embedding dimension and epochs, we give a range of values in a numpy array form.</a:t>
            </a:r>
            <a:endParaRPr sz="1500">
              <a:solidFill>
                <a:srgbClr val="595959"/>
              </a:solidFill>
              <a:latin typeface="Albert Sans"/>
              <a:ea typeface="Albert Sans"/>
              <a:cs typeface="Albert Sans"/>
              <a:sym typeface="Albert Sans"/>
            </a:endParaRPr>
          </a:p>
          <a:p>
            <a:pPr indent="0" lvl="0" marL="457200" rtl="0" algn="l">
              <a:spcBef>
                <a:spcPts val="480"/>
              </a:spcBef>
              <a:spcAft>
                <a:spcPts val="0"/>
              </a:spcAft>
              <a:buNone/>
            </a:pPr>
            <a:r>
              <a:t/>
            </a:r>
            <a:endParaRPr sz="1500">
              <a:solidFill>
                <a:srgbClr val="595959"/>
              </a:solidFill>
              <a:latin typeface="Albert Sans"/>
              <a:ea typeface="Albert Sans"/>
              <a:cs typeface="Albert Sans"/>
              <a:sym typeface="Albert Sans"/>
            </a:endParaRPr>
          </a:p>
          <a:p>
            <a:pPr indent="-323850" lvl="0" marL="457200" rtl="0" algn="l">
              <a:spcBef>
                <a:spcPts val="480"/>
              </a:spcBef>
              <a:spcAft>
                <a:spcPts val="0"/>
              </a:spcAft>
              <a:buClr>
                <a:srgbClr val="595959"/>
              </a:buClr>
              <a:buSzPts val="1500"/>
              <a:buFont typeface="Albert Sans"/>
              <a:buChar char="-"/>
            </a:pPr>
            <a:r>
              <a:rPr lang="en" sz="1500">
                <a:solidFill>
                  <a:srgbClr val="595959"/>
                </a:solidFill>
                <a:latin typeface="Albert Sans"/>
                <a:ea typeface="Albert Sans"/>
                <a:cs typeface="Albert Sans"/>
                <a:sym typeface="Albert Sans"/>
              </a:rPr>
              <a:t>The </a:t>
            </a:r>
            <a:r>
              <a:rPr b="1" lang="en" sz="1500">
                <a:solidFill>
                  <a:srgbClr val="595959"/>
                </a:solidFill>
                <a:latin typeface="Albert Sans"/>
                <a:ea typeface="Albert Sans"/>
                <a:cs typeface="Albert Sans"/>
                <a:sym typeface="Albert Sans"/>
              </a:rPr>
              <a:t>num configs = 10</a:t>
            </a:r>
            <a:r>
              <a:rPr lang="en" sz="1500">
                <a:solidFill>
                  <a:srgbClr val="595959"/>
                </a:solidFill>
                <a:latin typeface="Albert Sans"/>
                <a:ea typeface="Albert Sans"/>
                <a:cs typeface="Albert Sans"/>
                <a:sym typeface="Albert Sans"/>
              </a:rPr>
              <a:t> is the value provided to define number of iterations used to check accuracy with set of parameter values. </a:t>
            </a:r>
            <a:endParaRPr sz="1500">
              <a:solidFill>
                <a:srgbClr val="595959"/>
              </a:solidFill>
              <a:latin typeface="Albert Sans"/>
              <a:ea typeface="Albert Sans"/>
              <a:cs typeface="Albert Sans"/>
              <a:sym typeface="Albert Sans"/>
            </a:endParaRPr>
          </a:p>
          <a:p>
            <a:pPr indent="0" lvl="0" marL="457200" rtl="0" algn="l">
              <a:spcBef>
                <a:spcPts val="480"/>
              </a:spcBef>
              <a:spcAft>
                <a:spcPts val="0"/>
              </a:spcAft>
              <a:buNone/>
            </a:pPr>
            <a:r>
              <a:t/>
            </a:r>
            <a:endParaRPr sz="1500">
              <a:solidFill>
                <a:srgbClr val="595959"/>
              </a:solidFill>
              <a:latin typeface="Albert Sans"/>
              <a:ea typeface="Albert Sans"/>
              <a:cs typeface="Albert Sans"/>
              <a:sym typeface="Albert Sans"/>
            </a:endParaRPr>
          </a:p>
          <a:p>
            <a:pPr indent="-323850" lvl="0" marL="457200" rtl="0" algn="l">
              <a:spcBef>
                <a:spcPts val="480"/>
              </a:spcBef>
              <a:spcAft>
                <a:spcPts val="0"/>
              </a:spcAft>
              <a:buClr>
                <a:srgbClr val="595959"/>
              </a:buClr>
              <a:buSzPts val="1500"/>
              <a:buFont typeface="Albert Sans"/>
              <a:buChar char="-"/>
            </a:pPr>
            <a:r>
              <a:rPr lang="en" sz="1500">
                <a:solidFill>
                  <a:srgbClr val="595959"/>
                </a:solidFill>
                <a:latin typeface="Albert Sans"/>
                <a:ea typeface="Albert Sans"/>
                <a:cs typeface="Albert Sans"/>
                <a:sym typeface="Albert Sans"/>
              </a:rPr>
              <a:t>The hyperparameter values are chosen randomly from all possible values and best parameters with best accuracy is chosen for the model prediction. </a:t>
            </a:r>
            <a:endParaRPr sz="1500">
              <a:solidFill>
                <a:srgbClr val="595959"/>
              </a:solidFill>
              <a:latin typeface="Albert Sans"/>
              <a:ea typeface="Albert Sans"/>
              <a:cs typeface="Albert Sans"/>
              <a:sym typeface="Albert Sans"/>
            </a:endParaRPr>
          </a:p>
          <a:p>
            <a:pPr indent="457200" lvl="0" marL="0" rtl="0" algn="l">
              <a:spcBef>
                <a:spcPts val="480"/>
              </a:spcBef>
              <a:spcAft>
                <a:spcPts val="0"/>
              </a:spcAft>
              <a:buNone/>
            </a:pPr>
            <a:r>
              <a:t/>
            </a:r>
            <a:endParaRPr sz="1400">
              <a:solidFill>
                <a:srgbClr val="595959"/>
              </a:solidFill>
              <a:latin typeface="Albert Sans"/>
              <a:ea typeface="Albert Sans"/>
              <a:cs typeface="Albert Sans"/>
              <a:sym typeface="Albert Sans"/>
            </a:endParaRPr>
          </a:p>
          <a:p>
            <a:pPr indent="0" lvl="0" marL="0" rtl="0" algn="l">
              <a:spcBef>
                <a:spcPts val="0"/>
              </a:spcBef>
              <a:spcAft>
                <a:spcPts val="0"/>
              </a:spcAft>
              <a:buNone/>
            </a:pPr>
            <a:r>
              <a:t/>
            </a:r>
            <a:endParaRPr sz="1300"/>
          </a:p>
        </p:txBody>
      </p:sp>
      <p:sp>
        <p:nvSpPr>
          <p:cNvPr id="254" name="Google Shape;254;p44"/>
          <p:cNvSpPr txBox="1"/>
          <p:nvPr>
            <p:ph idx="1" type="subTitle"/>
          </p:nvPr>
        </p:nvSpPr>
        <p:spPr>
          <a:xfrm>
            <a:off x="1303025" y="535000"/>
            <a:ext cx="5132100" cy="7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Alexandria SemiBold"/>
                <a:ea typeface="Alexandria SemiBold"/>
                <a:cs typeface="Alexandria SemiBold"/>
                <a:sym typeface="Alexandria SemiBold"/>
              </a:rPr>
              <a:t>Hyperparameter </a:t>
            </a:r>
            <a:r>
              <a:rPr lang="en" sz="2300">
                <a:latin typeface="Alexandria SemiBold"/>
                <a:ea typeface="Alexandria SemiBold"/>
                <a:cs typeface="Alexandria SemiBold"/>
                <a:sym typeface="Alexandria SemiBold"/>
              </a:rPr>
              <a:t>tuning</a:t>
            </a:r>
            <a:endParaRPr sz="2300">
              <a:latin typeface="Alexandria SemiBold"/>
              <a:ea typeface="Alexandria SemiBold"/>
              <a:cs typeface="Alexandria SemiBold"/>
              <a:sym typeface="Alexandria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5"/>
          <p:cNvSpPr txBox="1"/>
          <p:nvPr>
            <p:ph type="title"/>
          </p:nvPr>
        </p:nvSpPr>
        <p:spPr>
          <a:xfrm>
            <a:off x="715100" y="1565900"/>
            <a:ext cx="7708800" cy="3015900"/>
          </a:xfrm>
          <a:prstGeom prst="rect">
            <a:avLst/>
          </a:prstGeom>
        </p:spPr>
        <p:txBody>
          <a:bodyPr anchorCtr="0" anchor="t" bIns="91425" lIns="91425" spcFirstLastPara="1" rIns="91425" wrap="square" tIns="91425">
            <a:noAutofit/>
          </a:bodyPr>
          <a:lstStyle/>
          <a:p>
            <a:pPr indent="-323850" lvl="0" marL="457200" rtl="0" algn="l">
              <a:spcBef>
                <a:spcPts val="480"/>
              </a:spcBef>
              <a:spcAft>
                <a:spcPts val="0"/>
              </a:spcAft>
              <a:buClr>
                <a:srgbClr val="595959"/>
              </a:buClr>
              <a:buSzPts val="1500"/>
              <a:buFont typeface="Albert Sans"/>
              <a:buChar char="-"/>
            </a:pPr>
            <a:r>
              <a:rPr lang="en" sz="1500">
                <a:solidFill>
                  <a:srgbClr val="595959"/>
                </a:solidFill>
                <a:latin typeface="Albert Sans"/>
                <a:ea typeface="Albert Sans"/>
                <a:cs typeface="Albert Sans"/>
                <a:sym typeface="Albert Sans"/>
              </a:rPr>
              <a:t>So finally we used word embeddings to decrease the number of inputs fed to the neural network and also, to create some non linearity in the model</a:t>
            </a:r>
            <a:endParaRPr sz="1500">
              <a:solidFill>
                <a:srgbClr val="595959"/>
              </a:solidFill>
              <a:latin typeface="Albert Sans"/>
              <a:ea typeface="Albert Sans"/>
              <a:cs typeface="Albert Sans"/>
              <a:sym typeface="Albert Sans"/>
            </a:endParaRPr>
          </a:p>
          <a:p>
            <a:pPr indent="-323850" lvl="0" marL="457200" rtl="0" algn="l">
              <a:spcBef>
                <a:spcPts val="0"/>
              </a:spcBef>
              <a:spcAft>
                <a:spcPts val="0"/>
              </a:spcAft>
              <a:buClr>
                <a:srgbClr val="595959"/>
              </a:buClr>
              <a:buSzPts val="1500"/>
              <a:buFont typeface="Albert Sans"/>
              <a:buChar char="-"/>
            </a:pPr>
            <a:r>
              <a:rPr lang="en" sz="1500">
                <a:solidFill>
                  <a:srgbClr val="595959"/>
                </a:solidFill>
                <a:latin typeface="Albert Sans"/>
                <a:ea typeface="Albert Sans"/>
                <a:cs typeface="Albert Sans"/>
                <a:sym typeface="Albert Sans"/>
              </a:rPr>
              <a:t>Using hyperparameters </a:t>
            </a:r>
            <a:r>
              <a:rPr lang="en" sz="1500">
                <a:solidFill>
                  <a:srgbClr val="595959"/>
                </a:solidFill>
                <a:latin typeface="Albert Sans"/>
                <a:ea typeface="Albert Sans"/>
                <a:cs typeface="Albert Sans"/>
                <a:sym typeface="Albert Sans"/>
              </a:rPr>
              <a:t>tuning</a:t>
            </a:r>
            <a:r>
              <a:rPr lang="en" sz="1500">
                <a:solidFill>
                  <a:srgbClr val="595959"/>
                </a:solidFill>
                <a:latin typeface="Albert Sans"/>
                <a:ea typeface="Albert Sans"/>
                <a:cs typeface="Albert Sans"/>
                <a:sym typeface="Albert Sans"/>
              </a:rPr>
              <a:t> we got the following hyperparameter values with the best accuracy:</a:t>
            </a:r>
            <a:endParaRPr sz="1500">
              <a:solidFill>
                <a:srgbClr val="595959"/>
              </a:solidFill>
              <a:latin typeface="Albert Sans"/>
              <a:ea typeface="Albert Sans"/>
              <a:cs typeface="Albert Sans"/>
              <a:sym typeface="Albert Sans"/>
            </a:endParaRPr>
          </a:p>
          <a:p>
            <a:pPr indent="0" lvl="0" marL="1371600" rtl="0" algn="l">
              <a:spcBef>
                <a:spcPts val="480"/>
              </a:spcBef>
              <a:spcAft>
                <a:spcPts val="0"/>
              </a:spcAft>
              <a:buNone/>
            </a:pPr>
            <a:r>
              <a:rPr lang="en" sz="1500">
                <a:solidFill>
                  <a:srgbClr val="595959"/>
                </a:solidFill>
                <a:latin typeface="Albert Sans"/>
                <a:ea typeface="Albert Sans"/>
                <a:cs typeface="Albert Sans"/>
                <a:sym typeface="Albert Sans"/>
              </a:rPr>
              <a:t>Block size: 4  </a:t>
            </a:r>
            <a:endParaRPr sz="1500">
              <a:solidFill>
                <a:srgbClr val="595959"/>
              </a:solidFill>
              <a:latin typeface="Albert Sans"/>
              <a:ea typeface="Albert Sans"/>
              <a:cs typeface="Albert Sans"/>
              <a:sym typeface="Albert Sans"/>
            </a:endParaRPr>
          </a:p>
          <a:p>
            <a:pPr indent="0" lvl="0" marL="1371600" rtl="0" algn="l">
              <a:spcBef>
                <a:spcPts val="480"/>
              </a:spcBef>
              <a:spcAft>
                <a:spcPts val="0"/>
              </a:spcAft>
              <a:buNone/>
            </a:pPr>
            <a:r>
              <a:rPr lang="en" sz="1500">
                <a:solidFill>
                  <a:srgbClr val="595959"/>
                </a:solidFill>
                <a:latin typeface="Albert Sans"/>
                <a:ea typeface="Albert Sans"/>
                <a:cs typeface="Albert Sans"/>
                <a:sym typeface="Albert Sans"/>
              </a:rPr>
              <a:t>Embedding dimensions: 9</a:t>
            </a:r>
            <a:endParaRPr sz="1500">
              <a:solidFill>
                <a:srgbClr val="595959"/>
              </a:solidFill>
              <a:latin typeface="Albert Sans"/>
              <a:ea typeface="Albert Sans"/>
              <a:cs typeface="Albert Sans"/>
              <a:sym typeface="Albert Sans"/>
            </a:endParaRPr>
          </a:p>
          <a:p>
            <a:pPr indent="0" lvl="0" marL="1371600" rtl="0" algn="l">
              <a:spcBef>
                <a:spcPts val="480"/>
              </a:spcBef>
              <a:spcAft>
                <a:spcPts val="0"/>
              </a:spcAft>
              <a:buNone/>
            </a:pPr>
            <a:r>
              <a:rPr lang="en" sz="1500">
                <a:solidFill>
                  <a:srgbClr val="595959"/>
                </a:solidFill>
                <a:latin typeface="Albert Sans"/>
                <a:ea typeface="Albert Sans"/>
                <a:cs typeface="Albert Sans"/>
                <a:sym typeface="Albert Sans"/>
              </a:rPr>
              <a:t>Learning rate: 0.1</a:t>
            </a:r>
            <a:endParaRPr sz="1500">
              <a:solidFill>
                <a:srgbClr val="595959"/>
              </a:solidFill>
              <a:latin typeface="Albert Sans"/>
              <a:ea typeface="Albert Sans"/>
              <a:cs typeface="Albert Sans"/>
              <a:sym typeface="Albert Sans"/>
            </a:endParaRPr>
          </a:p>
          <a:p>
            <a:pPr indent="0" lvl="0" marL="1371600" rtl="0" algn="l">
              <a:spcBef>
                <a:spcPts val="480"/>
              </a:spcBef>
              <a:spcAft>
                <a:spcPts val="0"/>
              </a:spcAft>
              <a:buNone/>
            </a:pPr>
            <a:r>
              <a:rPr lang="en" sz="1500">
                <a:solidFill>
                  <a:srgbClr val="595959"/>
                </a:solidFill>
                <a:latin typeface="Albert Sans"/>
                <a:ea typeface="Albert Sans"/>
                <a:cs typeface="Albert Sans"/>
                <a:sym typeface="Albert Sans"/>
              </a:rPr>
              <a:t>Epochs: 1050</a:t>
            </a:r>
            <a:endParaRPr sz="1500">
              <a:solidFill>
                <a:srgbClr val="595959"/>
              </a:solidFill>
              <a:latin typeface="Albert Sans"/>
              <a:ea typeface="Albert Sans"/>
              <a:cs typeface="Albert Sans"/>
              <a:sym typeface="Albert Sans"/>
            </a:endParaRPr>
          </a:p>
          <a:p>
            <a:pPr indent="-323850" lvl="0" marL="457200" rtl="0" algn="l">
              <a:spcBef>
                <a:spcPts val="480"/>
              </a:spcBef>
              <a:spcAft>
                <a:spcPts val="0"/>
              </a:spcAft>
              <a:buClr>
                <a:srgbClr val="595959"/>
              </a:buClr>
              <a:buSzPts val="1500"/>
              <a:buFont typeface="Albert Sans"/>
              <a:buChar char="-"/>
            </a:pPr>
            <a:r>
              <a:rPr lang="en" sz="1500">
                <a:solidFill>
                  <a:srgbClr val="595959"/>
                </a:solidFill>
                <a:latin typeface="Albert Sans"/>
                <a:ea typeface="Albert Sans"/>
                <a:cs typeface="Albert Sans"/>
                <a:sym typeface="Albert Sans"/>
              </a:rPr>
              <a:t>The accuracy we got finally is 0.58</a:t>
            </a:r>
            <a:endParaRPr sz="1500">
              <a:solidFill>
                <a:srgbClr val="595959"/>
              </a:solidFill>
              <a:latin typeface="Albert Sans"/>
              <a:ea typeface="Albert Sans"/>
              <a:cs typeface="Albert Sans"/>
              <a:sym typeface="Albert Sans"/>
            </a:endParaRPr>
          </a:p>
          <a:p>
            <a:pPr indent="0" lvl="0" marL="0" rtl="0" algn="l">
              <a:spcBef>
                <a:spcPts val="480"/>
              </a:spcBef>
              <a:spcAft>
                <a:spcPts val="0"/>
              </a:spcAft>
              <a:buNone/>
            </a:pPr>
            <a:r>
              <a:t/>
            </a:r>
            <a:endParaRPr sz="1500">
              <a:solidFill>
                <a:srgbClr val="595959"/>
              </a:solidFill>
              <a:latin typeface="Albert Sans"/>
              <a:ea typeface="Albert Sans"/>
              <a:cs typeface="Albert Sans"/>
              <a:sym typeface="Albert Sans"/>
            </a:endParaRPr>
          </a:p>
          <a:p>
            <a:pPr indent="0" lvl="0" marL="0" rtl="0" algn="l">
              <a:spcBef>
                <a:spcPts val="0"/>
              </a:spcBef>
              <a:spcAft>
                <a:spcPts val="0"/>
              </a:spcAft>
              <a:buNone/>
            </a:pPr>
            <a:r>
              <a:t/>
            </a:r>
            <a:endParaRPr sz="1300"/>
          </a:p>
        </p:txBody>
      </p:sp>
      <p:sp>
        <p:nvSpPr>
          <p:cNvPr id="260" name="Google Shape;260;p45"/>
          <p:cNvSpPr txBox="1"/>
          <p:nvPr>
            <p:ph idx="1" type="subTitle"/>
          </p:nvPr>
        </p:nvSpPr>
        <p:spPr>
          <a:xfrm>
            <a:off x="1303025" y="535000"/>
            <a:ext cx="5132100" cy="7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Alexandria SemiBold"/>
                <a:ea typeface="Alexandria SemiBold"/>
                <a:cs typeface="Alexandria SemiBold"/>
                <a:sym typeface="Alexandria SemiBold"/>
              </a:rPr>
              <a:t>Conclusion</a:t>
            </a:r>
            <a:endParaRPr sz="2300">
              <a:latin typeface="Alexandria SemiBold"/>
              <a:ea typeface="Alexandria SemiBold"/>
              <a:cs typeface="Alexandria SemiBold"/>
              <a:sym typeface="Alexandria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6"/>
          <p:cNvSpPr txBox="1"/>
          <p:nvPr>
            <p:ph type="title"/>
          </p:nvPr>
        </p:nvSpPr>
        <p:spPr>
          <a:xfrm>
            <a:off x="715100" y="1565900"/>
            <a:ext cx="7708800" cy="3015900"/>
          </a:xfrm>
          <a:prstGeom prst="rect">
            <a:avLst/>
          </a:prstGeom>
        </p:spPr>
        <p:txBody>
          <a:bodyPr anchorCtr="0" anchor="t" bIns="91425" lIns="91425" spcFirstLastPara="1" rIns="91425" wrap="square" tIns="91425">
            <a:noAutofit/>
          </a:bodyPr>
          <a:lstStyle/>
          <a:p>
            <a:pPr indent="-323850" lvl="0" marL="457200" rtl="0" algn="l">
              <a:spcBef>
                <a:spcPts val="480"/>
              </a:spcBef>
              <a:spcAft>
                <a:spcPts val="0"/>
              </a:spcAft>
              <a:buClr>
                <a:srgbClr val="595959"/>
              </a:buClr>
              <a:buSzPts val="1500"/>
              <a:buFont typeface="Albert Sans"/>
              <a:buChar char="-"/>
            </a:pPr>
            <a:r>
              <a:rPr lang="en" sz="1500">
                <a:solidFill>
                  <a:srgbClr val="595959"/>
                </a:solidFill>
                <a:latin typeface="Albert Sans"/>
                <a:ea typeface="Albert Sans"/>
                <a:cs typeface="Albert Sans"/>
                <a:sym typeface="Albert Sans"/>
              </a:rPr>
              <a:t>Cannot predict the demonym for which the country names are modified</a:t>
            </a:r>
            <a:endParaRPr sz="1500">
              <a:solidFill>
                <a:srgbClr val="595959"/>
              </a:solidFill>
              <a:latin typeface="Albert Sans"/>
              <a:ea typeface="Albert Sans"/>
              <a:cs typeface="Albert Sans"/>
              <a:sym typeface="Albert Sans"/>
            </a:endParaRPr>
          </a:p>
          <a:p>
            <a:pPr indent="0" lvl="0" marL="0" rtl="0" algn="l">
              <a:spcBef>
                <a:spcPts val="480"/>
              </a:spcBef>
              <a:spcAft>
                <a:spcPts val="0"/>
              </a:spcAft>
              <a:buNone/>
            </a:pPr>
            <a:r>
              <a:rPr lang="en" sz="1500">
                <a:solidFill>
                  <a:srgbClr val="595959"/>
                </a:solidFill>
                <a:latin typeface="Albert Sans"/>
                <a:ea typeface="Albert Sans"/>
                <a:cs typeface="Albert Sans"/>
                <a:sym typeface="Albert Sans"/>
              </a:rPr>
              <a:t>         Like Mexico - Mexican</a:t>
            </a:r>
            <a:endParaRPr sz="1500">
              <a:solidFill>
                <a:srgbClr val="595959"/>
              </a:solidFill>
              <a:latin typeface="Albert Sans"/>
              <a:ea typeface="Albert Sans"/>
              <a:cs typeface="Albert Sans"/>
              <a:sym typeface="Albert Sans"/>
            </a:endParaRPr>
          </a:p>
          <a:p>
            <a:pPr indent="-323850" lvl="0" marL="457200" rtl="0" algn="l">
              <a:spcBef>
                <a:spcPts val="480"/>
              </a:spcBef>
              <a:spcAft>
                <a:spcPts val="0"/>
              </a:spcAft>
              <a:buClr>
                <a:srgbClr val="595959"/>
              </a:buClr>
              <a:buSzPts val="1500"/>
              <a:buFont typeface="Albert Sans"/>
              <a:buChar char="-"/>
            </a:pPr>
            <a:r>
              <a:rPr lang="en" sz="1500">
                <a:solidFill>
                  <a:srgbClr val="595959"/>
                </a:solidFill>
                <a:latin typeface="Albert Sans"/>
                <a:ea typeface="Albert Sans"/>
                <a:cs typeface="Albert Sans"/>
                <a:sym typeface="Albert Sans"/>
              </a:rPr>
              <a:t>Where “o” is modified to n</a:t>
            </a:r>
            <a:endParaRPr sz="1500">
              <a:solidFill>
                <a:srgbClr val="595959"/>
              </a:solidFill>
              <a:latin typeface="Albert Sans"/>
              <a:ea typeface="Albert Sans"/>
              <a:cs typeface="Albert Sans"/>
              <a:sym typeface="Albert Sans"/>
            </a:endParaRPr>
          </a:p>
          <a:p>
            <a:pPr indent="0" lvl="0" marL="0" rtl="0" algn="l">
              <a:spcBef>
                <a:spcPts val="0"/>
              </a:spcBef>
              <a:spcAft>
                <a:spcPts val="0"/>
              </a:spcAft>
              <a:buNone/>
            </a:pPr>
            <a:r>
              <a:t/>
            </a:r>
            <a:endParaRPr sz="1300"/>
          </a:p>
        </p:txBody>
      </p:sp>
      <p:sp>
        <p:nvSpPr>
          <p:cNvPr id="266" name="Google Shape;266;p46"/>
          <p:cNvSpPr txBox="1"/>
          <p:nvPr>
            <p:ph idx="1" type="subTitle"/>
          </p:nvPr>
        </p:nvSpPr>
        <p:spPr>
          <a:xfrm>
            <a:off x="1303025" y="535000"/>
            <a:ext cx="5132100" cy="7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Alexandria SemiBold"/>
                <a:ea typeface="Alexandria SemiBold"/>
                <a:cs typeface="Alexandria SemiBold"/>
                <a:sym typeface="Alexandria SemiBold"/>
              </a:rPr>
              <a:t>Limitation</a:t>
            </a:r>
            <a:endParaRPr sz="2300">
              <a:latin typeface="Alexandria SemiBold"/>
              <a:ea typeface="Alexandria SemiBold"/>
              <a:cs typeface="Alexandria SemiBold"/>
              <a:sym typeface="Alexandria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7"/>
          <p:cNvSpPr txBox="1"/>
          <p:nvPr>
            <p:ph type="title"/>
          </p:nvPr>
        </p:nvSpPr>
        <p:spPr>
          <a:xfrm>
            <a:off x="715100" y="1565900"/>
            <a:ext cx="7708800" cy="3015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595959"/>
              </a:buClr>
              <a:buSzPts val="1500"/>
              <a:buFont typeface="Albert Sans"/>
              <a:buChar char="-"/>
            </a:pPr>
            <a:r>
              <a:rPr lang="en" sz="1500">
                <a:solidFill>
                  <a:srgbClr val="595959"/>
                </a:solidFill>
                <a:latin typeface="Albert Sans"/>
                <a:ea typeface="Albert Sans"/>
                <a:cs typeface="Albert Sans"/>
                <a:sym typeface="Albert Sans"/>
              </a:rPr>
              <a:t>Instead of choosing the last few alphabets of the country we could choose the first few alphabets and use alphabet by alphabet prediction to predict demonym</a:t>
            </a:r>
            <a:endParaRPr sz="1500">
              <a:solidFill>
                <a:srgbClr val="595959"/>
              </a:solidFill>
              <a:latin typeface="Albert Sans"/>
              <a:ea typeface="Albert Sans"/>
              <a:cs typeface="Albert Sans"/>
              <a:sym typeface="Albert Sans"/>
            </a:endParaRPr>
          </a:p>
          <a:p>
            <a:pPr indent="0" lvl="0" marL="914400" rtl="0" algn="l">
              <a:spcBef>
                <a:spcPts val="0"/>
              </a:spcBef>
              <a:spcAft>
                <a:spcPts val="0"/>
              </a:spcAft>
              <a:buNone/>
            </a:pPr>
            <a:r>
              <a:t/>
            </a:r>
            <a:endParaRPr sz="1500">
              <a:solidFill>
                <a:srgbClr val="595959"/>
              </a:solidFill>
              <a:latin typeface="Albert Sans"/>
              <a:ea typeface="Albert Sans"/>
              <a:cs typeface="Albert Sans"/>
              <a:sym typeface="Albert Sans"/>
            </a:endParaRPr>
          </a:p>
          <a:p>
            <a:pPr indent="-323850" lvl="0" marL="457200" rtl="0" algn="l">
              <a:spcBef>
                <a:spcPts val="0"/>
              </a:spcBef>
              <a:spcAft>
                <a:spcPts val="0"/>
              </a:spcAft>
              <a:buClr>
                <a:srgbClr val="595959"/>
              </a:buClr>
              <a:buSzPts val="1500"/>
              <a:buFont typeface="Albert Sans"/>
              <a:buChar char="-"/>
            </a:pPr>
            <a:r>
              <a:rPr lang="en" sz="1500">
                <a:solidFill>
                  <a:srgbClr val="595959"/>
                </a:solidFill>
                <a:latin typeface="Albert Sans"/>
                <a:ea typeface="Albert Sans"/>
                <a:cs typeface="Albert Sans"/>
                <a:sym typeface="Albert Sans"/>
              </a:rPr>
              <a:t>Could possibly use Geography data in our model</a:t>
            </a:r>
            <a:endParaRPr sz="1500">
              <a:solidFill>
                <a:srgbClr val="595959"/>
              </a:solidFill>
              <a:latin typeface="Albert Sans"/>
              <a:ea typeface="Albert Sans"/>
              <a:cs typeface="Albert Sans"/>
              <a:sym typeface="Albert Sans"/>
            </a:endParaRPr>
          </a:p>
          <a:p>
            <a:pPr indent="0" lvl="0" marL="457200" rtl="0" algn="l">
              <a:spcBef>
                <a:spcPts val="0"/>
              </a:spcBef>
              <a:spcAft>
                <a:spcPts val="0"/>
              </a:spcAft>
              <a:buNone/>
            </a:pPr>
            <a:r>
              <a:t/>
            </a:r>
            <a:endParaRPr sz="1500">
              <a:solidFill>
                <a:srgbClr val="595959"/>
              </a:solidFill>
              <a:latin typeface="Albert Sans"/>
              <a:ea typeface="Albert Sans"/>
              <a:cs typeface="Albert Sans"/>
              <a:sym typeface="Albert Sans"/>
            </a:endParaRPr>
          </a:p>
          <a:p>
            <a:pPr indent="-323850" lvl="0" marL="457200" rtl="0" algn="l">
              <a:spcBef>
                <a:spcPts val="0"/>
              </a:spcBef>
              <a:spcAft>
                <a:spcPts val="0"/>
              </a:spcAft>
              <a:buClr>
                <a:srgbClr val="595959"/>
              </a:buClr>
              <a:buSzPts val="1500"/>
              <a:buFont typeface="Albert Sans"/>
              <a:buChar char="-"/>
            </a:pPr>
            <a:r>
              <a:rPr lang="en" sz="1500">
                <a:solidFill>
                  <a:srgbClr val="595959"/>
                </a:solidFill>
                <a:latin typeface="Albert Sans"/>
                <a:ea typeface="Albert Sans"/>
                <a:cs typeface="Albert Sans"/>
                <a:sym typeface="Albert Sans"/>
              </a:rPr>
              <a:t>For example middle eastern countries mostly have stan as their dymonym</a:t>
            </a:r>
            <a:endParaRPr sz="1500">
              <a:solidFill>
                <a:srgbClr val="595959"/>
              </a:solidFill>
              <a:latin typeface="Albert Sans"/>
              <a:ea typeface="Albert Sans"/>
              <a:cs typeface="Albert Sans"/>
              <a:sym typeface="Albert Sans"/>
            </a:endParaRPr>
          </a:p>
          <a:p>
            <a:pPr indent="457200" lvl="0" marL="0" rtl="0" algn="l">
              <a:spcBef>
                <a:spcPts val="0"/>
              </a:spcBef>
              <a:spcAft>
                <a:spcPts val="0"/>
              </a:spcAft>
              <a:buNone/>
            </a:pPr>
            <a:r>
              <a:rPr lang="en" sz="1500">
                <a:solidFill>
                  <a:srgbClr val="595959"/>
                </a:solidFill>
                <a:latin typeface="Albert Sans"/>
                <a:ea typeface="Albert Sans"/>
                <a:cs typeface="Albert Sans"/>
                <a:sym typeface="Albert Sans"/>
              </a:rPr>
              <a:t>Like </a:t>
            </a:r>
            <a:r>
              <a:rPr lang="en" sz="1500">
                <a:solidFill>
                  <a:srgbClr val="595959"/>
                </a:solidFill>
                <a:latin typeface="Albert Sans"/>
                <a:ea typeface="Albert Sans"/>
                <a:cs typeface="Albert Sans"/>
                <a:sym typeface="Albert Sans"/>
              </a:rPr>
              <a:t>pakistan</a:t>
            </a:r>
            <a:r>
              <a:rPr lang="en" sz="1500">
                <a:solidFill>
                  <a:srgbClr val="595959"/>
                </a:solidFill>
                <a:latin typeface="Albert Sans"/>
                <a:ea typeface="Albert Sans"/>
                <a:cs typeface="Albert Sans"/>
                <a:sym typeface="Albert Sans"/>
              </a:rPr>
              <a:t> and pakistani</a:t>
            </a:r>
            <a:endParaRPr sz="1500">
              <a:solidFill>
                <a:srgbClr val="595959"/>
              </a:solidFill>
              <a:latin typeface="Albert Sans"/>
              <a:ea typeface="Albert Sans"/>
              <a:cs typeface="Albert Sans"/>
              <a:sym typeface="Albert Sans"/>
            </a:endParaRPr>
          </a:p>
        </p:txBody>
      </p:sp>
      <p:sp>
        <p:nvSpPr>
          <p:cNvPr id="272" name="Google Shape;272;p47"/>
          <p:cNvSpPr txBox="1"/>
          <p:nvPr>
            <p:ph idx="1" type="subTitle"/>
          </p:nvPr>
        </p:nvSpPr>
        <p:spPr>
          <a:xfrm>
            <a:off x="1303025" y="535000"/>
            <a:ext cx="5132100" cy="7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Alexandria SemiBold"/>
                <a:ea typeface="Alexandria SemiBold"/>
                <a:cs typeface="Alexandria SemiBold"/>
                <a:sym typeface="Alexandria SemiBold"/>
              </a:rPr>
              <a:t>Possible improvements</a:t>
            </a:r>
            <a:endParaRPr sz="2300">
              <a:latin typeface="Alexandria SemiBold"/>
              <a:ea typeface="Alexandria SemiBold"/>
              <a:cs typeface="Alexandria SemiBold"/>
              <a:sym typeface="Alexandria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276" name="Shape 276"/>
        <p:cNvGrpSpPr/>
        <p:nvPr/>
      </p:nvGrpSpPr>
      <p:grpSpPr>
        <a:xfrm>
          <a:off x="0" y="0"/>
          <a:ext cx="0" cy="0"/>
          <a:chOff x="0" y="0"/>
          <a:chExt cx="0" cy="0"/>
        </a:xfrm>
      </p:grpSpPr>
      <p:sp>
        <p:nvSpPr>
          <p:cNvPr id="277" name="Google Shape;277;p48"/>
          <p:cNvSpPr txBox="1"/>
          <p:nvPr/>
        </p:nvSpPr>
        <p:spPr>
          <a:xfrm>
            <a:off x="2570700" y="2045375"/>
            <a:ext cx="4002600" cy="20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rgbClr val="FCE5CD"/>
                </a:solidFill>
                <a:latin typeface="Albert Sans ExtraBold"/>
                <a:ea typeface="Albert Sans ExtraBold"/>
                <a:cs typeface="Albert Sans ExtraBold"/>
                <a:sym typeface="Albert Sans ExtraBold"/>
              </a:rPr>
              <a:t>Thank You</a:t>
            </a:r>
            <a:endParaRPr sz="6000">
              <a:solidFill>
                <a:srgbClr val="FCE5CD"/>
              </a:solidFill>
              <a:latin typeface="Albert Sans ExtraBold"/>
              <a:ea typeface="Albert Sans ExtraBold"/>
              <a:cs typeface="Albert Sans ExtraBold"/>
              <a:sym typeface="Albert Sans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715050" y="204775"/>
            <a:ext cx="7713900" cy="548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Working with Data (1/2)</a:t>
            </a:r>
            <a:endParaRPr/>
          </a:p>
        </p:txBody>
      </p:sp>
      <p:sp>
        <p:nvSpPr>
          <p:cNvPr id="197" name="Google Shape;197;p36"/>
          <p:cNvSpPr txBox="1"/>
          <p:nvPr/>
        </p:nvSpPr>
        <p:spPr>
          <a:xfrm>
            <a:off x="715050" y="657300"/>
            <a:ext cx="7713900" cy="3949800"/>
          </a:xfrm>
          <a:prstGeom prst="rect">
            <a:avLst/>
          </a:prstGeom>
          <a:noFill/>
          <a:ln>
            <a:noFill/>
          </a:ln>
        </p:spPr>
        <p:txBody>
          <a:bodyPr anchorCtr="0" anchor="t" bIns="91425" lIns="91425" spcFirstLastPara="1" rIns="0" wrap="square" tIns="91425">
            <a:noAutofit/>
          </a:bodyPr>
          <a:lstStyle/>
          <a:p>
            <a:pPr indent="0" lvl="0" marL="0" rtl="0" algn="l">
              <a:spcBef>
                <a:spcPts val="480"/>
              </a:spcBef>
              <a:spcAft>
                <a:spcPts val="0"/>
              </a:spcAft>
              <a:buClr>
                <a:srgbClr val="000000"/>
              </a:buClr>
              <a:buSzPts val="2400"/>
              <a:buFont typeface="Arial"/>
              <a:buNone/>
            </a:pPr>
            <a:r>
              <a:t/>
            </a:r>
            <a:endParaRPr sz="1300">
              <a:solidFill>
                <a:srgbClr val="595959"/>
              </a:solidFill>
              <a:latin typeface="Albert Sans Medium"/>
              <a:ea typeface="Albert Sans Medium"/>
              <a:cs typeface="Albert Sans Medium"/>
              <a:sym typeface="Albert Sans Medium"/>
            </a:endParaRPr>
          </a:p>
          <a:p>
            <a:pPr indent="-317500" lvl="0" marL="457200" rtl="0" algn="l">
              <a:spcBef>
                <a:spcPts val="480"/>
              </a:spcBef>
              <a:spcAft>
                <a:spcPts val="0"/>
              </a:spcAft>
              <a:buClr>
                <a:srgbClr val="A64D79"/>
              </a:buClr>
              <a:buSzPts val="1400"/>
              <a:buFont typeface="Albert Sans"/>
              <a:buAutoNum type="arabicPeriod"/>
            </a:pPr>
            <a:r>
              <a:rPr b="1" lang="en">
                <a:solidFill>
                  <a:srgbClr val="A64D79"/>
                </a:solidFill>
                <a:latin typeface="Albert Sans"/>
                <a:ea typeface="Albert Sans"/>
                <a:cs typeface="Albert Sans"/>
                <a:sym typeface="Albert Sans"/>
              </a:rPr>
              <a:t>Collect data for analysis:</a:t>
            </a:r>
            <a:endParaRPr b="1">
              <a:solidFill>
                <a:srgbClr val="A64D79"/>
              </a:solidFill>
              <a:latin typeface="Albert Sans"/>
              <a:ea typeface="Albert Sans"/>
              <a:cs typeface="Albert Sans"/>
              <a:sym typeface="Albert Sans"/>
            </a:endParaRPr>
          </a:p>
          <a:p>
            <a:pPr indent="-311150" lvl="0" marL="457200" rtl="0" algn="l">
              <a:spcBef>
                <a:spcPts val="0"/>
              </a:spcBef>
              <a:spcAft>
                <a:spcPts val="0"/>
              </a:spcAft>
              <a:buClr>
                <a:schemeClr val="dk1"/>
              </a:buClr>
              <a:buSzPts val="1300"/>
              <a:buFont typeface="Albert Sans Medium"/>
              <a:buChar char="-"/>
            </a:pPr>
            <a:r>
              <a:rPr lang="en" sz="1300">
                <a:solidFill>
                  <a:schemeClr val="dk1"/>
                </a:solidFill>
                <a:latin typeface="Albert Sans Medium"/>
                <a:ea typeface="Albert Sans Medium"/>
                <a:cs typeface="Albert Sans Medium"/>
                <a:sym typeface="Albert Sans Medium"/>
              </a:rPr>
              <a:t>Almost all the data we collected was from wikipedia. Wikipedia has many pages with tables having region name and corresponding demonym. </a:t>
            </a:r>
            <a:r>
              <a:rPr lang="en" sz="1300" u="sng">
                <a:solidFill>
                  <a:schemeClr val="dk1"/>
                </a:solidFill>
                <a:latin typeface="Albert Sans Medium"/>
                <a:ea typeface="Albert Sans Medium"/>
                <a:cs typeface="Albert Sans Medium"/>
                <a:sym typeface="Albert Sans Medium"/>
                <a:hlinkClick r:id="rId3">
                  <a:extLst>
                    <a:ext uri="{A12FA001-AC4F-418D-AE19-62706E023703}">
                      <ahyp:hlinkClr val="tx"/>
                    </a:ext>
                  </a:extLst>
                </a:hlinkClick>
              </a:rPr>
              <a:t>https://en.wikipedia.org/wiki/Demonym</a:t>
            </a:r>
            <a:endParaRPr sz="1300">
              <a:solidFill>
                <a:schemeClr val="dk1"/>
              </a:solidFill>
              <a:latin typeface="Albert Sans Medium"/>
              <a:ea typeface="Albert Sans Medium"/>
              <a:cs typeface="Albert Sans Medium"/>
              <a:sym typeface="Albert Sans Medium"/>
            </a:endParaRPr>
          </a:p>
          <a:p>
            <a:pPr indent="-311150" lvl="0" marL="457200" rtl="0" algn="l">
              <a:spcBef>
                <a:spcPts val="0"/>
              </a:spcBef>
              <a:spcAft>
                <a:spcPts val="0"/>
              </a:spcAft>
              <a:buClr>
                <a:schemeClr val="dk1"/>
              </a:buClr>
              <a:buSzPts val="1300"/>
              <a:buFont typeface="Albert Sans Medium"/>
              <a:buChar char="-"/>
            </a:pPr>
            <a:r>
              <a:rPr lang="en" sz="1300">
                <a:solidFill>
                  <a:schemeClr val="dk1"/>
                </a:solidFill>
                <a:latin typeface="Albert Sans Medium"/>
                <a:ea typeface="Albert Sans Medium"/>
                <a:cs typeface="Albert Sans Medium"/>
                <a:sym typeface="Albert Sans Medium"/>
              </a:rPr>
              <a:t>The collected data was location name and demonym.</a:t>
            </a:r>
            <a:endParaRPr sz="1300">
              <a:solidFill>
                <a:schemeClr val="dk1"/>
              </a:solidFill>
              <a:latin typeface="Albert Sans Medium"/>
              <a:ea typeface="Albert Sans Medium"/>
              <a:cs typeface="Albert Sans Medium"/>
              <a:sym typeface="Albert Sans Medium"/>
            </a:endParaRPr>
          </a:p>
          <a:p>
            <a:pPr indent="-311150" lvl="0" marL="457200" rtl="0" algn="l">
              <a:spcBef>
                <a:spcPts val="0"/>
              </a:spcBef>
              <a:spcAft>
                <a:spcPts val="0"/>
              </a:spcAft>
              <a:buClr>
                <a:schemeClr val="dk1"/>
              </a:buClr>
              <a:buSzPts val="1300"/>
              <a:buFont typeface="Albert Sans Medium"/>
              <a:buChar char="-"/>
            </a:pPr>
            <a:r>
              <a:rPr lang="en" sz="1300">
                <a:solidFill>
                  <a:schemeClr val="dk1"/>
                </a:solidFill>
                <a:latin typeface="Albert Sans Medium"/>
                <a:ea typeface="Albert Sans Medium"/>
                <a:cs typeface="Albert Sans Medium"/>
                <a:sym typeface="Albert Sans Medium"/>
              </a:rPr>
              <a:t>The data was stored into multiple spreadsheets for different countries.</a:t>
            </a:r>
            <a:endParaRPr sz="1300">
              <a:solidFill>
                <a:schemeClr val="dk1"/>
              </a:solidFill>
              <a:latin typeface="Albert Sans Medium"/>
              <a:ea typeface="Albert Sans Medium"/>
              <a:cs typeface="Albert Sans Medium"/>
              <a:sym typeface="Albert Sans Medium"/>
            </a:endParaRPr>
          </a:p>
          <a:p>
            <a:pPr indent="-311150" lvl="0" marL="457200" rtl="0" algn="l">
              <a:spcBef>
                <a:spcPts val="0"/>
              </a:spcBef>
              <a:spcAft>
                <a:spcPts val="0"/>
              </a:spcAft>
              <a:buClr>
                <a:schemeClr val="dk1"/>
              </a:buClr>
              <a:buSzPts val="1300"/>
              <a:buFont typeface="Albert Sans Medium"/>
              <a:buChar char="-"/>
            </a:pPr>
            <a:r>
              <a:rPr lang="en" sz="1300">
                <a:solidFill>
                  <a:schemeClr val="dk1"/>
                </a:solidFill>
                <a:latin typeface="Albert Sans Medium"/>
                <a:ea typeface="Albert Sans Medium"/>
                <a:cs typeface="Albert Sans Medium"/>
                <a:sym typeface="Albert Sans Medium"/>
              </a:rPr>
              <a:t>Total data points collected was ~2000.</a:t>
            </a:r>
            <a:endParaRPr sz="1300">
              <a:solidFill>
                <a:schemeClr val="dk1"/>
              </a:solidFill>
              <a:latin typeface="Albert Sans Medium"/>
              <a:ea typeface="Albert Sans Medium"/>
              <a:cs typeface="Albert Sans Medium"/>
              <a:sym typeface="Albert Sans Medium"/>
            </a:endParaRPr>
          </a:p>
          <a:p>
            <a:pPr indent="0" lvl="0" marL="1371600" rtl="0" algn="l">
              <a:spcBef>
                <a:spcPts val="480"/>
              </a:spcBef>
              <a:spcAft>
                <a:spcPts val="0"/>
              </a:spcAft>
              <a:buNone/>
            </a:pPr>
            <a:r>
              <a:t/>
            </a:r>
            <a:endParaRPr sz="1300">
              <a:solidFill>
                <a:schemeClr val="dk1"/>
              </a:solidFill>
              <a:latin typeface="Albert Sans Medium"/>
              <a:ea typeface="Albert Sans Medium"/>
              <a:cs typeface="Albert Sans Medium"/>
              <a:sym typeface="Albert Sans Medium"/>
            </a:endParaRPr>
          </a:p>
          <a:p>
            <a:pPr indent="-317500" lvl="0" marL="457200" rtl="0" algn="l">
              <a:spcBef>
                <a:spcPts val="480"/>
              </a:spcBef>
              <a:spcAft>
                <a:spcPts val="0"/>
              </a:spcAft>
              <a:buClr>
                <a:srgbClr val="A64D79"/>
              </a:buClr>
              <a:buSzPts val="1400"/>
              <a:buFont typeface="Albert Sans"/>
              <a:buAutoNum type="arabicPeriod"/>
            </a:pPr>
            <a:r>
              <a:rPr b="1" lang="en">
                <a:solidFill>
                  <a:srgbClr val="A64D79"/>
                </a:solidFill>
                <a:latin typeface="Albert Sans"/>
                <a:ea typeface="Albert Sans"/>
                <a:cs typeface="Albert Sans"/>
                <a:sym typeface="Albert Sans"/>
              </a:rPr>
              <a:t>Cleaning data:</a:t>
            </a:r>
            <a:endParaRPr b="1">
              <a:solidFill>
                <a:srgbClr val="A64D79"/>
              </a:solidFill>
              <a:latin typeface="Albert Sans"/>
              <a:ea typeface="Albert Sans"/>
              <a:cs typeface="Albert Sans"/>
              <a:sym typeface="Albert Sans"/>
            </a:endParaRPr>
          </a:p>
          <a:p>
            <a:pPr indent="-311150" lvl="0" marL="457200" rtl="0" algn="l">
              <a:spcBef>
                <a:spcPts val="0"/>
              </a:spcBef>
              <a:spcAft>
                <a:spcPts val="0"/>
              </a:spcAft>
              <a:buClr>
                <a:schemeClr val="dk1"/>
              </a:buClr>
              <a:buSzPts val="1300"/>
              <a:buFont typeface="Albert Sans Medium"/>
              <a:buChar char="-"/>
            </a:pPr>
            <a:r>
              <a:rPr lang="en" sz="1300">
                <a:solidFill>
                  <a:schemeClr val="dk1"/>
                </a:solidFill>
                <a:latin typeface="Albert Sans Medium"/>
                <a:ea typeface="Albert Sans Medium"/>
                <a:cs typeface="Albert Sans Medium"/>
                <a:sym typeface="Albert Sans Medium"/>
              </a:rPr>
              <a:t>The data scraped from wikipedia has many impurities. For ex:</a:t>
            </a:r>
            <a:endParaRPr sz="1300">
              <a:solidFill>
                <a:schemeClr val="dk1"/>
              </a:solidFill>
              <a:latin typeface="Albert Sans Medium"/>
              <a:ea typeface="Albert Sans Medium"/>
              <a:cs typeface="Albert Sans Medium"/>
              <a:sym typeface="Albert Sans Medium"/>
            </a:endParaRPr>
          </a:p>
          <a:p>
            <a:pPr indent="0" lvl="0" marL="0" rtl="0" algn="l">
              <a:spcBef>
                <a:spcPts val="480"/>
              </a:spcBef>
              <a:spcAft>
                <a:spcPts val="0"/>
              </a:spcAft>
              <a:buNone/>
            </a:pPr>
            <a:r>
              <a:rPr lang="en" sz="1300">
                <a:solidFill>
                  <a:schemeClr val="dk1"/>
                </a:solidFill>
                <a:latin typeface="Albert Sans Medium"/>
                <a:ea typeface="Albert Sans Medium"/>
                <a:cs typeface="Albert Sans Medium"/>
                <a:sym typeface="Albert Sans Medium"/>
              </a:rPr>
              <a:t>	</a:t>
            </a:r>
            <a:r>
              <a:rPr lang="en" sz="1000">
                <a:solidFill>
                  <a:schemeClr val="dk1"/>
                </a:solidFill>
                <a:latin typeface="Albert Sans Medium"/>
                <a:ea typeface="Albert Sans Medium"/>
                <a:cs typeface="Albert Sans Medium"/>
                <a:sym typeface="Albert Sans Medium"/>
              </a:rPr>
              <a:t>*Albertan* (Stars)</a:t>
            </a:r>
            <a:endParaRPr sz="1000">
              <a:solidFill>
                <a:schemeClr val="dk1"/>
              </a:solidFill>
              <a:latin typeface="Albert Sans Medium"/>
              <a:ea typeface="Albert Sans Medium"/>
              <a:cs typeface="Albert Sans Medium"/>
              <a:sym typeface="Albert Sans Medium"/>
            </a:endParaRPr>
          </a:p>
          <a:p>
            <a:pPr indent="457200" lvl="0" marL="0" rtl="0" algn="l">
              <a:spcBef>
                <a:spcPts val="480"/>
              </a:spcBef>
              <a:spcAft>
                <a:spcPts val="0"/>
              </a:spcAft>
              <a:buNone/>
            </a:pPr>
            <a:r>
              <a:rPr lang="en" sz="1000">
                <a:solidFill>
                  <a:schemeClr val="dk1"/>
                </a:solidFill>
                <a:latin typeface="Albert Sans Medium"/>
                <a:ea typeface="Albert Sans Medium"/>
                <a:cs typeface="Albert Sans Medium"/>
                <a:sym typeface="Albert Sans Medium"/>
              </a:rPr>
              <a:t>Bluenosers[3] (Numbers and symbols)</a:t>
            </a:r>
            <a:endParaRPr sz="1000">
              <a:solidFill>
                <a:schemeClr val="dk1"/>
              </a:solidFill>
              <a:latin typeface="Albert Sans Medium"/>
              <a:ea typeface="Albert Sans Medium"/>
              <a:cs typeface="Albert Sans Medium"/>
              <a:sym typeface="Albert Sans Medium"/>
            </a:endParaRPr>
          </a:p>
          <a:p>
            <a:pPr indent="457200" lvl="0" marL="0" rtl="0" algn="l">
              <a:spcBef>
                <a:spcPts val="480"/>
              </a:spcBef>
              <a:spcAft>
                <a:spcPts val="0"/>
              </a:spcAft>
              <a:buNone/>
            </a:pPr>
            <a:r>
              <a:rPr lang="en" sz="1000">
                <a:solidFill>
                  <a:schemeClr val="dk1"/>
                </a:solidFill>
                <a:latin typeface="Albert Sans Medium"/>
                <a:ea typeface="Albert Sans Medium"/>
                <a:cs typeface="Albert Sans Medium"/>
                <a:sym typeface="Albert Sans Medium"/>
              </a:rPr>
              <a:t>Multiple terms separated by commas</a:t>
            </a:r>
            <a:endParaRPr sz="1000">
              <a:solidFill>
                <a:schemeClr val="dk1"/>
              </a:solidFill>
              <a:latin typeface="Albert Sans Medium"/>
              <a:ea typeface="Albert Sans Medium"/>
              <a:cs typeface="Albert Sans Medium"/>
              <a:sym typeface="Albert Sans Medium"/>
            </a:endParaRPr>
          </a:p>
          <a:p>
            <a:pPr indent="457200" lvl="0" marL="0" rtl="0" algn="l">
              <a:spcBef>
                <a:spcPts val="480"/>
              </a:spcBef>
              <a:spcAft>
                <a:spcPts val="0"/>
              </a:spcAft>
              <a:buNone/>
            </a:pPr>
            <a:r>
              <a:rPr lang="en" sz="1000">
                <a:solidFill>
                  <a:schemeClr val="dk1"/>
                </a:solidFill>
                <a:latin typeface="Albert Sans Medium"/>
                <a:ea typeface="Albert Sans Medium"/>
                <a:cs typeface="Albert Sans Medium"/>
                <a:sym typeface="Albert Sans Medium"/>
              </a:rPr>
              <a:t>Diacritic words (This were causing some errors while predicting)</a:t>
            </a:r>
            <a:endParaRPr sz="1000">
              <a:solidFill>
                <a:schemeClr val="dk1"/>
              </a:solidFill>
              <a:latin typeface="Albert Sans Medium"/>
              <a:ea typeface="Albert Sans Medium"/>
              <a:cs typeface="Albert Sans Medium"/>
              <a:sym typeface="Albert Sans Medium"/>
            </a:endParaRPr>
          </a:p>
          <a:p>
            <a:pPr indent="457200" lvl="0" marL="0" rtl="0" algn="l">
              <a:spcBef>
                <a:spcPts val="480"/>
              </a:spcBef>
              <a:spcAft>
                <a:spcPts val="0"/>
              </a:spcAft>
              <a:buNone/>
            </a:pPr>
            <a:r>
              <a:rPr lang="en" sz="1000">
                <a:solidFill>
                  <a:schemeClr val="dk1"/>
                </a:solidFill>
                <a:latin typeface="Albert Sans Medium"/>
                <a:ea typeface="Albert Sans Medium"/>
                <a:cs typeface="Albert Sans Medium"/>
                <a:sym typeface="Albert Sans Medium"/>
              </a:rPr>
              <a:t>And others…..</a:t>
            </a:r>
            <a:endParaRPr sz="1000">
              <a:solidFill>
                <a:schemeClr val="dk1"/>
              </a:solidFill>
              <a:latin typeface="Albert Sans Medium"/>
              <a:ea typeface="Albert Sans Medium"/>
              <a:cs typeface="Albert Sans Medium"/>
              <a:sym typeface="Albert Sans Medium"/>
            </a:endParaRPr>
          </a:p>
          <a:p>
            <a:pPr indent="-311150" lvl="0" marL="457200" rtl="0" algn="l">
              <a:spcBef>
                <a:spcPts val="480"/>
              </a:spcBef>
              <a:spcAft>
                <a:spcPts val="0"/>
              </a:spcAft>
              <a:buClr>
                <a:schemeClr val="dk1"/>
              </a:buClr>
              <a:buSzPts val="1300"/>
              <a:buFont typeface="Albert Sans Medium"/>
              <a:buChar char="-"/>
            </a:pPr>
            <a:r>
              <a:rPr lang="en" sz="1300">
                <a:solidFill>
                  <a:schemeClr val="dk1"/>
                </a:solidFill>
                <a:latin typeface="Albert Sans Medium"/>
                <a:ea typeface="Albert Sans Medium"/>
                <a:cs typeface="Albert Sans Medium"/>
                <a:sym typeface="Albert Sans Medium"/>
              </a:rPr>
              <a:t>We used google sheets and python libraries to clean these impurities.</a:t>
            </a:r>
            <a:endParaRPr sz="1300">
              <a:solidFill>
                <a:schemeClr val="dk1"/>
              </a:solidFill>
              <a:latin typeface="Albert Sans Medium"/>
              <a:ea typeface="Albert Sans Medium"/>
              <a:cs typeface="Albert Sans Medium"/>
              <a:sym typeface="Albert Sans Medium"/>
            </a:endParaRPr>
          </a:p>
          <a:p>
            <a:pPr indent="-311150" lvl="0" marL="457200" rtl="0" algn="l">
              <a:spcBef>
                <a:spcPts val="0"/>
              </a:spcBef>
              <a:spcAft>
                <a:spcPts val="0"/>
              </a:spcAft>
              <a:buClr>
                <a:schemeClr val="dk1"/>
              </a:buClr>
              <a:buSzPts val="1300"/>
              <a:buFont typeface="Albert Sans Medium"/>
              <a:buChar char="-"/>
            </a:pPr>
            <a:r>
              <a:rPr lang="en" sz="1300">
                <a:solidFill>
                  <a:schemeClr val="dk1"/>
                </a:solidFill>
                <a:latin typeface="Albert Sans Medium"/>
                <a:ea typeface="Albert Sans Medium"/>
                <a:cs typeface="Albert Sans Medium"/>
                <a:sym typeface="Albert Sans Medium"/>
              </a:rPr>
              <a:t>After the cleaning, the remaining data contained about 1200 points.</a:t>
            </a:r>
            <a:endParaRPr sz="1300">
              <a:solidFill>
                <a:schemeClr val="dk1"/>
              </a:solidFill>
              <a:latin typeface="Albert Sans Medium"/>
              <a:ea typeface="Albert Sans Medium"/>
              <a:cs typeface="Albert Sans Medium"/>
              <a:sym typeface="Albert Sans Medium"/>
            </a:endParaRPr>
          </a:p>
          <a:p>
            <a:pPr indent="0" lvl="0" marL="0" rtl="0" algn="l">
              <a:spcBef>
                <a:spcPts val="480"/>
              </a:spcBef>
              <a:spcAft>
                <a:spcPts val="0"/>
              </a:spcAft>
              <a:buNone/>
            </a:pPr>
            <a:r>
              <a:t/>
            </a:r>
            <a:endParaRPr sz="1000">
              <a:latin typeface="Albert Sans Medium"/>
              <a:ea typeface="Albert Sans Medium"/>
              <a:cs typeface="Albert Sans Medium"/>
              <a:sym typeface="Albert Sans Medium"/>
            </a:endParaRPr>
          </a:p>
          <a:p>
            <a:pPr indent="457200" lvl="0" marL="0" rtl="0" algn="l">
              <a:spcBef>
                <a:spcPts val="480"/>
              </a:spcBef>
              <a:spcAft>
                <a:spcPts val="0"/>
              </a:spcAft>
              <a:buNone/>
            </a:pPr>
            <a:r>
              <a:t/>
            </a:r>
            <a:endParaRPr sz="1000">
              <a:latin typeface="Albert Sans Medium"/>
              <a:ea typeface="Albert Sans Medium"/>
              <a:cs typeface="Albert Sans Medium"/>
              <a:sym typeface="Albert Sans Medium"/>
            </a:endParaRPr>
          </a:p>
          <a:p>
            <a:pPr indent="0" lvl="0" marL="0" rtl="0" algn="l">
              <a:spcBef>
                <a:spcPts val="480"/>
              </a:spcBef>
              <a:spcAft>
                <a:spcPts val="0"/>
              </a:spcAft>
              <a:buNone/>
            </a:pPr>
            <a:r>
              <a:rPr lang="en" sz="1000">
                <a:latin typeface="Albert Sans Medium"/>
                <a:ea typeface="Albert Sans Medium"/>
                <a:cs typeface="Albert Sans Medium"/>
                <a:sym typeface="Albert Sans Medium"/>
              </a:rPr>
              <a:t>	</a:t>
            </a:r>
            <a:endParaRPr sz="1000">
              <a:latin typeface="Albert Sans Medium"/>
              <a:ea typeface="Albert Sans Medium"/>
              <a:cs typeface="Albert Sans Medium"/>
              <a:sym typeface="Albert Sans Medium"/>
            </a:endParaRPr>
          </a:p>
          <a:p>
            <a:pPr indent="0" lvl="0" marL="0" rtl="0" algn="l">
              <a:spcBef>
                <a:spcPts val="0"/>
              </a:spcBef>
              <a:spcAft>
                <a:spcPts val="0"/>
              </a:spcAft>
              <a:buNone/>
            </a:pPr>
            <a:r>
              <a:t/>
            </a:r>
            <a:endParaRPr sz="1200">
              <a:solidFill>
                <a:schemeClr val="dk1"/>
              </a:solidFill>
              <a:latin typeface="Albert Sans Medium"/>
              <a:ea typeface="Albert Sans Medium"/>
              <a:cs typeface="Albert Sans Medium"/>
              <a:sym typeface="Albert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715050" y="204775"/>
            <a:ext cx="7713900" cy="548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Working with Data (2/2)</a:t>
            </a:r>
            <a:endParaRPr/>
          </a:p>
        </p:txBody>
      </p:sp>
      <p:sp>
        <p:nvSpPr>
          <p:cNvPr id="203" name="Google Shape;203;p37"/>
          <p:cNvSpPr txBox="1"/>
          <p:nvPr/>
        </p:nvSpPr>
        <p:spPr>
          <a:xfrm>
            <a:off x="715050" y="1387400"/>
            <a:ext cx="7713900" cy="3949800"/>
          </a:xfrm>
          <a:prstGeom prst="rect">
            <a:avLst/>
          </a:prstGeom>
          <a:noFill/>
          <a:ln>
            <a:noFill/>
          </a:ln>
        </p:spPr>
        <p:txBody>
          <a:bodyPr anchorCtr="0" anchor="t" bIns="91425" lIns="91425" spcFirstLastPara="1" rIns="0" wrap="square" tIns="91425">
            <a:noAutofit/>
          </a:bodyPr>
          <a:lstStyle/>
          <a:p>
            <a:pPr indent="0" lvl="0" marL="228600" rtl="0" algn="l">
              <a:spcBef>
                <a:spcPts val="480"/>
              </a:spcBef>
              <a:spcAft>
                <a:spcPts val="0"/>
              </a:spcAft>
              <a:buClr>
                <a:srgbClr val="000000"/>
              </a:buClr>
              <a:buSzPts val="2400"/>
              <a:buFont typeface="Arial"/>
              <a:buNone/>
            </a:pPr>
            <a:r>
              <a:t/>
            </a:r>
            <a:endParaRPr sz="1300">
              <a:solidFill>
                <a:srgbClr val="9900FF"/>
              </a:solidFill>
              <a:latin typeface="Albert Sans Medium"/>
              <a:ea typeface="Albert Sans Medium"/>
              <a:cs typeface="Albert Sans Medium"/>
              <a:sym typeface="Albert Sans Medium"/>
            </a:endParaRPr>
          </a:p>
          <a:p>
            <a:pPr indent="0" lvl="0" marL="0" rtl="0" algn="l">
              <a:spcBef>
                <a:spcPts val="480"/>
              </a:spcBef>
              <a:spcAft>
                <a:spcPts val="0"/>
              </a:spcAft>
              <a:buNone/>
            </a:pPr>
            <a:r>
              <a:rPr b="1" lang="en">
                <a:solidFill>
                  <a:srgbClr val="FFFF00"/>
                </a:solidFill>
                <a:latin typeface="Albert Sans"/>
                <a:ea typeface="Albert Sans"/>
                <a:cs typeface="Albert Sans"/>
                <a:sym typeface="Albert Sans"/>
              </a:rPr>
              <a:t>  </a:t>
            </a:r>
            <a:r>
              <a:rPr b="1" lang="en">
                <a:solidFill>
                  <a:srgbClr val="A64D79"/>
                </a:solidFill>
                <a:latin typeface="Albert Sans"/>
                <a:ea typeface="Albert Sans"/>
                <a:cs typeface="Albert Sans"/>
                <a:sym typeface="Albert Sans"/>
              </a:rPr>
              <a:t>3. Processing the cleaned data:</a:t>
            </a:r>
            <a:endParaRPr sz="1300">
              <a:solidFill>
                <a:srgbClr val="595959"/>
              </a:solidFill>
              <a:latin typeface="Albert Sans Medium"/>
              <a:ea typeface="Albert Sans Medium"/>
              <a:cs typeface="Albert Sans Medium"/>
              <a:sym typeface="Albert Sans Medium"/>
            </a:endParaRPr>
          </a:p>
          <a:p>
            <a:pPr indent="-311150" lvl="0" marL="457200" rtl="0" algn="l">
              <a:spcBef>
                <a:spcPts val="480"/>
              </a:spcBef>
              <a:spcAft>
                <a:spcPts val="0"/>
              </a:spcAft>
              <a:buClr>
                <a:srgbClr val="595959"/>
              </a:buClr>
              <a:buSzPts val="1300"/>
              <a:buFont typeface="Albert Sans Medium"/>
              <a:buChar char="-"/>
            </a:pPr>
            <a:r>
              <a:rPr lang="en" sz="1300">
                <a:solidFill>
                  <a:srgbClr val="595959"/>
                </a:solidFill>
                <a:latin typeface="Albert Sans Medium"/>
                <a:ea typeface="Albert Sans Medium"/>
                <a:cs typeface="Albert Sans Medium"/>
                <a:sym typeface="Albert Sans Medium"/>
              </a:rPr>
              <a:t>After cleaning data with impurities, we tried some preliminary ML models and found that accuracy was bad.</a:t>
            </a:r>
            <a:endParaRPr sz="1300">
              <a:solidFill>
                <a:srgbClr val="595959"/>
              </a:solidFill>
              <a:latin typeface="Albert Sans Medium"/>
              <a:ea typeface="Albert Sans Medium"/>
              <a:cs typeface="Albert Sans Medium"/>
              <a:sym typeface="Albert Sans Medium"/>
            </a:endParaRPr>
          </a:p>
          <a:p>
            <a:pPr indent="-311150" lvl="0" marL="457200" rtl="0" algn="l">
              <a:spcBef>
                <a:spcPts val="0"/>
              </a:spcBef>
              <a:spcAft>
                <a:spcPts val="0"/>
              </a:spcAft>
              <a:buClr>
                <a:srgbClr val="595959"/>
              </a:buClr>
              <a:buSzPts val="1300"/>
              <a:buFont typeface="Albert Sans Medium"/>
              <a:buChar char="-"/>
            </a:pPr>
            <a:r>
              <a:rPr lang="en" sz="1300">
                <a:solidFill>
                  <a:srgbClr val="595959"/>
                </a:solidFill>
                <a:latin typeface="Albert Sans Medium"/>
                <a:ea typeface="Albert Sans Medium"/>
                <a:cs typeface="Albert Sans Medium"/>
                <a:sym typeface="Albert Sans Medium"/>
              </a:rPr>
              <a:t>So, we tried to eliminate all those rows where Demonym does not contained Place name as substring inside it. There were not many data points like this but after cleaning them it started to give good results.</a:t>
            </a:r>
            <a:endParaRPr sz="1300">
              <a:solidFill>
                <a:srgbClr val="595959"/>
              </a:solidFill>
              <a:latin typeface="Albert Sans Medium"/>
              <a:ea typeface="Albert Sans Medium"/>
              <a:cs typeface="Albert Sans Medium"/>
              <a:sym typeface="Albert Sans Medium"/>
            </a:endParaRPr>
          </a:p>
          <a:p>
            <a:pPr indent="-311150" lvl="0" marL="457200" rtl="0" algn="l">
              <a:spcBef>
                <a:spcPts val="0"/>
              </a:spcBef>
              <a:spcAft>
                <a:spcPts val="0"/>
              </a:spcAft>
              <a:buClr>
                <a:srgbClr val="595959"/>
              </a:buClr>
              <a:buSzPts val="1300"/>
              <a:buFont typeface="Albert Sans Medium"/>
              <a:buChar char="-"/>
            </a:pPr>
            <a:r>
              <a:rPr lang="en" sz="1300">
                <a:solidFill>
                  <a:srgbClr val="595959"/>
                </a:solidFill>
                <a:latin typeface="Albert Sans Medium"/>
                <a:ea typeface="Albert Sans Medium"/>
                <a:cs typeface="Albert Sans Medium"/>
                <a:sym typeface="Albert Sans Medium"/>
              </a:rPr>
              <a:t>Then, we have suffixes for each of the place name needed to add to make there demonym.</a:t>
            </a:r>
            <a:endParaRPr sz="1300">
              <a:solidFill>
                <a:srgbClr val="595959"/>
              </a:solidFill>
              <a:latin typeface="Albert Sans Medium"/>
              <a:ea typeface="Albert Sans Medium"/>
              <a:cs typeface="Albert Sans Medium"/>
              <a:sym typeface="Albert Sans Medium"/>
            </a:endParaRPr>
          </a:p>
          <a:p>
            <a:pPr indent="-311150" lvl="0" marL="457200" rtl="0" algn="l">
              <a:spcBef>
                <a:spcPts val="0"/>
              </a:spcBef>
              <a:spcAft>
                <a:spcPts val="0"/>
              </a:spcAft>
              <a:buClr>
                <a:srgbClr val="595959"/>
              </a:buClr>
              <a:buSzPts val="1300"/>
              <a:buFont typeface="Albert Sans Medium"/>
              <a:buChar char="-"/>
            </a:pPr>
            <a:r>
              <a:rPr lang="en" sz="1300">
                <a:solidFill>
                  <a:srgbClr val="595959"/>
                </a:solidFill>
                <a:latin typeface="Albert Sans Medium"/>
                <a:ea typeface="Albert Sans Medium"/>
                <a:cs typeface="Albert Sans Medium"/>
                <a:sym typeface="Albert Sans Medium"/>
              </a:rPr>
              <a:t>We then manually filtered rows with those suffixes which are very less in count and also sounds very uncommon.</a:t>
            </a:r>
            <a:endParaRPr sz="1300">
              <a:solidFill>
                <a:srgbClr val="595959"/>
              </a:solidFill>
              <a:latin typeface="Albert Sans Medium"/>
              <a:ea typeface="Albert Sans Medium"/>
              <a:cs typeface="Albert Sans Medium"/>
              <a:sym typeface="Albert Sans Medium"/>
            </a:endParaRPr>
          </a:p>
          <a:p>
            <a:pPr indent="-311150" lvl="0" marL="457200" rtl="0" algn="l">
              <a:spcBef>
                <a:spcPts val="0"/>
              </a:spcBef>
              <a:spcAft>
                <a:spcPts val="0"/>
              </a:spcAft>
              <a:buClr>
                <a:srgbClr val="595959"/>
              </a:buClr>
              <a:buSzPts val="1300"/>
              <a:buFont typeface="Albert Sans Medium"/>
              <a:buChar char="-"/>
            </a:pPr>
            <a:r>
              <a:rPr lang="en" sz="1300">
                <a:solidFill>
                  <a:srgbClr val="595959"/>
                </a:solidFill>
                <a:latin typeface="Albert Sans Medium"/>
                <a:ea typeface="Albert Sans Medium"/>
                <a:cs typeface="Albert Sans Medium"/>
                <a:sym typeface="Albert Sans Medium"/>
              </a:rPr>
              <a:t>After this, the data points remaining were ~1050.</a:t>
            </a:r>
            <a:endParaRPr sz="1300">
              <a:solidFill>
                <a:srgbClr val="595959"/>
              </a:solidFill>
              <a:latin typeface="Albert Sans Medium"/>
              <a:ea typeface="Albert Sans Medium"/>
              <a:cs typeface="Albert Sans Medium"/>
              <a:sym typeface="Albert Sans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8"/>
          <p:cNvSpPr txBox="1"/>
          <p:nvPr>
            <p:ph type="title"/>
          </p:nvPr>
        </p:nvSpPr>
        <p:spPr>
          <a:xfrm>
            <a:off x="635050" y="655850"/>
            <a:ext cx="3856800" cy="9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setup</a:t>
            </a:r>
            <a:endParaRPr/>
          </a:p>
        </p:txBody>
      </p:sp>
      <p:sp>
        <p:nvSpPr>
          <p:cNvPr id="209" name="Google Shape;209;p38"/>
          <p:cNvSpPr txBox="1"/>
          <p:nvPr>
            <p:ph idx="1" type="body"/>
          </p:nvPr>
        </p:nvSpPr>
        <p:spPr>
          <a:xfrm>
            <a:off x="825200" y="1246775"/>
            <a:ext cx="3856800" cy="32409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 sz="1800">
                <a:solidFill>
                  <a:srgbClr val="595959"/>
                </a:solidFill>
                <a:latin typeface="Albert Sans Medium"/>
                <a:ea typeface="Albert Sans Medium"/>
                <a:cs typeface="Albert Sans Medium"/>
                <a:sym typeface="Albert Sans Medium"/>
              </a:rPr>
              <a:t>According to preliminary data analysis, we noticed suffix depend on the last few alphabets in the place name.</a:t>
            </a:r>
            <a:endParaRPr sz="1800">
              <a:solidFill>
                <a:srgbClr val="595959"/>
              </a:solidFill>
              <a:latin typeface="Albert Sans Medium"/>
              <a:ea typeface="Albert Sans Medium"/>
              <a:cs typeface="Albert Sans Medium"/>
              <a:sym typeface="Albert Sans Medium"/>
            </a:endParaRPr>
          </a:p>
          <a:p>
            <a:pPr indent="0" lvl="0" marL="0" rtl="0" algn="l">
              <a:spcBef>
                <a:spcPts val="480"/>
              </a:spcBef>
              <a:spcAft>
                <a:spcPts val="0"/>
              </a:spcAft>
              <a:buNone/>
            </a:pPr>
            <a:r>
              <a:t/>
            </a:r>
            <a:endParaRPr sz="1800">
              <a:solidFill>
                <a:srgbClr val="595959"/>
              </a:solidFill>
              <a:latin typeface="Albert Sans Medium"/>
              <a:ea typeface="Albert Sans Medium"/>
              <a:cs typeface="Albert Sans Medium"/>
              <a:sym typeface="Albert Sans Medium"/>
            </a:endParaRPr>
          </a:p>
          <a:p>
            <a:pPr indent="0" lvl="0" marL="0" rtl="0" algn="l">
              <a:spcBef>
                <a:spcPts val="480"/>
              </a:spcBef>
              <a:spcAft>
                <a:spcPts val="0"/>
              </a:spcAft>
              <a:buNone/>
            </a:pPr>
            <a:r>
              <a:rPr lang="en" sz="1800">
                <a:solidFill>
                  <a:srgbClr val="595959"/>
                </a:solidFill>
                <a:latin typeface="Albert Sans Medium"/>
                <a:ea typeface="Albert Sans Medium"/>
                <a:cs typeface="Albert Sans Medium"/>
                <a:sym typeface="Albert Sans Medium"/>
              </a:rPr>
              <a:t>So, we used 2 Models:</a:t>
            </a:r>
            <a:endParaRPr sz="1800">
              <a:solidFill>
                <a:srgbClr val="595959"/>
              </a:solidFill>
              <a:latin typeface="Albert Sans Medium"/>
              <a:ea typeface="Albert Sans Medium"/>
              <a:cs typeface="Albert Sans Medium"/>
              <a:sym typeface="Albert Sans Medium"/>
            </a:endParaRPr>
          </a:p>
          <a:p>
            <a:pPr indent="-317500" lvl="0" marL="457200" rtl="0" algn="l">
              <a:spcBef>
                <a:spcPts val="480"/>
              </a:spcBef>
              <a:spcAft>
                <a:spcPts val="0"/>
              </a:spcAft>
              <a:buClr>
                <a:srgbClr val="A64D79"/>
              </a:buClr>
              <a:buSzPts val="1400"/>
              <a:buFont typeface="Albert Sans Medium"/>
              <a:buAutoNum type="arabicPeriod"/>
            </a:pPr>
            <a:r>
              <a:rPr lang="en" sz="1400">
                <a:solidFill>
                  <a:srgbClr val="A64D79"/>
                </a:solidFill>
                <a:latin typeface="Albert Sans Medium"/>
                <a:ea typeface="Albert Sans Medium"/>
                <a:cs typeface="Albert Sans Medium"/>
                <a:sym typeface="Albert Sans Medium"/>
              </a:rPr>
              <a:t>Ngram Transition Probability Table based model</a:t>
            </a:r>
            <a:endParaRPr sz="1400">
              <a:solidFill>
                <a:srgbClr val="A64D79"/>
              </a:solidFill>
              <a:latin typeface="Albert Sans Medium"/>
              <a:ea typeface="Albert Sans Medium"/>
              <a:cs typeface="Albert Sans Medium"/>
              <a:sym typeface="Albert Sans Medium"/>
            </a:endParaRPr>
          </a:p>
          <a:p>
            <a:pPr indent="-317500" lvl="0" marL="457200" rtl="0" algn="l">
              <a:spcBef>
                <a:spcPts val="0"/>
              </a:spcBef>
              <a:spcAft>
                <a:spcPts val="0"/>
              </a:spcAft>
              <a:buClr>
                <a:srgbClr val="A64D79"/>
              </a:buClr>
              <a:buSzPts val="1400"/>
              <a:buFont typeface="Albert Sans Medium"/>
              <a:buAutoNum type="arabicPeriod"/>
            </a:pPr>
            <a:r>
              <a:rPr lang="en" sz="1400">
                <a:solidFill>
                  <a:srgbClr val="A64D79"/>
                </a:solidFill>
                <a:latin typeface="Albert Sans Medium"/>
                <a:ea typeface="Albert Sans Medium"/>
                <a:cs typeface="Albert Sans Medium"/>
                <a:sym typeface="Albert Sans Medium"/>
              </a:rPr>
              <a:t>Word embeddings based Neural Network prediction</a:t>
            </a:r>
            <a:endParaRPr sz="1400">
              <a:solidFill>
                <a:srgbClr val="A64D79"/>
              </a:solidFill>
              <a:latin typeface="Albert Sans Medium"/>
              <a:ea typeface="Albert Sans Medium"/>
              <a:cs typeface="Albert Sans Medium"/>
              <a:sym typeface="Albert Sans Medium"/>
            </a:endParaRPr>
          </a:p>
          <a:p>
            <a:pPr indent="0" lvl="0" marL="0" rtl="0" algn="l">
              <a:spcBef>
                <a:spcPts val="0"/>
              </a:spcBef>
              <a:spcAft>
                <a:spcPts val="0"/>
              </a:spcAft>
              <a:buNone/>
            </a:pPr>
            <a:r>
              <a:t/>
            </a:r>
            <a:endParaRPr>
              <a:latin typeface="Albert Sans Medium"/>
              <a:ea typeface="Albert Sans Medium"/>
              <a:cs typeface="Albert Sans Medium"/>
              <a:sym typeface="Albert Sans Medium"/>
            </a:endParaRPr>
          </a:p>
        </p:txBody>
      </p:sp>
      <p:pic>
        <p:nvPicPr>
          <p:cNvPr id="210" name="Google Shape;210;p38"/>
          <p:cNvPicPr preferRelativeResize="0"/>
          <p:nvPr/>
        </p:nvPicPr>
        <p:blipFill>
          <a:blip r:embed="rId3">
            <a:alphaModFix/>
          </a:blip>
          <a:stretch>
            <a:fillRect/>
          </a:stretch>
        </p:blipFill>
        <p:spPr>
          <a:xfrm>
            <a:off x="6346325" y="0"/>
            <a:ext cx="2797675" cy="2535725"/>
          </a:xfrm>
          <a:prstGeom prst="rect">
            <a:avLst/>
          </a:prstGeom>
          <a:noFill/>
          <a:ln>
            <a:noFill/>
          </a:ln>
        </p:spPr>
      </p:pic>
      <p:pic>
        <p:nvPicPr>
          <p:cNvPr id="211" name="Google Shape;211;p38"/>
          <p:cNvPicPr preferRelativeResize="0"/>
          <p:nvPr/>
        </p:nvPicPr>
        <p:blipFill rotWithShape="1">
          <a:blip r:embed="rId4">
            <a:alphaModFix/>
          </a:blip>
          <a:srcRect b="0" l="8973" r="-10486" t="0"/>
          <a:stretch/>
        </p:blipFill>
        <p:spPr>
          <a:xfrm>
            <a:off x="6346325" y="2535725"/>
            <a:ext cx="3132125" cy="26077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9"/>
          <p:cNvSpPr txBox="1"/>
          <p:nvPr>
            <p:ph type="title"/>
          </p:nvPr>
        </p:nvSpPr>
        <p:spPr>
          <a:xfrm>
            <a:off x="715050" y="204775"/>
            <a:ext cx="7713900" cy="548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Ngram based Model </a:t>
            </a:r>
            <a:r>
              <a:rPr lang="en"/>
              <a:t>(1/2)</a:t>
            </a:r>
            <a:endParaRPr/>
          </a:p>
        </p:txBody>
      </p:sp>
      <p:sp>
        <p:nvSpPr>
          <p:cNvPr id="217" name="Google Shape;217;p39"/>
          <p:cNvSpPr txBox="1"/>
          <p:nvPr/>
        </p:nvSpPr>
        <p:spPr>
          <a:xfrm>
            <a:off x="534925" y="877025"/>
            <a:ext cx="7713900" cy="2249100"/>
          </a:xfrm>
          <a:prstGeom prst="rect">
            <a:avLst/>
          </a:prstGeom>
          <a:noFill/>
          <a:ln>
            <a:noFill/>
          </a:ln>
        </p:spPr>
        <p:txBody>
          <a:bodyPr anchorCtr="0" anchor="t" bIns="91425" lIns="91425" spcFirstLastPara="1" rIns="0" wrap="square" tIns="91425">
            <a:noAutofit/>
          </a:bodyPr>
          <a:lstStyle/>
          <a:p>
            <a:pPr indent="-342900" lvl="0" marL="457200" rtl="0" algn="l">
              <a:spcBef>
                <a:spcPts val="480"/>
              </a:spcBef>
              <a:spcAft>
                <a:spcPts val="0"/>
              </a:spcAft>
              <a:buClr>
                <a:srgbClr val="595959"/>
              </a:buClr>
              <a:buSzPts val="1800"/>
              <a:buFont typeface="Albert Sans Medium"/>
              <a:buChar char="-"/>
            </a:pPr>
            <a:r>
              <a:rPr lang="en" sz="1800">
                <a:solidFill>
                  <a:srgbClr val="595959"/>
                </a:solidFill>
                <a:latin typeface="Albert Sans Medium"/>
                <a:ea typeface="Albert Sans Medium"/>
                <a:cs typeface="Albert Sans Medium"/>
                <a:sym typeface="Albert Sans Medium"/>
              </a:rPr>
              <a:t>Here we take the last n alphabets of a country name and create a probability transition table for the possible suffixes.</a:t>
            </a:r>
            <a:endParaRPr sz="1800">
              <a:solidFill>
                <a:srgbClr val="595959"/>
              </a:solidFill>
              <a:latin typeface="Albert Sans Medium"/>
              <a:ea typeface="Albert Sans Medium"/>
              <a:cs typeface="Albert Sans Medium"/>
              <a:sym typeface="Albert Sans Medium"/>
            </a:endParaRPr>
          </a:p>
          <a:p>
            <a:pPr indent="-342900" lvl="0" marL="457200" rtl="0" algn="l">
              <a:spcBef>
                <a:spcPts val="0"/>
              </a:spcBef>
              <a:spcAft>
                <a:spcPts val="0"/>
              </a:spcAft>
              <a:buClr>
                <a:srgbClr val="595959"/>
              </a:buClr>
              <a:buSzPts val="1800"/>
              <a:buFont typeface="Albert Sans Medium"/>
              <a:buChar char="-"/>
            </a:pPr>
            <a:r>
              <a:rPr lang="en" sz="1800">
                <a:solidFill>
                  <a:srgbClr val="595959"/>
                </a:solidFill>
                <a:latin typeface="Albert Sans Medium"/>
                <a:ea typeface="Albert Sans Medium"/>
                <a:cs typeface="Albert Sans Medium"/>
                <a:sym typeface="Albert Sans Medium"/>
              </a:rPr>
              <a:t>All rows in Transition Table represents last n alphabets.</a:t>
            </a:r>
            <a:endParaRPr sz="1800">
              <a:solidFill>
                <a:srgbClr val="595959"/>
              </a:solidFill>
              <a:latin typeface="Albert Sans Medium"/>
              <a:ea typeface="Albert Sans Medium"/>
              <a:cs typeface="Albert Sans Medium"/>
              <a:sym typeface="Albert Sans Medium"/>
            </a:endParaRPr>
          </a:p>
          <a:p>
            <a:pPr indent="-342900" lvl="0" marL="457200" rtl="0" algn="l">
              <a:spcBef>
                <a:spcPts val="0"/>
              </a:spcBef>
              <a:spcAft>
                <a:spcPts val="0"/>
              </a:spcAft>
              <a:buClr>
                <a:srgbClr val="595959"/>
              </a:buClr>
              <a:buSzPts val="1800"/>
              <a:buFont typeface="Albert Sans Medium"/>
              <a:buChar char="-"/>
            </a:pPr>
            <a:r>
              <a:rPr lang="en" sz="1800">
                <a:solidFill>
                  <a:srgbClr val="595959"/>
                </a:solidFill>
                <a:latin typeface="Albert Sans Medium"/>
                <a:ea typeface="Albert Sans Medium"/>
                <a:cs typeface="Albert Sans Medium"/>
                <a:sym typeface="Albert Sans Medium"/>
              </a:rPr>
              <a:t>All columns represents all possible suffixes.</a:t>
            </a:r>
            <a:endParaRPr sz="1800">
              <a:solidFill>
                <a:srgbClr val="595959"/>
              </a:solidFill>
              <a:latin typeface="Albert Sans Medium"/>
              <a:ea typeface="Albert Sans Medium"/>
              <a:cs typeface="Albert Sans Medium"/>
              <a:sym typeface="Albert Sans Medium"/>
            </a:endParaRPr>
          </a:p>
          <a:p>
            <a:pPr indent="-342900" lvl="0" marL="457200" rtl="0" algn="l">
              <a:spcBef>
                <a:spcPts val="0"/>
              </a:spcBef>
              <a:spcAft>
                <a:spcPts val="0"/>
              </a:spcAft>
              <a:buClr>
                <a:srgbClr val="595959"/>
              </a:buClr>
              <a:buSzPts val="1800"/>
              <a:buFont typeface="Albert Sans Medium"/>
              <a:buChar char="-"/>
            </a:pPr>
            <a:r>
              <a:rPr lang="en" sz="1800">
                <a:solidFill>
                  <a:srgbClr val="595959"/>
                </a:solidFill>
                <a:latin typeface="Albert Sans Medium"/>
                <a:ea typeface="Albert Sans Medium"/>
                <a:cs typeface="Albert Sans Medium"/>
                <a:sym typeface="Albert Sans Medium"/>
              </a:rPr>
              <a:t>Hyper Parameters:</a:t>
            </a:r>
            <a:endParaRPr sz="1800">
              <a:solidFill>
                <a:srgbClr val="595959"/>
              </a:solidFill>
              <a:latin typeface="Albert Sans Medium"/>
              <a:ea typeface="Albert Sans Medium"/>
              <a:cs typeface="Albert Sans Medium"/>
              <a:sym typeface="Albert Sans Medium"/>
            </a:endParaRPr>
          </a:p>
          <a:p>
            <a:pPr indent="457200" lvl="0" marL="0" rtl="0" algn="l">
              <a:spcBef>
                <a:spcPts val="480"/>
              </a:spcBef>
              <a:spcAft>
                <a:spcPts val="0"/>
              </a:spcAft>
              <a:buNone/>
            </a:pPr>
            <a:r>
              <a:rPr lang="en">
                <a:solidFill>
                  <a:srgbClr val="A64D79"/>
                </a:solidFill>
                <a:latin typeface="Albert Sans Medium"/>
                <a:ea typeface="Albert Sans Medium"/>
                <a:cs typeface="Albert Sans Medium"/>
                <a:sym typeface="Albert Sans Medium"/>
              </a:rPr>
              <a:t>Block Size</a:t>
            </a:r>
            <a:r>
              <a:rPr lang="en">
                <a:solidFill>
                  <a:srgbClr val="595959"/>
                </a:solidFill>
                <a:latin typeface="Albert Sans Medium"/>
                <a:ea typeface="Albert Sans Medium"/>
                <a:cs typeface="Albert Sans Medium"/>
                <a:sym typeface="Albert Sans Medium"/>
              </a:rPr>
              <a:t> : represents number of last alphabets</a:t>
            </a:r>
            <a:endParaRPr>
              <a:solidFill>
                <a:srgbClr val="595959"/>
              </a:solidFill>
              <a:latin typeface="Albert Sans Medium"/>
              <a:ea typeface="Albert Sans Medium"/>
              <a:cs typeface="Albert Sans Medium"/>
              <a:sym typeface="Albert Sans Medium"/>
            </a:endParaRPr>
          </a:p>
          <a:p>
            <a:pPr indent="457200" lvl="0" marL="0" rtl="0" algn="l">
              <a:spcBef>
                <a:spcPts val="480"/>
              </a:spcBef>
              <a:spcAft>
                <a:spcPts val="0"/>
              </a:spcAft>
              <a:buNone/>
            </a:pPr>
            <a:r>
              <a:rPr lang="en">
                <a:solidFill>
                  <a:srgbClr val="A64D79"/>
                </a:solidFill>
                <a:latin typeface="Albert Sans Medium"/>
                <a:ea typeface="Albert Sans Medium"/>
                <a:cs typeface="Albert Sans Medium"/>
                <a:sym typeface="Albert Sans Medium"/>
              </a:rPr>
              <a:t>Smoothing</a:t>
            </a:r>
            <a:r>
              <a:rPr lang="en">
                <a:solidFill>
                  <a:srgbClr val="595959"/>
                </a:solidFill>
                <a:latin typeface="Albert Sans Medium"/>
                <a:ea typeface="Albert Sans Medium"/>
                <a:cs typeface="Albert Sans Medium"/>
                <a:sym typeface="Albert Sans Medium"/>
              </a:rPr>
              <a:t> : so that no suffix has probability value of 0</a:t>
            </a:r>
            <a:endParaRPr sz="1300">
              <a:solidFill>
                <a:srgbClr val="9900FF"/>
              </a:solidFill>
              <a:latin typeface="Albert Sans Medium"/>
              <a:ea typeface="Albert Sans Medium"/>
              <a:cs typeface="Albert Sans Medium"/>
              <a:sym typeface="Albert Sans Medium"/>
            </a:endParaRPr>
          </a:p>
        </p:txBody>
      </p:sp>
      <p:pic>
        <p:nvPicPr>
          <p:cNvPr id="218" name="Google Shape;218;p39"/>
          <p:cNvPicPr preferRelativeResize="0"/>
          <p:nvPr/>
        </p:nvPicPr>
        <p:blipFill>
          <a:blip r:embed="rId3">
            <a:alphaModFix/>
          </a:blip>
          <a:stretch>
            <a:fillRect/>
          </a:stretch>
        </p:blipFill>
        <p:spPr>
          <a:xfrm>
            <a:off x="6284675" y="2025400"/>
            <a:ext cx="2739250" cy="3018050"/>
          </a:xfrm>
          <a:prstGeom prst="rect">
            <a:avLst/>
          </a:prstGeom>
          <a:noFill/>
          <a:ln>
            <a:noFill/>
          </a:ln>
        </p:spPr>
      </p:pic>
      <p:sp>
        <p:nvSpPr>
          <p:cNvPr id="219" name="Google Shape;219;p39"/>
          <p:cNvSpPr txBox="1"/>
          <p:nvPr/>
        </p:nvSpPr>
        <p:spPr>
          <a:xfrm>
            <a:off x="3462875" y="4574825"/>
            <a:ext cx="2821800" cy="422700"/>
          </a:xfrm>
          <a:prstGeom prst="rect">
            <a:avLst/>
          </a:prstGeom>
          <a:noFill/>
          <a:ln>
            <a:noFill/>
          </a:ln>
        </p:spPr>
        <p:txBody>
          <a:bodyPr anchorCtr="0" anchor="t" bIns="91425" lIns="91425" spcFirstLastPara="1" rIns="91425" wrap="square" tIns="91425">
            <a:noAutofit/>
          </a:bodyPr>
          <a:lstStyle/>
          <a:p>
            <a:pPr indent="0" lvl="0" marL="0" rtl="0" algn="l">
              <a:spcBef>
                <a:spcPts val="480"/>
              </a:spcBef>
              <a:spcAft>
                <a:spcPts val="0"/>
              </a:spcAft>
              <a:buNone/>
            </a:pPr>
            <a:r>
              <a:rPr lang="en" sz="1800">
                <a:latin typeface="Albert Sans SemiBold"/>
                <a:ea typeface="Albert Sans SemiBold"/>
                <a:cs typeface="Albert Sans SemiBold"/>
                <a:sym typeface="Albert Sans SemiBold"/>
              </a:rPr>
              <a:t>N = 1, smoothing = 0.001</a:t>
            </a:r>
            <a:r>
              <a:rPr lang="en" sz="1900">
                <a:latin typeface="Albert Sans SemiBold"/>
                <a:ea typeface="Albert Sans SemiBold"/>
                <a:cs typeface="Albert Sans SemiBold"/>
                <a:sym typeface="Albert Sans SemiBold"/>
              </a:rPr>
              <a:t> </a:t>
            </a:r>
            <a:endParaRPr>
              <a:latin typeface="Albert Sans SemiBold"/>
              <a:ea typeface="Albert Sans SemiBold"/>
              <a:cs typeface="Albert Sans SemiBold"/>
              <a:sym typeface="Albert Sans SemiBold"/>
            </a:endParaRPr>
          </a:p>
          <a:p>
            <a:pPr indent="0" lvl="0" marL="0" rtl="0" algn="l">
              <a:spcBef>
                <a:spcPts val="0"/>
              </a:spcBef>
              <a:spcAft>
                <a:spcPts val="0"/>
              </a:spcAft>
              <a:buNone/>
            </a:pPr>
            <a:r>
              <a:t/>
            </a:r>
            <a:endParaRPr>
              <a:latin typeface="Albert Sans SemiBold"/>
              <a:ea typeface="Albert Sans SemiBold"/>
              <a:cs typeface="Albert Sans SemiBold"/>
              <a:sym typeface="Albert Sans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715050" y="204775"/>
            <a:ext cx="7713900" cy="548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Ngram based Model (2/2)</a:t>
            </a:r>
            <a:endParaRPr/>
          </a:p>
        </p:txBody>
      </p:sp>
      <p:sp>
        <p:nvSpPr>
          <p:cNvPr id="225" name="Google Shape;225;p40"/>
          <p:cNvSpPr txBox="1"/>
          <p:nvPr/>
        </p:nvSpPr>
        <p:spPr>
          <a:xfrm>
            <a:off x="347100" y="1343600"/>
            <a:ext cx="8410800" cy="485100"/>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None/>
            </a:pPr>
            <a:r>
              <a:rPr lang="en" sz="1800">
                <a:solidFill>
                  <a:srgbClr val="595959"/>
                </a:solidFill>
                <a:latin typeface="Albert Sans SemiBold"/>
                <a:ea typeface="Albert Sans SemiBold"/>
                <a:cs typeface="Albert Sans SemiBold"/>
                <a:sym typeface="Albert Sans SemiBold"/>
              </a:rPr>
              <a:t>N = 1, smoothing = 0.001</a:t>
            </a:r>
            <a:r>
              <a:rPr lang="en" sz="1900">
                <a:solidFill>
                  <a:srgbClr val="595959"/>
                </a:solidFill>
                <a:latin typeface="Albert Sans SemiBold"/>
                <a:ea typeface="Albert Sans SemiBold"/>
                <a:cs typeface="Albert Sans SemiBold"/>
                <a:sym typeface="Albert Sans SemiBold"/>
              </a:rPr>
              <a:t>       </a:t>
            </a:r>
            <a:r>
              <a:rPr lang="en" sz="1600">
                <a:solidFill>
                  <a:srgbClr val="595959"/>
                </a:solidFill>
                <a:latin typeface="Albert Sans SemiBold"/>
                <a:ea typeface="Albert Sans SemiBold"/>
                <a:cs typeface="Albert Sans SemiBold"/>
                <a:sym typeface="Albert Sans SemiBold"/>
              </a:rPr>
              <a:t>N = 1, smoothing = 0.01            N = 1, smoothing = 10</a:t>
            </a:r>
            <a:endParaRPr sz="1600">
              <a:solidFill>
                <a:srgbClr val="595959"/>
              </a:solidFill>
              <a:latin typeface="Albert Sans SemiBold"/>
              <a:ea typeface="Albert Sans SemiBold"/>
              <a:cs typeface="Albert Sans SemiBold"/>
              <a:sym typeface="Albert Sans SemiBold"/>
            </a:endParaRPr>
          </a:p>
        </p:txBody>
      </p:sp>
      <p:pic>
        <p:nvPicPr>
          <p:cNvPr id="226" name="Google Shape;226;p40"/>
          <p:cNvPicPr preferRelativeResize="0"/>
          <p:nvPr/>
        </p:nvPicPr>
        <p:blipFill>
          <a:blip r:embed="rId3">
            <a:alphaModFix/>
          </a:blip>
          <a:stretch>
            <a:fillRect/>
          </a:stretch>
        </p:blipFill>
        <p:spPr>
          <a:xfrm>
            <a:off x="543775" y="1828700"/>
            <a:ext cx="2483200" cy="2735949"/>
          </a:xfrm>
          <a:prstGeom prst="rect">
            <a:avLst/>
          </a:prstGeom>
          <a:noFill/>
          <a:ln>
            <a:noFill/>
          </a:ln>
        </p:spPr>
      </p:pic>
      <p:pic>
        <p:nvPicPr>
          <p:cNvPr id="227" name="Google Shape;227;p40"/>
          <p:cNvPicPr preferRelativeResize="0"/>
          <p:nvPr/>
        </p:nvPicPr>
        <p:blipFill>
          <a:blip r:embed="rId4">
            <a:alphaModFix/>
          </a:blip>
          <a:stretch>
            <a:fillRect/>
          </a:stretch>
        </p:blipFill>
        <p:spPr>
          <a:xfrm>
            <a:off x="3385038" y="1829689"/>
            <a:ext cx="2483200" cy="2733974"/>
          </a:xfrm>
          <a:prstGeom prst="rect">
            <a:avLst/>
          </a:prstGeom>
          <a:noFill/>
          <a:ln>
            <a:noFill/>
          </a:ln>
        </p:spPr>
      </p:pic>
      <p:pic>
        <p:nvPicPr>
          <p:cNvPr id="228" name="Google Shape;228;p40"/>
          <p:cNvPicPr preferRelativeResize="0"/>
          <p:nvPr/>
        </p:nvPicPr>
        <p:blipFill>
          <a:blip r:embed="rId5">
            <a:alphaModFix/>
          </a:blip>
          <a:stretch>
            <a:fillRect/>
          </a:stretch>
        </p:blipFill>
        <p:spPr>
          <a:xfrm>
            <a:off x="6199950" y="1830163"/>
            <a:ext cx="2483200" cy="27330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1"/>
          <p:cNvSpPr txBox="1"/>
          <p:nvPr>
            <p:ph type="title"/>
          </p:nvPr>
        </p:nvSpPr>
        <p:spPr>
          <a:xfrm>
            <a:off x="715050" y="204775"/>
            <a:ext cx="7713900" cy="548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Embeddings Model (1/3)</a:t>
            </a:r>
            <a:endParaRPr/>
          </a:p>
        </p:txBody>
      </p:sp>
      <p:sp>
        <p:nvSpPr>
          <p:cNvPr id="234" name="Google Shape;234;p41"/>
          <p:cNvSpPr txBox="1"/>
          <p:nvPr/>
        </p:nvSpPr>
        <p:spPr>
          <a:xfrm>
            <a:off x="545550" y="997100"/>
            <a:ext cx="8052900" cy="3940200"/>
          </a:xfrm>
          <a:prstGeom prst="rect">
            <a:avLst/>
          </a:prstGeom>
          <a:noFill/>
          <a:ln>
            <a:noFill/>
          </a:ln>
        </p:spPr>
        <p:txBody>
          <a:bodyPr anchorCtr="0" anchor="t" bIns="91425" lIns="91425" spcFirstLastPara="1" rIns="0" wrap="square" tIns="91425">
            <a:noAutofit/>
          </a:bodyPr>
          <a:lstStyle/>
          <a:p>
            <a:pPr indent="-317500" lvl="0" marL="457200" rtl="0" algn="l">
              <a:spcBef>
                <a:spcPts val="480"/>
              </a:spcBef>
              <a:spcAft>
                <a:spcPts val="0"/>
              </a:spcAft>
              <a:buClr>
                <a:srgbClr val="595959"/>
              </a:buClr>
              <a:buSzPts val="1400"/>
              <a:buFont typeface="Albert Sans"/>
              <a:buChar char="-"/>
            </a:pPr>
            <a:r>
              <a:rPr lang="en">
                <a:solidFill>
                  <a:srgbClr val="595959"/>
                </a:solidFill>
                <a:latin typeface="Albert Sans"/>
                <a:ea typeface="Albert Sans"/>
                <a:cs typeface="Albert Sans"/>
                <a:sym typeface="Albert Sans"/>
              </a:rPr>
              <a:t>Increasing number of last n words increase the total combination of last alphabets as 26^n, which is bad so instead, we took each alphabet and project it to a k dimensional space.</a:t>
            </a:r>
            <a:endParaRPr>
              <a:solidFill>
                <a:srgbClr val="595959"/>
              </a:solidFill>
              <a:latin typeface="Albert Sans"/>
              <a:ea typeface="Albert Sans"/>
              <a:cs typeface="Albert Sans"/>
              <a:sym typeface="Albert Sans"/>
            </a:endParaRPr>
          </a:p>
          <a:p>
            <a:pPr indent="-317500" lvl="0" marL="457200" rtl="0" algn="l">
              <a:spcBef>
                <a:spcPts val="0"/>
              </a:spcBef>
              <a:spcAft>
                <a:spcPts val="0"/>
              </a:spcAft>
              <a:buClr>
                <a:srgbClr val="595959"/>
              </a:buClr>
              <a:buSzPts val="1400"/>
              <a:buFont typeface="Albert Sans"/>
              <a:buChar char="-"/>
            </a:pPr>
            <a:r>
              <a:rPr lang="en">
                <a:solidFill>
                  <a:srgbClr val="595959"/>
                </a:solidFill>
                <a:latin typeface="Albert Sans"/>
                <a:ea typeface="Albert Sans"/>
                <a:cs typeface="Albert Sans"/>
                <a:sym typeface="Albert Sans"/>
              </a:rPr>
              <a:t>Then each city name is converted to n*k length vector, which is then fed to neural network to predict the possible suffix.</a:t>
            </a:r>
            <a:endParaRPr>
              <a:solidFill>
                <a:srgbClr val="595959"/>
              </a:solidFill>
              <a:latin typeface="Albert Sans"/>
              <a:ea typeface="Albert Sans"/>
              <a:cs typeface="Albert Sans"/>
              <a:sym typeface="Albert Sans"/>
            </a:endParaRPr>
          </a:p>
          <a:p>
            <a:pPr indent="-317500" lvl="0" marL="457200" rtl="0" algn="l">
              <a:spcBef>
                <a:spcPts val="0"/>
              </a:spcBef>
              <a:spcAft>
                <a:spcPts val="0"/>
              </a:spcAft>
              <a:buClr>
                <a:srgbClr val="595959"/>
              </a:buClr>
              <a:buSzPts val="1400"/>
              <a:buFont typeface="Albert Sans"/>
              <a:buChar char="-"/>
            </a:pPr>
            <a:r>
              <a:rPr lang="en">
                <a:solidFill>
                  <a:srgbClr val="595959"/>
                </a:solidFill>
                <a:latin typeface="Albert Sans"/>
                <a:ea typeface="Albert Sans"/>
                <a:cs typeface="Albert Sans"/>
                <a:sym typeface="Albert Sans"/>
              </a:rPr>
              <a:t>During the training process the position of each alphabet in k dimensional space is also trained.</a:t>
            </a:r>
            <a:endParaRPr>
              <a:solidFill>
                <a:srgbClr val="595959"/>
              </a:solidFill>
              <a:latin typeface="Albert Sans"/>
              <a:ea typeface="Albert Sans"/>
              <a:cs typeface="Albert Sans"/>
              <a:sym typeface="Albert Sans"/>
            </a:endParaRPr>
          </a:p>
          <a:p>
            <a:pPr indent="0" lvl="0" marL="457200" rtl="0" algn="l">
              <a:spcBef>
                <a:spcPts val="480"/>
              </a:spcBef>
              <a:spcAft>
                <a:spcPts val="0"/>
              </a:spcAft>
              <a:buNone/>
            </a:pPr>
            <a:r>
              <a:t/>
            </a:r>
            <a:endParaRPr>
              <a:solidFill>
                <a:srgbClr val="595959"/>
              </a:solidFill>
              <a:latin typeface="Albert Sans"/>
              <a:ea typeface="Albert Sans"/>
              <a:cs typeface="Albert Sans"/>
              <a:sym typeface="Albert Sans"/>
            </a:endParaRPr>
          </a:p>
          <a:p>
            <a:pPr indent="-317500" lvl="0" marL="457200" rtl="0" algn="l">
              <a:spcBef>
                <a:spcPts val="480"/>
              </a:spcBef>
              <a:spcAft>
                <a:spcPts val="0"/>
              </a:spcAft>
              <a:buClr>
                <a:srgbClr val="595959"/>
              </a:buClr>
              <a:buSzPts val="1400"/>
              <a:buFont typeface="Albert Sans"/>
              <a:buChar char="-"/>
            </a:pPr>
            <a:r>
              <a:rPr lang="en">
                <a:solidFill>
                  <a:srgbClr val="595959"/>
                </a:solidFill>
                <a:latin typeface="Albert Sans"/>
                <a:ea typeface="Albert Sans"/>
                <a:cs typeface="Albert Sans"/>
                <a:sym typeface="Albert Sans"/>
              </a:rPr>
              <a:t>Hyper Parameters:</a:t>
            </a:r>
            <a:endParaRPr>
              <a:solidFill>
                <a:srgbClr val="595959"/>
              </a:solidFill>
              <a:latin typeface="Albert Sans"/>
              <a:ea typeface="Albert Sans"/>
              <a:cs typeface="Albert Sans"/>
              <a:sym typeface="Albert Sans"/>
            </a:endParaRPr>
          </a:p>
          <a:p>
            <a:pPr indent="-317500" lvl="1" marL="914400" rtl="0" algn="l">
              <a:spcBef>
                <a:spcPts val="0"/>
              </a:spcBef>
              <a:spcAft>
                <a:spcPts val="0"/>
              </a:spcAft>
              <a:buClr>
                <a:srgbClr val="595959"/>
              </a:buClr>
              <a:buSzPts val="1400"/>
              <a:buFont typeface="Albert Sans"/>
              <a:buChar char="○"/>
            </a:pPr>
            <a:r>
              <a:rPr lang="en">
                <a:solidFill>
                  <a:srgbClr val="595959"/>
                </a:solidFill>
                <a:latin typeface="Albert Sans"/>
                <a:ea typeface="Albert Sans"/>
                <a:cs typeface="Albert Sans"/>
                <a:sym typeface="Albert Sans"/>
              </a:rPr>
              <a:t>Block Size: represents number of last alphabets used to train our model</a:t>
            </a:r>
            <a:endParaRPr>
              <a:solidFill>
                <a:srgbClr val="595959"/>
              </a:solidFill>
              <a:latin typeface="Albert Sans"/>
              <a:ea typeface="Albert Sans"/>
              <a:cs typeface="Albert Sans"/>
              <a:sym typeface="Albert Sans"/>
            </a:endParaRPr>
          </a:p>
          <a:p>
            <a:pPr indent="-317500" lvl="1" marL="914400" rtl="0" algn="l">
              <a:spcBef>
                <a:spcPts val="0"/>
              </a:spcBef>
              <a:spcAft>
                <a:spcPts val="0"/>
              </a:spcAft>
              <a:buClr>
                <a:srgbClr val="595959"/>
              </a:buClr>
              <a:buSzPts val="1400"/>
              <a:buFont typeface="Albert Sans"/>
              <a:buChar char="○"/>
            </a:pPr>
            <a:r>
              <a:rPr lang="en">
                <a:solidFill>
                  <a:srgbClr val="595959"/>
                </a:solidFill>
                <a:latin typeface="Albert Sans"/>
                <a:ea typeface="Albert Sans"/>
                <a:cs typeface="Albert Sans"/>
                <a:sym typeface="Albert Sans"/>
              </a:rPr>
              <a:t>Embeddings Dimension: represents the dimension of space where we are projecting the characters in our dataset</a:t>
            </a:r>
            <a:endParaRPr>
              <a:solidFill>
                <a:srgbClr val="595959"/>
              </a:solidFill>
              <a:latin typeface="Albert Sans"/>
              <a:ea typeface="Albert Sans"/>
              <a:cs typeface="Albert Sans"/>
              <a:sym typeface="Albert Sans"/>
            </a:endParaRPr>
          </a:p>
          <a:p>
            <a:pPr indent="-317500" lvl="1" marL="914400" rtl="0" algn="l">
              <a:spcBef>
                <a:spcPts val="0"/>
              </a:spcBef>
              <a:spcAft>
                <a:spcPts val="0"/>
              </a:spcAft>
              <a:buClr>
                <a:srgbClr val="595959"/>
              </a:buClr>
              <a:buSzPts val="1400"/>
              <a:buFont typeface="Albert Sans"/>
              <a:buChar char="○"/>
            </a:pPr>
            <a:r>
              <a:rPr lang="en">
                <a:solidFill>
                  <a:srgbClr val="595959"/>
                </a:solidFill>
                <a:latin typeface="Albert Sans"/>
                <a:ea typeface="Albert Sans"/>
                <a:cs typeface="Albert Sans"/>
                <a:sym typeface="Albert Sans"/>
              </a:rPr>
              <a:t>Learning Rate, Epochs</a:t>
            </a:r>
            <a:endParaRPr>
              <a:solidFill>
                <a:srgbClr val="595959"/>
              </a:solidFill>
              <a:latin typeface="Albert Sans"/>
              <a:ea typeface="Albert Sans"/>
              <a:cs typeface="Albert Sans"/>
              <a:sym typeface="Albert Sans"/>
            </a:endParaRPr>
          </a:p>
          <a:p>
            <a:pPr indent="-317500" lvl="1" marL="914400" rtl="0" algn="l">
              <a:spcBef>
                <a:spcPts val="0"/>
              </a:spcBef>
              <a:spcAft>
                <a:spcPts val="0"/>
              </a:spcAft>
              <a:buClr>
                <a:srgbClr val="595959"/>
              </a:buClr>
              <a:buSzPts val="1400"/>
              <a:buFont typeface="Albert Sans"/>
              <a:buChar char="○"/>
            </a:pPr>
            <a:r>
              <a:rPr lang="en">
                <a:solidFill>
                  <a:srgbClr val="595959"/>
                </a:solidFill>
                <a:latin typeface="Albert Sans"/>
                <a:ea typeface="Albert Sans"/>
                <a:cs typeface="Albert Sans"/>
                <a:sym typeface="Albert Sans"/>
              </a:rPr>
              <a:t>We are not using batch size because the dataset that we are using is pretty small and training on the entire dataset does not take a lot of time.</a:t>
            </a:r>
            <a:endParaRPr>
              <a:solidFill>
                <a:srgbClr val="595959"/>
              </a:solidFill>
              <a:latin typeface="Albert Sans"/>
              <a:ea typeface="Albert Sans"/>
              <a:cs typeface="Albert Sans"/>
              <a:sym typeface="Albert Sans"/>
            </a:endParaRPr>
          </a:p>
          <a:p>
            <a:pPr indent="0" lvl="0" marL="457200" rtl="0" algn="l">
              <a:spcBef>
                <a:spcPts val="480"/>
              </a:spcBef>
              <a:spcAft>
                <a:spcPts val="0"/>
              </a:spcAft>
              <a:buNone/>
            </a:pPr>
            <a:r>
              <a:t/>
            </a:r>
            <a:endParaRPr>
              <a:solidFill>
                <a:srgbClr val="595959"/>
              </a:solidFill>
              <a:latin typeface="Albert Sans"/>
              <a:ea typeface="Albert Sans"/>
              <a:cs typeface="Albert Sans"/>
              <a:sym typeface="Albert Sans"/>
            </a:endParaRPr>
          </a:p>
          <a:p>
            <a:pPr indent="457200" lvl="0" marL="0" rtl="0" algn="l">
              <a:spcBef>
                <a:spcPts val="480"/>
              </a:spcBef>
              <a:spcAft>
                <a:spcPts val="0"/>
              </a:spcAft>
              <a:buNone/>
            </a:pPr>
            <a:r>
              <a:t/>
            </a:r>
            <a:endParaRPr>
              <a:solidFill>
                <a:srgbClr val="595959"/>
              </a:solidFill>
              <a:latin typeface="Albert Sans"/>
              <a:ea typeface="Albert Sans"/>
              <a:cs typeface="Albert Sans"/>
              <a:sym typeface="Albert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2"/>
          <p:cNvSpPr txBox="1"/>
          <p:nvPr>
            <p:ph type="title"/>
          </p:nvPr>
        </p:nvSpPr>
        <p:spPr>
          <a:xfrm>
            <a:off x="715050" y="204775"/>
            <a:ext cx="7713900" cy="548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Embeddings</a:t>
            </a:r>
            <a:r>
              <a:rPr lang="en"/>
              <a:t> Model (2/3)</a:t>
            </a:r>
            <a:endParaRPr/>
          </a:p>
        </p:txBody>
      </p:sp>
      <p:pic>
        <p:nvPicPr>
          <p:cNvPr id="240" name="Google Shape;240;p42"/>
          <p:cNvPicPr preferRelativeResize="0"/>
          <p:nvPr/>
        </p:nvPicPr>
        <p:blipFill>
          <a:blip r:embed="rId3">
            <a:alphaModFix/>
          </a:blip>
          <a:stretch>
            <a:fillRect/>
          </a:stretch>
        </p:blipFill>
        <p:spPr>
          <a:xfrm>
            <a:off x="1871713" y="894600"/>
            <a:ext cx="5400576" cy="3864950"/>
          </a:xfrm>
          <a:prstGeom prst="rect">
            <a:avLst/>
          </a:prstGeom>
          <a:noFill/>
          <a:ln>
            <a:noFill/>
          </a:ln>
        </p:spPr>
      </p:pic>
      <p:sp>
        <p:nvSpPr>
          <p:cNvPr id="241" name="Google Shape;241;p42"/>
          <p:cNvSpPr txBox="1"/>
          <p:nvPr/>
        </p:nvSpPr>
        <p:spPr>
          <a:xfrm>
            <a:off x="7533300" y="4513125"/>
            <a:ext cx="115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rgbClr val="0097A7"/>
                </a:solidFill>
                <a:hlinkClick r:id="rId4">
                  <a:extLst>
                    <a:ext uri="{A12FA001-AC4F-418D-AE19-62706E023703}">
                      <ahyp:hlinkClr val="tx"/>
                    </a:ext>
                  </a:extLst>
                </a:hlinkClick>
              </a:rPr>
              <a:t>Source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715050" y="204775"/>
            <a:ext cx="7713900" cy="548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Embeddings (3/3)</a:t>
            </a:r>
            <a:endParaRPr/>
          </a:p>
        </p:txBody>
      </p:sp>
      <p:sp>
        <p:nvSpPr>
          <p:cNvPr id="247" name="Google Shape;247;p43"/>
          <p:cNvSpPr txBox="1"/>
          <p:nvPr/>
        </p:nvSpPr>
        <p:spPr>
          <a:xfrm>
            <a:off x="534925" y="877025"/>
            <a:ext cx="7713900" cy="1098300"/>
          </a:xfrm>
          <a:prstGeom prst="rect">
            <a:avLst/>
          </a:prstGeom>
          <a:noFill/>
          <a:ln>
            <a:noFill/>
          </a:ln>
        </p:spPr>
        <p:txBody>
          <a:bodyPr anchorCtr="0" anchor="t" bIns="91425" lIns="91425" spcFirstLastPara="1" rIns="0" wrap="square" tIns="91425">
            <a:noAutofit/>
          </a:bodyPr>
          <a:lstStyle/>
          <a:p>
            <a:pPr indent="0" lvl="0" marL="0" rtl="0" algn="l">
              <a:spcBef>
                <a:spcPts val="480"/>
              </a:spcBef>
              <a:spcAft>
                <a:spcPts val="0"/>
              </a:spcAft>
              <a:buNone/>
            </a:pPr>
            <a:r>
              <a:rPr lang="en" sz="1800">
                <a:solidFill>
                  <a:srgbClr val="595959"/>
                </a:solidFill>
              </a:rPr>
              <a:t>Loss Function??</a:t>
            </a:r>
            <a:endParaRPr sz="1800">
              <a:solidFill>
                <a:srgbClr val="595959"/>
              </a:solidFill>
            </a:endParaRPr>
          </a:p>
          <a:p>
            <a:pPr indent="-381000" lvl="0" marL="457200" rtl="0" algn="l">
              <a:spcBef>
                <a:spcPts val="480"/>
              </a:spcBef>
              <a:spcAft>
                <a:spcPts val="0"/>
              </a:spcAft>
              <a:buClr>
                <a:srgbClr val="595959"/>
              </a:buClr>
              <a:buSzPts val="2400"/>
              <a:buChar char="-"/>
            </a:pPr>
            <a:r>
              <a:rPr lang="en" sz="1800">
                <a:solidFill>
                  <a:srgbClr val="595959"/>
                </a:solidFill>
              </a:rPr>
              <a:t>Negative Log Likelihood</a:t>
            </a:r>
            <a:endParaRPr sz="1800">
              <a:solidFill>
                <a:srgbClr val="595959"/>
              </a:solidFill>
            </a:endParaRPr>
          </a:p>
          <a:p>
            <a:pPr indent="457200" lvl="0" marL="0" rtl="0" algn="l">
              <a:spcBef>
                <a:spcPts val="480"/>
              </a:spcBef>
              <a:spcAft>
                <a:spcPts val="0"/>
              </a:spcAft>
              <a:buNone/>
            </a:pPr>
            <a:r>
              <a:t/>
            </a:r>
            <a:endParaRPr sz="1800">
              <a:solidFill>
                <a:srgbClr val="595959"/>
              </a:solidFill>
              <a:latin typeface="Albert Sans Medium"/>
              <a:ea typeface="Albert Sans Medium"/>
              <a:cs typeface="Albert Sans Medium"/>
              <a:sym typeface="Albert Sans Medium"/>
            </a:endParaRPr>
          </a:p>
        </p:txBody>
      </p:sp>
      <p:pic>
        <p:nvPicPr>
          <p:cNvPr id="248" name="Google Shape;248;p43"/>
          <p:cNvPicPr preferRelativeResize="0"/>
          <p:nvPr/>
        </p:nvPicPr>
        <p:blipFill>
          <a:blip r:embed="rId3">
            <a:alphaModFix/>
          </a:blip>
          <a:stretch>
            <a:fillRect/>
          </a:stretch>
        </p:blipFill>
        <p:spPr>
          <a:xfrm>
            <a:off x="1030663" y="2428425"/>
            <a:ext cx="6772275" cy="1428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ead Funnel by Slidesgo">
  <a:themeElements>
    <a:clrScheme name="Simple Light">
      <a:dk1>
        <a:srgbClr val="15110E"/>
      </a:dk1>
      <a:lt1>
        <a:srgbClr val="FFFAF6"/>
      </a:lt1>
      <a:dk2>
        <a:srgbClr val="C2E5F5"/>
      </a:dk2>
      <a:lt2>
        <a:srgbClr val="5296B8"/>
      </a:lt2>
      <a:accent1>
        <a:srgbClr val="135669"/>
      </a:accent1>
      <a:accent2>
        <a:srgbClr val="FFFFFF"/>
      </a:accent2>
      <a:accent3>
        <a:srgbClr val="FFFFFF"/>
      </a:accent3>
      <a:accent4>
        <a:srgbClr val="FFFFFF"/>
      </a:accent4>
      <a:accent5>
        <a:srgbClr val="FFFFFF"/>
      </a:accent5>
      <a:accent6>
        <a:srgbClr val="FFFFFF"/>
      </a:accent6>
      <a:hlink>
        <a:srgbClr val="15110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