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 id="2147483718" r:id="rId5"/>
    <p:sldMasterId id="2147483732" r:id="rId6"/>
  </p:sldMasterIdLst>
  <p:notesMasterIdLst>
    <p:notesMasterId r:id="rId11"/>
  </p:notesMasterIdLst>
  <p:sldIdLst>
    <p:sldId id="256" r:id="rId7"/>
    <p:sldId id="740" r:id="rId8"/>
    <p:sldId id="734" r:id="rId9"/>
    <p:sldId id="742"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8C4A4E83-4FAC-3146-BE94-82C2592B04E0}">
          <p14:sldIdLst>
            <p14:sldId id="256"/>
            <p14:sldId id="740"/>
            <p14:sldId id="734"/>
            <p14:sldId id="74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rabh Sah" initials="SS" lastIdx="2" clrIdx="0">
    <p:extLst>
      <p:ext uri="{19B8F6BF-5375-455C-9EA6-DF929625EA0E}">
        <p15:presenceInfo xmlns:p15="http://schemas.microsoft.com/office/powerpoint/2012/main" userId="S::s.sah@projectobjects.com::ca7a2949-257b-45ec-ad33-46bfa6a1d0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42B"/>
    <a:srgbClr val="4081C5"/>
    <a:srgbClr val="9CBB59"/>
    <a:srgbClr val="4E81BE"/>
    <a:srgbClr val="7281BE"/>
    <a:srgbClr val="F2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93820"/>
  </p:normalViewPr>
  <p:slideViewPr>
    <p:cSldViewPr snapToGrid="0">
      <p:cViewPr varScale="1">
        <p:scale>
          <a:sx n="81" d="100"/>
          <a:sy n="81" d="100"/>
        </p:scale>
        <p:origin x="893" y="58"/>
      </p:cViewPr>
      <p:guideLst/>
    </p:cSldViewPr>
  </p:slideViewPr>
  <p:notesTextViewPr>
    <p:cViewPr>
      <p:scale>
        <a:sx n="1" d="1"/>
        <a:sy n="1" d="1"/>
      </p:scale>
      <p:origin x="0" y="0"/>
    </p:cViewPr>
  </p:notesTextViewPr>
  <p:sorterViewPr>
    <p:cViewPr>
      <p:scale>
        <a:sx n="100" d="100"/>
        <a:sy n="100" d="100"/>
      </p:scale>
      <p:origin x="0" y="-110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020F9-896F-4A5F-B46A-0F1B13A2580C}" type="datetimeFigureOut">
              <a:rPr lang="it-IT" smtClean="0"/>
              <a:t>20/05/2022</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9965E-EB6A-4596-9063-08CA8066D764}" type="slidenum">
              <a:rPr lang="it-IT" smtClean="0"/>
              <a:t>‹#›</a:t>
            </a:fld>
            <a:endParaRPr lang="it-IT"/>
          </a:p>
        </p:txBody>
      </p:sp>
    </p:spTree>
    <p:extLst>
      <p:ext uri="{BB962C8B-B14F-4D97-AF65-F5344CB8AC3E}">
        <p14:creationId xmlns:p14="http://schemas.microsoft.com/office/powerpoint/2010/main" val="1238115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73D74C-2550-2F47-A455-7B57C8CE452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140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9965E-EB6A-4596-9063-08CA8066D764}" type="slidenum">
              <a:rPr lang="it-IT" smtClean="0"/>
              <a:t>3</a:t>
            </a:fld>
            <a:endParaRPr lang="it-IT"/>
          </a:p>
        </p:txBody>
      </p:sp>
    </p:spTree>
    <p:extLst>
      <p:ext uri="{BB962C8B-B14F-4D97-AF65-F5344CB8AC3E}">
        <p14:creationId xmlns:p14="http://schemas.microsoft.com/office/powerpoint/2010/main" val="4173568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789F393-BEA5-BC45-AAA9-59A3101AAB3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88389" cy="6858000"/>
          </a:xfrm>
          <a:prstGeom prst="rect">
            <a:avLst/>
          </a:prstGeom>
        </p:spPr>
      </p:pic>
      <p:sp>
        <p:nvSpPr>
          <p:cNvPr id="2" name="Title 1">
            <a:extLst>
              <a:ext uri="{FF2B5EF4-FFF2-40B4-BE49-F238E27FC236}">
                <a16:creationId xmlns:a16="http://schemas.microsoft.com/office/drawing/2014/main" id="{BBF30F3B-3AF1-CE4F-A76B-AC51B999133C}"/>
              </a:ext>
            </a:extLst>
          </p:cNvPr>
          <p:cNvSpPr>
            <a:spLocks noGrp="1"/>
          </p:cNvSpPr>
          <p:nvPr>
            <p:ph type="ctrTitle" hasCustomPrompt="1"/>
          </p:nvPr>
        </p:nvSpPr>
        <p:spPr>
          <a:xfrm>
            <a:off x="2023872" y="3011423"/>
            <a:ext cx="9144000" cy="608267"/>
          </a:xfrm>
        </p:spPr>
        <p:txBody>
          <a:bodyPr anchor="b">
            <a:normAutofit/>
          </a:bodyPr>
          <a:lstStyle>
            <a:lvl1pPr algn="ctr">
              <a:defRPr sz="20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INSERT PRESENTATION TITLE HERE</a:t>
            </a:r>
          </a:p>
        </p:txBody>
      </p:sp>
      <p:sp>
        <p:nvSpPr>
          <p:cNvPr id="4" name="Rectangle 3"/>
          <p:cNvSpPr/>
          <p:nvPr userDrawn="1"/>
        </p:nvSpPr>
        <p:spPr>
          <a:xfrm>
            <a:off x="1308100" y="5435600"/>
            <a:ext cx="3022600" cy="55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2367643" y="5464889"/>
            <a:ext cx="1706814" cy="246221"/>
          </a:xfrm>
          <a:prstGeom prst="rect">
            <a:avLst/>
          </a:prstGeom>
          <a:solidFill>
            <a:schemeClr val="bg1"/>
          </a:solidFill>
        </p:spPr>
        <p:txBody>
          <a:bodyPr wrap="none" lIns="0" tIns="0" rIns="0" bIns="0" rtlCol="0">
            <a:spAutoFit/>
          </a:bodyPr>
          <a:lstStyle/>
          <a:p>
            <a:pPr algn="r"/>
            <a:r>
              <a:rPr lang="en-US" sz="1600" b="1" kern="1200" dirty="0">
                <a:solidFill>
                  <a:srgbClr val="9AC243"/>
                </a:solidFill>
                <a:latin typeface="Open Sans" charset="0"/>
                <a:ea typeface="Open Sans" charset="0"/>
                <a:cs typeface="Open Sans" charset="0"/>
              </a:rPr>
              <a:t>FEBRUARY</a:t>
            </a:r>
            <a:r>
              <a:rPr lang="en-US" sz="1200" baseline="0" dirty="0">
                <a:solidFill>
                  <a:srgbClr val="9AC243"/>
                </a:solidFill>
                <a:latin typeface="Open Sans" charset="0"/>
                <a:ea typeface="Open Sans" charset="0"/>
                <a:cs typeface="Open Sans" charset="0"/>
              </a:rPr>
              <a:t> 1</a:t>
            </a:r>
            <a:r>
              <a:rPr lang="en-US" sz="1200" baseline="30000" dirty="0">
                <a:solidFill>
                  <a:srgbClr val="9AC243"/>
                </a:solidFill>
                <a:latin typeface="Open Sans" charset="0"/>
                <a:ea typeface="Open Sans" charset="0"/>
                <a:cs typeface="Open Sans" charset="0"/>
              </a:rPr>
              <a:t>st</a:t>
            </a:r>
            <a:r>
              <a:rPr lang="en-US" sz="1200" baseline="0" dirty="0">
                <a:solidFill>
                  <a:srgbClr val="9AC243"/>
                </a:solidFill>
                <a:latin typeface="Open Sans" charset="0"/>
                <a:ea typeface="Open Sans" charset="0"/>
                <a:cs typeface="Open Sans" charset="0"/>
              </a:rPr>
              <a:t>, 2019</a:t>
            </a:r>
            <a:endParaRPr lang="en-US" sz="1200" dirty="0">
              <a:solidFill>
                <a:srgbClr val="9AC243"/>
              </a:solidFill>
              <a:latin typeface="Open Sans" charset="0"/>
              <a:ea typeface="Open Sans" charset="0"/>
              <a:cs typeface="Open Sans" charset="0"/>
            </a:endParaRPr>
          </a:p>
        </p:txBody>
      </p:sp>
    </p:spTree>
    <p:extLst>
      <p:ext uri="{BB962C8B-B14F-4D97-AF65-F5344CB8AC3E}">
        <p14:creationId xmlns:p14="http://schemas.microsoft.com/office/powerpoint/2010/main" val="3169119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72EE-56D3-E347-9051-8FA9A9841B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16C770-E1C4-1548-90D9-181DA81778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60B3D-597C-7A44-9F9A-804253CE522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3BB1D460-1E1F-7C47-87FA-FBA511C1772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E245172-1767-7548-BC69-BCF8C4AC370C}"/>
              </a:ext>
            </a:extLst>
          </p:cNvPr>
          <p:cNvSpPr>
            <a:spLocks noGrp="1"/>
          </p:cNvSpPr>
          <p:nvPr>
            <p:ph type="sldNum" sz="quarter" idx="12"/>
          </p:nvPr>
        </p:nvSpPr>
        <p:spPr>
          <a:xfrm>
            <a:off x="8610600" y="6356350"/>
            <a:ext cx="2743200" cy="365125"/>
          </a:xfrm>
          <a:prstGeom prst="rect">
            <a:avLst/>
          </a:prstGeom>
        </p:spPr>
        <p:txBody>
          <a:bodyPr/>
          <a:lstStyle/>
          <a:p>
            <a:fld id="{B518FBD8-9786-6440-9DEF-F71727766251}" type="slidenum">
              <a:rPr lang="en-US" smtClean="0"/>
              <a:t>‹#›</a:t>
            </a:fld>
            <a:endParaRPr lang="en-US"/>
          </a:p>
        </p:txBody>
      </p:sp>
    </p:spTree>
    <p:extLst>
      <p:ext uri="{BB962C8B-B14F-4D97-AF65-F5344CB8AC3E}">
        <p14:creationId xmlns:p14="http://schemas.microsoft.com/office/powerpoint/2010/main" val="24451140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A5663-A642-8746-931F-D7F797BA3D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DB0E78-FAAF-4B4A-925D-047720148E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E4FD8-F66A-974B-944B-A3916761419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3BB37666-1A92-9044-9706-AFBE10FC07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95C91C8-3AEC-844F-B2FE-720D0CB88DFC}"/>
              </a:ext>
            </a:extLst>
          </p:cNvPr>
          <p:cNvSpPr>
            <a:spLocks noGrp="1"/>
          </p:cNvSpPr>
          <p:nvPr>
            <p:ph type="sldNum" sz="quarter" idx="12"/>
          </p:nvPr>
        </p:nvSpPr>
        <p:spPr>
          <a:xfrm>
            <a:off x="8610600" y="6356350"/>
            <a:ext cx="2743200" cy="365125"/>
          </a:xfrm>
          <a:prstGeom prst="rect">
            <a:avLst/>
          </a:prstGeom>
        </p:spPr>
        <p:txBody>
          <a:bodyPr/>
          <a:lstStyle/>
          <a:p>
            <a:fld id="{B518FBD8-9786-6440-9DEF-F71727766251}" type="slidenum">
              <a:rPr lang="en-US" smtClean="0"/>
              <a:t>‹#›</a:t>
            </a:fld>
            <a:endParaRPr lang="en-US"/>
          </a:p>
        </p:txBody>
      </p:sp>
      <p:sp>
        <p:nvSpPr>
          <p:cNvPr id="7" name="TextBox 6"/>
          <p:cNvSpPr txBox="1"/>
          <p:nvPr userDrawn="1"/>
        </p:nvSpPr>
        <p:spPr>
          <a:xfrm>
            <a:off x="614597" y="64157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577239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Immagine 6"/>
          <p:cNvPicPr/>
          <p:nvPr userDrawn="1"/>
        </p:nvPicPr>
        <p:blipFill rotWithShape="1">
          <a:blip r:embed="rId2" cstate="screen">
            <a:extLst>
              <a:ext uri="{28A0092B-C50C-407E-A947-70E740481C1C}">
                <a14:useLocalDpi xmlns:a14="http://schemas.microsoft.com/office/drawing/2010/main"/>
              </a:ext>
            </a:extLst>
          </a:blip>
          <a:srcRect b="71274"/>
          <a:stretch/>
        </p:blipFill>
        <p:spPr bwMode="auto">
          <a:xfrm>
            <a:off x="0" y="6449061"/>
            <a:ext cx="5723467" cy="5105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65357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D857C6-6755-3342-80B0-7BD3C57941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06" y="0"/>
            <a:ext cx="12188389" cy="6858000"/>
          </a:xfrm>
          <a:prstGeom prst="rect">
            <a:avLst/>
          </a:prstGeom>
        </p:spPr>
      </p:pic>
      <p:sp>
        <p:nvSpPr>
          <p:cNvPr id="2" name="Title 1">
            <a:extLst>
              <a:ext uri="{FF2B5EF4-FFF2-40B4-BE49-F238E27FC236}">
                <a16:creationId xmlns:a16="http://schemas.microsoft.com/office/drawing/2014/main" id="{ACCDC9EB-23E8-FC45-8351-9833484E5D53}"/>
              </a:ext>
            </a:extLst>
          </p:cNvPr>
          <p:cNvSpPr>
            <a:spLocks noGrp="1"/>
          </p:cNvSpPr>
          <p:nvPr>
            <p:ph type="ctrTitle"/>
          </p:nvPr>
        </p:nvSpPr>
        <p:spPr>
          <a:xfrm>
            <a:off x="3895108" y="2695701"/>
            <a:ext cx="5403273" cy="814263"/>
          </a:xfrm>
        </p:spPr>
        <p:txBody>
          <a:bodyPr anchor="b">
            <a:noAutofit/>
          </a:bodyPr>
          <a:lstStyle>
            <a:lvl1pPr algn="ctr">
              <a:defRPr sz="2800">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E7F9DA5C-0A1C-B243-B7E5-0E02220EFBE4}"/>
              </a:ext>
            </a:extLst>
          </p:cNvPr>
          <p:cNvSpPr>
            <a:spLocks noGrp="1"/>
          </p:cNvSpPr>
          <p:nvPr>
            <p:ph type="subTitle" idx="1"/>
          </p:nvPr>
        </p:nvSpPr>
        <p:spPr>
          <a:xfrm>
            <a:off x="3895106" y="3602039"/>
            <a:ext cx="5296395" cy="506824"/>
          </a:xfrm>
        </p:spPr>
        <p:txBody>
          <a:bodyPr>
            <a:normAutofit/>
          </a:bodyPr>
          <a:lstStyle>
            <a:lvl1pPr marL="0" indent="0" algn="ctr">
              <a:buNone/>
              <a:defRPr sz="16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4BE37B-69EB-E745-A085-26814F36E83B}"/>
              </a:ext>
            </a:extLst>
          </p:cNvPr>
          <p:cNvSpPr>
            <a:spLocks noGrp="1"/>
          </p:cNvSpPr>
          <p:nvPr>
            <p:ph type="dt" sz="half" idx="10"/>
          </p:nvPr>
        </p:nvSpPr>
        <p:spPr/>
        <p:txBody>
          <a:bodyPr/>
          <a:lstStyle/>
          <a:p>
            <a:pPr defTabSz="914377"/>
            <a:fld id="{B0CF4BC6-F271-6D4A-864E-6B707A13186E}" type="datetimeFigureOut">
              <a:rPr lang="en-US" smtClean="0">
                <a:solidFill>
                  <a:prstClr val="black">
                    <a:tint val="75000"/>
                  </a:prstClr>
                </a:solidFill>
              </a:rPr>
              <a:pPr defTabSz="914377"/>
              <a:t>5/20/2022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3A2FACE7-AEB9-644C-BBD5-A474ACFBB6D9}"/>
              </a:ext>
            </a:extLst>
          </p:cNvPr>
          <p:cNvSpPr>
            <a:spLocks noGrp="1"/>
          </p:cNvSpPr>
          <p:nvPr>
            <p:ph type="ftr" sz="quarter" idx="11"/>
          </p:nvPr>
        </p:nvSpPr>
        <p:spPr/>
        <p:txBody>
          <a:bodyPr/>
          <a:lstStyle/>
          <a:p>
            <a:pPr defTabSz="914377"/>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B9AFF3E-F08E-9945-AD4C-E77EE7B3F76B}"/>
              </a:ext>
            </a:extLst>
          </p:cNvPr>
          <p:cNvSpPr>
            <a:spLocks noGrp="1"/>
          </p:cNvSpPr>
          <p:nvPr>
            <p:ph type="sldNum" sz="quarter" idx="12"/>
          </p:nvPr>
        </p:nvSpPr>
        <p:spPr/>
        <p:txBody>
          <a:bodyPr/>
          <a:lstStyle/>
          <a:p>
            <a:pPr defTabSz="914377"/>
            <a:fld id="{2F87B65C-1F56-A64A-9D8D-FE13A4272888}" type="slidenum">
              <a:rPr lang="en-US" smtClean="0">
                <a:solidFill>
                  <a:prstClr val="black">
                    <a:tint val="75000"/>
                  </a:prstClr>
                </a:solidFill>
              </a:rPr>
              <a:pPr defTabSz="914377"/>
              <a:t>‹#›</a:t>
            </a:fld>
            <a:endParaRPr lang="en-US">
              <a:solidFill>
                <a:prstClr val="black">
                  <a:tint val="75000"/>
                </a:prstClr>
              </a:solidFill>
            </a:endParaRPr>
          </a:p>
        </p:txBody>
      </p:sp>
    </p:spTree>
    <p:extLst>
      <p:ext uri="{BB962C8B-B14F-4D97-AF65-F5344CB8AC3E}">
        <p14:creationId xmlns:p14="http://schemas.microsoft.com/office/powerpoint/2010/main" val="30646254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D857C6-6755-3342-80B0-7BD3C57941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06" y="0"/>
            <a:ext cx="12188389" cy="6858000"/>
          </a:xfrm>
          <a:prstGeom prst="rect">
            <a:avLst/>
          </a:prstGeom>
        </p:spPr>
      </p:pic>
      <p:sp>
        <p:nvSpPr>
          <p:cNvPr id="2" name="Title 1">
            <a:extLst>
              <a:ext uri="{FF2B5EF4-FFF2-40B4-BE49-F238E27FC236}">
                <a16:creationId xmlns:a16="http://schemas.microsoft.com/office/drawing/2014/main" id="{ACCDC9EB-23E8-FC45-8351-9833484E5D53}"/>
              </a:ext>
            </a:extLst>
          </p:cNvPr>
          <p:cNvSpPr>
            <a:spLocks noGrp="1"/>
          </p:cNvSpPr>
          <p:nvPr>
            <p:ph type="ctrTitle"/>
          </p:nvPr>
        </p:nvSpPr>
        <p:spPr>
          <a:xfrm>
            <a:off x="3895108" y="2695701"/>
            <a:ext cx="5403273" cy="814263"/>
          </a:xfrm>
        </p:spPr>
        <p:txBody>
          <a:bodyPr anchor="b">
            <a:noAutofit/>
          </a:bodyPr>
          <a:lstStyle>
            <a:lvl1pPr algn="ctr">
              <a:defRPr sz="2800">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E7F9DA5C-0A1C-B243-B7E5-0E02220EFBE4}"/>
              </a:ext>
            </a:extLst>
          </p:cNvPr>
          <p:cNvSpPr>
            <a:spLocks noGrp="1"/>
          </p:cNvSpPr>
          <p:nvPr>
            <p:ph type="subTitle" idx="1"/>
          </p:nvPr>
        </p:nvSpPr>
        <p:spPr>
          <a:xfrm>
            <a:off x="3895106" y="3602039"/>
            <a:ext cx="5296395" cy="506824"/>
          </a:xfrm>
        </p:spPr>
        <p:txBody>
          <a:bodyPr>
            <a:normAutofit/>
          </a:bodyPr>
          <a:lstStyle>
            <a:lvl1pPr marL="0" indent="0" algn="ctr">
              <a:buNone/>
              <a:defRPr sz="16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4BE37B-69EB-E745-A085-26814F36E83B}"/>
              </a:ext>
            </a:extLst>
          </p:cNvPr>
          <p:cNvSpPr>
            <a:spLocks noGrp="1"/>
          </p:cNvSpPr>
          <p:nvPr>
            <p:ph type="dt" sz="half" idx="10"/>
          </p:nvPr>
        </p:nvSpPr>
        <p:spPr/>
        <p:txBody>
          <a:bodyPr/>
          <a:lstStyle/>
          <a:p>
            <a:pPr defTabSz="914377"/>
            <a:fld id="{B0CF4BC6-F271-6D4A-864E-6B707A13186E}" type="datetimeFigureOut">
              <a:rPr lang="en-US" smtClean="0">
                <a:solidFill>
                  <a:prstClr val="black">
                    <a:tint val="75000"/>
                  </a:prstClr>
                </a:solidFill>
              </a:rPr>
              <a:pPr defTabSz="914377"/>
              <a:t>5/20/2022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3A2FACE7-AEB9-644C-BBD5-A474ACFBB6D9}"/>
              </a:ext>
            </a:extLst>
          </p:cNvPr>
          <p:cNvSpPr>
            <a:spLocks noGrp="1"/>
          </p:cNvSpPr>
          <p:nvPr>
            <p:ph type="ftr" sz="quarter" idx="11"/>
          </p:nvPr>
        </p:nvSpPr>
        <p:spPr/>
        <p:txBody>
          <a:bodyPr/>
          <a:lstStyle/>
          <a:p>
            <a:pPr defTabSz="914377"/>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B9AFF3E-F08E-9945-AD4C-E77EE7B3F76B}"/>
              </a:ext>
            </a:extLst>
          </p:cNvPr>
          <p:cNvSpPr>
            <a:spLocks noGrp="1"/>
          </p:cNvSpPr>
          <p:nvPr>
            <p:ph type="sldNum" sz="quarter" idx="12"/>
          </p:nvPr>
        </p:nvSpPr>
        <p:spPr/>
        <p:txBody>
          <a:bodyPr/>
          <a:lstStyle/>
          <a:p>
            <a:pPr defTabSz="914377"/>
            <a:fld id="{2F87B65C-1F56-A64A-9D8D-FE13A427288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10788633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1A2E-CDBB-124F-BD33-05543682D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B889F-0E42-2743-8953-B718EFC7D9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EFD75-89F2-B741-A1F0-5F76A61FCE7A}"/>
              </a:ext>
            </a:extLst>
          </p:cNvPr>
          <p:cNvSpPr>
            <a:spLocks noGrp="1"/>
          </p:cNvSpPr>
          <p:nvPr>
            <p:ph type="dt" sz="half" idx="10"/>
          </p:nvPr>
        </p:nvSpPr>
        <p:spPr/>
        <p:txBody>
          <a:bodyPr/>
          <a:lstStyle/>
          <a:p>
            <a:pPr defTabSz="914377"/>
            <a:fld id="{B0CF4BC6-F271-6D4A-864E-6B707A13186E}" type="datetimeFigureOut">
              <a:rPr lang="en-US" smtClean="0">
                <a:solidFill>
                  <a:prstClr val="black">
                    <a:tint val="75000"/>
                  </a:prstClr>
                </a:solidFill>
              </a:rPr>
              <a:pPr defTabSz="914377"/>
              <a:t>5/20/2022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AAFFFC51-BD69-AC48-927C-06578D817F04}"/>
              </a:ext>
            </a:extLst>
          </p:cNvPr>
          <p:cNvSpPr>
            <a:spLocks noGrp="1"/>
          </p:cNvSpPr>
          <p:nvPr>
            <p:ph type="ftr" sz="quarter" idx="11"/>
          </p:nvPr>
        </p:nvSpPr>
        <p:spPr/>
        <p:txBody>
          <a:bodyPr/>
          <a:lstStyle/>
          <a:p>
            <a:pPr defTabSz="914377"/>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2C1231F-93FB-B64D-B0B5-5C1D68757566}"/>
              </a:ext>
            </a:extLst>
          </p:cNvPr>
          <p:cNvSpPr>
            <a:spLocks noGrp="1"/>
          </p:cNvSpPr>
          <p:nvPr>
            <p:ph type="sldNum" sz="quarter" idx="12"/>
          </p:nvPr>
        </p:nvSpPr>
        <p:spPr/>
        <p:txBody>
          <a:bodyPr/>
          <a:lstStyle/>
          <a:p>
            <a:pPr defTabSz="914377"/>
            <a:fld id="{2F87B65C-1F56-A64A-9D8D-FE13A427288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29687980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7343-59EF-414C-8258-3B2C38681E4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71FD9-B25B-474A-9B61-D8E0917D948F}"/>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5CC5C3-45A8-D346-9BFC-7FBDA0145E04}"/>
              </a:ext>
            </a:extLst>
          </p:cNvPr>
          <p:cNvSpPr>
            <a:spLocks noGrp="1"/>
          </p:cNvSpPr>
          <p:nvPr>
            <p:ph type="dt" sz="half" idx="10"/>
          </p:nvPr>
        </p:nvSpPr>
        <p:spPr/>
        <p:txBody>
          <a:bodyPr/>
          <a:lstStyle/>
          <a:p>
            <a:pPr defTabSz="914377"/>
            <a:fld id="{B0CF4BC6-F271-6D4A-864E-6B707A13186E}" type="datetimeFigureOut">
              <a:rPr lang="en-US" smtClean="0">
                <a:solidFill>
                  <a:prstClr val="black">
                    <a:tint val="75000"/>
                  </a:prstClr>
                </a:solidFill>
              </a:rPr>
              <a:pPr defTabSz="914377"/>
              <a:t>5/20/2022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C5A560AB-F6D0-574B-B2B6-C345D70D9025}"/>
              </a:ext>
            </a:extLst>
          </p:cNvPr>
          <p:cNvSpPr>
            <a:spLocks noGrp="1"/>
          </p:cNvSpPr>
          <p:nvPr>
            <p:ph type="ftr" sz="quarter" idx="11"/>
          </p:nvPr>
        </p:nvSpPr>
        <p:spPr/>
        <p:txBody>
          <a:bodyPr/>
          <a:lstStyle/>
          <a:p>
            <a:pPr defTabSz="914377"/>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B7E0E30E-0BED-8847-A725-78483623B00F}"/>
              </a:ext>
            </a:extLst>
          </p:cNvPr>
          <p:cNvSpPr>
            <a:spLocks noGrp="1"/>
          </p:cNvSpPr>
          <p:nvPr>
            <p:ph type="sldNum" sz="quarter" idx="12"/>
          </p:nvPr>
        </p:nvSpPr>
        <p:spPr/>
        <p:txBody>
          <a:bodyPr/>
          <a:lstStyle/>
          <a:p>
            <a:pPr defTabSz="914377"/>
            <a:fld id="{2F87B65C-1F56-A64A-9D8D-FE13A427288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11179107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4E95-43D3-794E-AC3C-E89549E3F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0BE5C4-10D8-4C40-B2F9-705C55B79BA9}"/>
              </a:ext>
            </a:extLst>
          </p:cNvPr>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5BACD3-B9A4-3745-BBC7-9C1063EEF771}"/>
              </a:ext>
            </a:extLst>
          </p:cNvPr>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2F5075-E9C6-9145-8F8D-73B2371E85F9}"/>
              </a:ext>
            </a:extLst>
          </p:cNvPr>
          <p:cNvSpPr>
            <a:spLocks noGrp="1"/>
          </p:cNvSpPr>
          <p:nvPr>
            <p:ph type="dt" sz="half" idx="10"/>
          </p:nvPr>
        </p:nvSpPr>
        <p:spPr/>
        <p:txBody>
          <a:bodyPr/>
          <a:lstStyle/>
          <a:p>
            <a:pPr defTabSz="914377"/>
            <a:fld id="{B0CF4BC6-F271-6D4A-864E-6B707A13186E}" type="datetimeFigureOut">
              <a:rPr lang="en-US" smtClean="0">
                <a:solidFill>
                  <a:prstClr val="black">
                    <a:tint val="75000"/>
                  </a:prstClr>
                </a:solidFill>
              </a:rPr>
              <a:pPr defTabSz="914377"/>
              <a:t>5/20/2022</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115A4C34-ED6D-4545-9E8A-58DB285D63A6}"/>
              </a:ext>
            </a:extLst>
          </p:cNvPr>
          <p:cNvSpPr>
            <a:spLocks noGrp="1"/>
          </p:cNvSpPr>
          <p:nvPr>
            <p:ph type="ftr" sz="quarter" idx="11"/>
          </p:nvPr>
        </p:nvSpPr>
        <p:spPr/>
        <p:txBody>
          <a:bodyPr/>
          <a:lstStyle/>
          <a:p>
            <a:pPr defTabSz="914377"/>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38182E8F-2336-5743-9466-7A2B8C8E9109}"/>
              </a:ext>
            </a:extLst>
          </p:cNvPr>
          <p:cNvSpPr>
            <a:spLocks noGrp="1"/>
          </p:cNvSpPr>
          <p:nvPr>
            <p:ph type="sldNum" sz="quarter" idx="12"/>
          </p:nvPr>
        </p:nvSpPr>
        <p:spPr/>
        <p:txBody>
          <a:bodyPr/>
          <a:lstStyle/>
          <a:p>
            <a:pPr defTabSz="914377"/>
            <a:fld id="{2F87B65C-1F56-A64A-9D8D-FE13A427288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23133278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043F-CC27-AC4B-AA95-CDF8A35926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E3862F-830C-AB4A-8F86-FCD1FB792AB8}"/>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57D6B-04E1-194E-8B62-C5B0E16E1A9B}"/>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FCFBF3-3FC4-004B-BA76-D13912031AE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E65542-CABF-1A41-86E0-6646ECE81BD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87972A-847D-D04F-B18A-61A712CD7F9E}"/>
              </a:ext>
            </a:extLst>
          </p:cNvPr>
          <p:cNvSpPr>
            <a:spLocks noGrp="1"/>
          </p:cNvSpPr>
          <p:nvPr>
            <p:ph type="dt" sz="half" idx="10"/>
          </p:nvPr>
        </p:nvSpPr>
        <p:spPr/>
        <p:txBody>
          <a:bodyPr/>
          <a:lstStyle/>
          <a:p>
            <a:pPr defTabSz="914377"/>
            <a:fld id="{B0CF4BC6-F271-6D4A-864E-6B707A13186E}" type="datetimeFigureOut">
              <a:rPr lang="en-US" smtClean="0">
                <a:solidFill>
                  <a:prstClr val="black">
                    <a:tint val="75000"/>
                  </a:prstClr>
                </a:solidFill>
              </a:rPr>
              <a:pPr defTabSz="914377"/>
              <a:t>5/20/2022</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F8D55787-5A5B-0942-ABE0-24ACA283343B}"/>
              </a:ext>
            </a:extLst>
          </p:cNvPr>
          <p:cNvSpPr>
            <a:spLocks noGrp="1"/>
          </p:cNvSpPr>
          <p:nvPr>
            <p:ph type="ftr" sz="quarter" idx="11"/>
          </p:nvPr>
        </p:nvSpPr>
        <p:spPr/>
        <p:txBody>
          <a:bodyPr/>
          <a:lstStyle/>
          <a:p>
            <a:pPr defTabSz="914377"/>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0B6573ED-53B5-364D-BBCB-179BB04342FC}"/>
              </a:ext>
            </a:extLst>
          </p:cNvPr>
          <p:cNvSpPr>
            <a:spLocks noGrp="1"/>
          </p:cNvSpPr>
          <p:nvPr>
            <p:ph type="sldNum" sz="quarter" idx="12"/>
          </p:nvPr>
        </p:nvSpPr>
        <p:spPr/>
        <p:txBody>
          <a:bodyPr/>
          <a:lstStyle/>
          <a:p>
            <a:pPr defTabSz="914377"/>
            <a:fld id="{2F87B65C-1F56-A64A-9D8D-FE13A427288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22024370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43E6-3EE4-BA42-B70A-7B3C4FF47E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4C9249-3C5C-CF4E-B44B-EF14BA7F8E3B}"/>
              </a:ext>
            </a:extLst>
          </p:cNvPr>
          <p:cNvSpPr>
            <a:spLocks noGrp="1"/>
          </p:cNvSpPr>
          <p:nvPr>
            <p:ph type="dt" sz="half" idx="10"/>
          </p:nvPr>
        </p:nvSpPr>
        <p:spPr/>
        <p:txBody>
          <a:bodyPr/>
          <a:lstStyle/>
          <a:p>
            <a:pPr defTabSz="914377"/>
            <a:fld id="{B0CF4BC6-F271-6D4A-864E-6B707A13186E}" type="datetimeFigureOut">
              <a:rPr lang="en-US" smtClean="0">
                <a:solidFill>
                  <a:prstClr val="black">
                    <a:tint val="75000"/>
                  </a:prstClr>
                </a:solidFill>
              </a:rPr>
              <a:pPr defTabSz="914377"/>
              <a:t>5/20/2022</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AEB8B8C2-7F95-FB4D-A09B-7E4891703533}"/>
              </a:ext>
            </a:extLst>
          </p:cNvPr>
          <p:cNvSpPr>
            <a:spLocks noGrp="1"/>
          </p:cNvSpPr>
          <p:nvPr>
            <p:ph type="ftr" sz="quarter" idx="11"/>
          </p:nvPr>
        </p:nvSpPr>
        <p:spPr/>
        <p:txBody>
          <a:bodyPr/>
          <a:lstStyle/>
          <a:p>
            <a:pPr defTabSz="914377"/>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F0C521E5-0571-2044-8E6F-BE6CD6816501}"/>
              </a:ext>
            </a:extLst>
          </p:cNvPr>
          <p:cNvSpPr>
            <a:spLocks noGrp="1"/>
          </p:cNvSpPr>
          <p:nvPr>
            <p:ph type="sldNum" sz="quarter" idx="12"/>
          </p:nvPr>
        </p:nvSpPr>
        <p:spPr/>
        <p:txBody>
          <a:bodyPr/>
          <a:lstStyle/>
          <a:p>
            <a:pPr defTabSz="914377"/>
            <a:fld id="{2F87B65C-1F56-A64A-9D8D-FE13A427288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13421319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DE18-3C04-F14D-815F-AF3CEF738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5F6EF5-0309-3C4D-8168-CBA1AD27CD61}"/>
              </a:ext>
            </a:extLst>
          </p:cNvPr>
          <p:cNvSpPr>
            <a:spLocks noGrp="1"/>
          </p:cNvSpPr>
          <p:nvPr>
            <p:ph idx="1"/>
          </p:nvPr>
        </p:nvSpPr>
        <p:spPr/>
        <p:txBody>
          <a:bodyPr>
            <a:normAutofit/>
          </a:bodyPr>
          <a:lstStyle>
            <a:lvl1pPr>
              <a:defRPr sz="2000">
                <a:solidFill>
                  <a:schemeClr val="tx1">
                    <a:lumMod val="50000"/>
                    <a:lumOff val="50000"/>
                  </a:schemeClr>
                </a:solidFill>
              </a:defRPr>
            </a:lvl1pPr>
            <a:lvl2pPr>
              <a:defRPr sz="1800">
                <a:solidFill>
                  <a:schemeClr val="tx1">
                    <a:lumMod val="50000"/>
                    <a:lumOff val="50000"/>
                  </a:schemeClr>
                </a:solidFill>
              </a:defRPr>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2B2C8FF-0A18-484D-B467-BAF6EF716B5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B6422716-CA8B-BD42-A0AA-4F8608EDFE7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B2D3144-0E79-9E4B-9BDC-04219AEB5317}"/>
              </a:ext>
            </a:extLst>
          </p:cNvPr>
          <p:cNvSpPr>
            <a:spLocks noGrp="1"/>
          </p:cNvSpPr>
          <p:nvPr>
            <p:ph type="sldNum" sz="quarter" idx="12"/>
          </p:nvPr>
        </p:nvSpPr>
        <p:spPr>
          <a:xfrm>
            <a:off x="11353799" y="6356350"/>
            <a:ext cx="838201" cy="365125"/>
          </a:xfrm>
          <a:prstGeom prst="rect">
            <a:avLst/>
          </a:prstGeom>
        </p:spPr>
        <p:txBody>
          <a:bodyPr/>
          <a:lstStyle>
            <a:lvl1pPr>
              <a:defRPr>
                <a:solidFill>
                  <a:schemeClr val="tx1">
                    <a:lumMod val="50000"/>
                    <a:lumOff val="50000"/>
                  </a:schemeClr>
                </a:solidFill>
              </a:defRPr>
            </a:lvl1pPr>
          </a:lstStyle>
          <a:p>
            <a:fld id="{B518FBD8-9786-6440-9DEF-F71727766251}" type="slidenum">
              <a:rPr lang="en-US" smtClean="0"/>
              <a:pPr/>
              <a:t>‹#›</a:t>
            </a:fld>
            <a:endParaRPr lang="en-US"/>
          </a:p>
        </p:txBody>
      </p:sp>
    </p:spTree>
    <p:extLst>
      <p:ext uri="{BB962C8B-B14F-4D97-AF65-F5344CB8AC3E}">
        <p14:creationId xmlns:p14="http://schemas.microsoft.com/office/powerpoint/2010/main" val="8922280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B4F088-4730-464E-BA0A-900A31D186B0}"/>
              </a:ext>
            </a:extLst>
          </p:cNvPr>
          <p:cNvSpPr>
            <a:spLocks noGrp="1"/>
          </p:cNvSpPr>
          <p:nvPr>
            <p:ph type="dt" sz="half" idx="10"/>
          </p:nvPr>
        </p:nvSpPr>
        <p:spPr/>
        <p:txBody>
          <a:bodyPr/>
          <a:lstStyle/>
          <a:p>
            <a:pPr defTabSz="914377"/>
            <a:fld id="{B0CF4BC6-F271-6D4A-864E-6B707A13186E}" type="datetimeFigureOut">
              <a:rPr lang="en-US" smtClean="0">
                <a:solidFill>
                  <a:prstClr val="black">
                    <a:tint val="75000"/>
                  </a:prstClr>
                </a:solidFill>
              </a:rPr>
              <a:pPr defTabSz="914377"/>
              <a:t>5/20/2022</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A686E7E3-BAE6-9047-BC85-7ABB0B230388}"/>
              </a:ext>
            </a:extLst>
          </p:cNvPr>
          <p:cNvSpPr>
            <a:spLocks noGrp="1"/>
          </p:cNvSpPr>
          <p:nvPr>
            <p:ph type="ftr" sz="quarter" idx="11"/>
          </p:nvPr>
        </p:nvSpPr>
        <p:spPr/>
        <p:txBody>
          <a:bodyPr/>
          <a:lstStyle/>
          <a:p>
            <a:pPr defTabSz="914377"/>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FF247E42-E534-BB47-B551-7D93A55BCF15}"/>
              </a:ext>
            </a:extLst>
          </p:cNvPr>
          <p:cNvSpPr>
            <a:spLocks noGrp="1"/>
          </p:cNvSpPr>
          <p:nvPr>
            <p:ph type="sldNum" sz="quarter" idx="12"/>
          </p:nvPr>
        </p:nvSpPr>
        <p:spPr/>
        <p:txBody>
          <a:bodyPr/>
          <a:lstStyle/>
          <a:p>
            <a:pPr defTabSz="914377"/>
            <a:fld id="{2F87B65C-1F56-A64A-9D8D-FE13A427288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40764954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45BD-177D-0147-BE63-5898B3F36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C462A5-ED11-E645-9936-7B357EA59964}"/>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8762CA-2B30-714B-A4FA-D197DF98E19E}"/>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AEAE3E-FC9B-5D4A-83FA-672229609CC8}"/>
              </a:ext>
            </a:extLst>
          </p:cNvPr>
          <p:cNvSpPr>
            <a:spLocks noGrp="1"/>
          </p:cNvSpPr>
          <p:nvPr>
            <p:ph type="dt" sz="half" idx="10"/>
          </p:nvPr>
        </p:nvSpPr>
        <p:spPr/>
        <p:txBody>
          <a:bodyPr/>
          <a:lstStyle/>
          <a:p>
            <a:pPr defTabSz="914377"/>
            <a:fld id="{B0CF4BC6-F271-6D4A-864E-6B707A13186E}" type="datetimeFigureOut">
              <a:rPr lang="en-US" smtClean="0">
                <a:solidFill>
                  <a:prstClr val="black">
                    <a:tint val="75000"/>
                  </a:prstClr>
                </a:solidFill>
              </a:rPr>
              <a:pPr defTabSz="914377"/>
              <a:t>5/20/2022</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3FFC3186-A0F3-6D47-B71B-45EAA7334165}"/>
              </a:ext>
            </a:extLst>
          </p:cNvPr>
          <p:cNvSpPr>
            <a:spLocks noGrp="1"/>
          </p:cNvSpPr>
          <p:nvPr>
            <p:ph type="ftr" sz="quarter" idx="11"/>
          </p:nvPr>
        </p:nvSpPr>
        <p:spPr/>
        <p:txBody>
          <a:bodyPr/>
          <a:lstStyle/>
          <a:p>
            <a:pPr defTabSz="914377"/>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221D4622-35DD-E148-B9BF-551EF8F3DC18}"/>
              </a:ext>
            </a:extLst>
          </p:cNvPr>
          <p:cNvSpPr>
            <a:spLocks noGrp="1"/>
          </p:cNvSpPr>
          <p:nvPr>
            <p:ph type="sldNum" sz="quarter" idx="12"/>
          </p:nvPr>
        </p:nvSpPr>
        <p:spPr/>
        <p:txBody>
          <a:bodyPr/>
          <a:lstStyle/>
          <a:p>
            <a:pPr defTabSz="914377"/>
            <a:fld id="{2F87B65C-1F56-A64A-9D8D-FE13A427288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40070082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EAFD-90E9-AA43-A7D8-52830ABB4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9337AE-1879-F54E-9C7E-C6049CE209DD}"/>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a:extLst>
              <a:ext uri="{FF2B5EF4-FFF2-40B4-BE49-F238E27FC236}">
                <a16:creationId xmlns:a16="http://schemas.microsoft.com/office/drawing/2014/main" id="{BE4F979B-6C32-1447-BA39-CC3CB62BE8FD}"/>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B256C7-DCE7-2747-B00C-ADE021E0DE20}"/>
              </a:ext>
            </a:extLst>
          </p:cNvPr>
          <p:cNvSpPr>
            <a:spLocks noGrp="1"/>
          </p:cNvSpPr>
          <p:nvPr>
            <p:ph type="dt" sz="half" idx="10"/>
          </p:nvPr>
        </p:nvSpPr>
        <p:spPr/>
        <p:txBody>
          <a:bodyPr/>
          <a:lstStyle/>
          <a:p>
            <a:pPr defTabSz="914377"/>
            <a:fld id="{B0CF4BC6-F271-6D4A-864E-6B707A13186E}" type="datetimeFigureOut">
              <a:rPr lang="en-US" smtClean="0">
                <a:solidFill>
                  <a:prstClr val="black">
                    <a:tint val="75000"/>
                  </a:prstClr>
                </a:solidFill>
              </a:rPr>
              <a:pPr defTabSz="914377"/>
              <a:t>5/20/2022</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779F8BC2-FD54-274B-A08C-899D85A847ED}"/>
              </a:ext>
            </a:extLst>
          </p:cNvPr>
          <p:cNvSpPr>
            <a:spLocks noGrp="1"/>
          </p:cNvSpPr>
          <p:nvPr>
            <p:ph type="ftr" sz="quarter" idx="11"/>
          </p:nvPr>
        </p:nvSpPr>
        <p:spPr/>
        <p:txBody>
          <a:bodyPr/>
          <a:lstStyle/>
          <a:p>
            <a:pPr defTabSz="914377"/>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541F734E-9372-E542-AF9E-3E7AC47AC7C7}"/>
              </a:ext>
            </a:extLst>
          </p:cNvPr>
          <p:cNvSpPr>
            <a:spLocks noGrp="1"/>
          </p:cNvSpPr>
          <p:nvPr>
            <p:ph type="sldNum" sz="quarter" idx="12"/>
          </p:nvPr>
        </p:nvSpPr>
        <p:spPr/>
        <p:txBody>
          <a:bodyPr/>
          <a:lstStyle/>
          <a:p>
            <a:pPr defTabSz="914377"/>
            <a:fld id="{2F87B65C-1F56-A64A-9D8D-FE13A427288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27046515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C4433-8627-154F-A197-8FBA4BA2A6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177CF4-8B35-DF42-B574-D79E1C5ECB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F92FA-CA3E-F44D-91F2-5A8E9CC55792}"/>
              </a:ext>
            </a:extLst>
          </p:cNvPr>
          <p:cNvSpPr>
            <a:spLocks noGrp="1"/>
          </p:cNvSpPr>
          <p:nvPr>
            <p:ph type="dt" sz="half" idx="10"/>
          </p:nvPr>
        </p:nvSpPr>
        <p:spPr/>
        <p:txBody>
          <a:bodyPr/>
          <a:lstStyle/>
          <a:p>
            <a:pPr defTabSz="914377"/>
            <a:fld id="{B0CF4BC6-F271-6D4A-864E-6B707A13186E}" type="datetimeFigureOut">
              <a:rPr lang="en-US" smtClean="0">
                <a:solidFill>
                  <a:prstClr val="black">
                    <a:tint val="75000"/>
                  </a:prstClr>
                </a:solidFill>
              </a:rPr>
              <a:pPr defTabSz="914377"/>
              <a:t>5/20/2022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1044F446-C1BB-EE4E-8C3B-01E4C1407DEC}"/>
              </a:ext>
            </a:extLst>
          </p:cNvPr>
          <p:cNvSpPr>
            <a:spLocks noGrp="1"/>
          </p:cNvSpPr>
          <p:nvPr>
            <p:ph type="ftr" sz="quarter" idx="11"/>
          </p:nvPr>
        </p:nvSpPr>
        <p:spPr/>
        <p:txBody>
          <a:bodyPr/>
          <a:lstStyle/>
          <a:p>
            <a:pPr defTabSz="914377"/>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9F4C890-37AE-D04F-88FE-2B3A23372E9C}"/>
              </a:ext>
            </a:extLst>
          </p:cNvPr>
          <p:cNvSpPr>
            <a:spLocks noGrp="1"/>
          </p:cNvSpPr>
          <p:nvPr>
            <p:ph type="sldNum" sz="quarter" idx="12"/>
          </p:nvPr>
        </p:nvSpPr>
        <p:spPr/>
        <p:txBody>
          <a:bodyPr/>
          <a:lstStyle/>
          <a:p>
            <a:pPr defTabSz="914377"/>
            <a:fld id="{2F87B65C-1F56-A64A-9D8D-FE13A427288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12920690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BFA75-BD7C-5B4E-A10B-CE93AF40DE4D}"/>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47476E-C2FB-5B4C-808B-8DB720D4EE2F}"/>
              </a:ext>
            </a:extLst>
          </p:cNvPr>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FEC81-2757-A84E-93A0-32948FA2A8C4}"/>
              </a:ext>
            </a:extLst>
          </p:cNvPr>
          <p:cNvSpPr>
            <a:spLocks noGrp="1"/>
          </p:cNvSpPr>
          <p:nvPr>
            <p:ph type="dt" sz="half" idx="10"/>
          </p:nvPr>
        </p:nvSpPr>
        <p:spPr/>
        <p:txBody>
          <a:bodyPr/>
          <a:lstStyle/>
          <a:p>
            <a:pPr defTabSz="914377"/>
            <a:fld id="{B0CF4BC6-F271-6D4A-864E-6B707A13186E}" type="datetimeFigureOut">
              <a:rPr lang="en-US" smtClean="0">
                <a:solidFill>
                  <a:prstClr val="black">
                    <a:tint val="75000"/>
                  </a:prstClr>
                </a:solidFill>
              </a:rPr>
              <a:pPr defTabSz="914377"/>
              <a:t>5/20/2022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5CE57E91-2A60-2345-BD12-BBCC8FBA459C}"/>
              </a:ext>
            </a:extLst>
          </p:cNvPr>
          <p:cNvSpPr>
            <a:spLocks noGrp="1"/>
          </p:cNvSpPr>
          <p:nvPr>
            <p:ph type="ftr" sz="quarter" idx="11"/>
          </p:nvPr>
        </p:nvSpPr>
        <p:spPr/>
        <p:txBody>
          <a:bodyPr/>
          <a:lstStyle/>
          <a:p>
            <a:pPr defTabSz="914377"/>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C783AA8C-2F77-DF48-A264-7D054539C692}"/>
              </a:ext>
            </a:extLst>
          </p:cNvPr>
          <p:cNvSpPr>
            <a:spLocks noGrp="1"/>
          </p:cNvSpPr>
          <p:nvPr>
            <p:ph type="sldNum" sz="quarter" idx="12"/>
          </p:nvPr>
        </p:nvSpPr>
        <p:spPr/>
        <p:txBody>
          <a:bodyPr/>
          <a:lstStyle/>
          <a:p>
            <a:pPr defTabSz="914377"/>
            <a:fld id="{2F87B65C-1F56-A64A-9D8D-FE13A427288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2121945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Immagine 6"/>
          <p:cNvPicPr/>
          <p:nvPr userDrawn="1"/>
        </p:nvPicPr>
        <p:blipFill rotWithShape="1">
          <a:blip r:embed="rId2" cstate="email">
            <a:extLst>
              <a:ext uri="{28A0092B-C50C-407E-A947-70E740481C1C}">
                <a14:useLocalDpi xmlns:a14="http://schemas.microsoft.com/office/drawing/2010/main"/>
              </a:ext>
            </a:extLst>
          </a:blip>
          <a:srcRect b="71274"/>
          <a:stretch/>
        </p:blipFill>
        <p:spPr bwMode="auto">
          <a:xfrm>
            <a:off x="0" y="6449061"/>
            <a:ext cx="5723467" cy="5105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22317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9C2C89-439B-4CFA-B212-590F10D27D2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185121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C2C89-439B-4CFA-B212-590F10D27D2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24899301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C2C89-439B-4CFA-B212-590F10D27D2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2896248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9C2C89-439B-4CFA-B212-590F10D27D2A}"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348031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70EA-7D8E-A94C-BA97-7D44B477E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883632-558C-244A-BB8C-71498A6E5D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975B9C-3D12-9645-BD34-373F4A968211}"/>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BDE29B7-81C4-8149-B409-ED7F8CBFD01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2245FC8-0D77-3A4B-ABC0-1101413A3C19}"/>
              </a:ext>
            </a:extLst>
          </p:cNvPr>
          <p:cNvSpPr>
            <a:spLocks noGrp="1"/>
          </p:cNvSpPr>
          <p:nvPr>
            <p:ph type="sldNum" sz="quarter" idx="12"/>
          </p:nvPr>
        </p:nvSpPr>
        <p:spPr>
          <a:xfrm>
            <a:off x="11322424" y="6356349"/>
            <a:ext cx="869576" cy="365125"/>
          </a:xfrm>
          <a:prstGeom prst="rect">
            <a:avLst/>
          </a:prstGeom>
        </p:spPr>
        <p:txBody>
          <a:bodyPr/>
          <a:lstStyle>
            <a:lvl1pPr>
              <a:defRPr>
                <a:solidFill>
                  <a:schemeClr val="tx1">
                    <a:lumMod val="50000"/>
                    <a:lumOff val="50000"/>
                  </a:schemeClr>
                </a:solidFill>
              </a:defRPr>
            </a:lvl1pPr>
          </a:lstStyle>
          <a:p>
            <a:fld id="{B518FBD8-9786-6440-9DEF-F71727766251}" type="slidenum">
              <a:rPr lang="en-US" smtClean="0"/>
              <a:pPr/>
              <a:t>‹#›</a:t>
            </a:fld>
            <a:endParaRPr lang="en-US" dirty="0"/>
          </a:p>
        </p:txBody>
      </p:sp>
    </p:spTree>
    <p:extLst>
      <p:ext uri="{BB962C8B-B14F-4D97-AF65-F5344CB8AC3E}">
        <p14:creationId xmlns:p14="http://schemas.microsoft.com/office/powerpoint/2010/main" val="16312807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9C2C89-439B-4CFA-B212-590F10D27D2A}"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10373433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9C2C89-439B-4CFA-B212-590F10D27D2A}"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234237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C2C89-439B-4CFA-B212-590F10D27D2A}"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24860550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9C2C89-439B-4CFA-B212-590F10D27D2A}"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36797090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9C2C89-439B-4CFA-B212-590F10D27D2A}"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515448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C2C89-439B-4CFA-B212-590F10D27D2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32344590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C2C89-439B-4CFA-B212-590F10D27D2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A81B9-95AF-4095-BDBE-287CC7E3663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36904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C2C89-439B-4CFA-B212-590F10D27D2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25679368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C2C89-439B-4CFA-B212-590F10D27D2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A81B9-95AF-4095-BDBE-287CC7E3663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76641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C2C89-439B-4CFA-B212-590F10D27D2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383089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2741-A714-7B4B-BE64-0605C44A12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39E7AA-37C0-4E47-9C32-DC93B7EE25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CA31E1-1A2C-224C-8208-CDACC89FCF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E707B9-FAAC-FE4A-B6D8-4A5344C6F78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1CCCFE96-F98D-4A42-8FB3-6EC229F901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62F9B82-40B7-2545-B12D-A411AAA6BDC3}"/>
              </a:ext>
            </a:extLst>
          </p:cNvPr>
          <p:cNvSpPr>
            <a:spLocks noGrp="1"/>
          </p:cNvSpPr>
          <p:nvPr>
            <p:ph type="sldNum" sz="quarter" idx="12"/>
          </p:nvPr>
        </p:nvSpPr>
        <p:spPr>
          <a:xfrm>
            <a:off x="11353798" y="6356349"/>
            <a:ext cx="838202" cy="365125"/>
          </a:xfrm>
          <a:prstGeom prst="rect">
            <a:avLst/>
          </a:prstGeom>
        </p:spPr>
        <p:txBody>
          <a:bodyPr/>
          <a:lstStyle>
            <a:lvl1pPr>
              <a:defRPr>
                <a:solidFill>
                  <a:schemeClr val="tx1">
                    <a:lumMod val="50000"/>
                    <a:lumOff val="50000"/>
                  </a:schemeClr>
                </a:solidFill>
              </a:defRPr>
            </a:lvl1pPr>
          </a:lstStyle>
          <a:p>
            <a:fld id="{B518FBD8-9786-6440-9DEF-F71727766251}" type="slidenum">
              <a:rPr lang="en-US" smtClean="0"/>
              <a:pPr/>
              <a:t>‹#›</a:t>
            </a:fld>
            <a:endParaRPr lang="en-US" dirty="0"/>
          </a:p>
        </p:txBody>
      </p:sp>
    </p:spTree>
    <p:extLst>
      <p:ext uri="{BB962C8B-B14F-4D97-AF65-F5344CB8AC3E}">
        <p14:creationId xmlns:p14="http://schemas.microsoft.com/office/powerpoint/2010/main" val="1968600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C2C89-439B-4CFA-B212-590F10D27D2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1607199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C2C89-439B-4CFA-B212-590F10D27D2A}"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A81B9-95AF-4095-BDBE-287CC7E36630}" type="slidenum">
              <a:rPr lang="en-US" smtClean="0"/>
              <a:t>‹#›</a:t>
            </a:fld>
            <a:endParaRPr lang="en-US"/>
          </a:p>
        </p:txBody>
      </p:sp>
    </p:spTree>
    <p:extLst>
      <p:ext uri="{BB962C8B-B14F-4D97-AF65-F5344CB8AC3E}">
        <p14:creationId xmlns:p14="http://schemas.microsoft.com/office/powerpoint/2010/main" val="102067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4CB9-415E-DE47-B66D-D2406AB11A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04E480-119D-9F41-9A97-CA8A73FA5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BB54EB-5388-104B-A34D-FCF1FD46FA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0A5A75-30F7-2140-92A1-925A3E865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EBD598-9BA3-A345-9EFB-CE5D9511C8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77F057-E6B5-904B-BCBD-2C18A9A3F96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9019B93B-83D6-8444-BD6C-ACADDE6C8F7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2271102C-DC06-174C-97CE-FC380836A5E3}"/>
              </a:ext>
            </a:extLst>
          </p:cNvPr>
          <p:cNvSpPr>
            <a:spLocks noGrp="1"/>
          </p:cNvSpPr>
          <p:nvPr>
            <p:ph type="sldNum" sz="quarter" idx="12"/>
          </p:nvPr>
        </p:nvSpPr>
        <p:spPr>
          <a:xfrm>
            <a:off x="11282082" y="6356350"/>
            <a:ext cx="909918" cy="365125"/>
          </a:xfrm>
          <a:prstGeom prst="rect">
            <a:avLst/>
          </a:prstGeom>
        </p:spPr>
        <p:txBody>
          <a:bodyPr/>
          <a:lstStyle>
            <a:lvl1pPr>
              <a:defRPr>
                <a:solidFill>
                  <a:schemeClr val="tx1">
                    <a:lumMod val="50000"/>
                    <a:lumOff val="50000"/>
                  </a:schemeClr>
                </a:solidFill>
              </a:defRPr>
            </a:lvl1pPr>
          </a:lstStyle>
          <a:p>
            <a:fld id="{B518FBD8-9786-6440-9DEF-F71727766251}" type="slidenum">
              <a:rPr lang="en-US" smtClean="0"/>
              <a:pPr/>
              <a:t>‹#›</a:t>
            </a:fld>
            <a:endParaRPr lang="en-US" dirty="0"/>
          </a:p>
        </p:txBody>
      </p:sp>
    </p:spTree>
    <p:extLst>
      <p:ext uri="{BB962C8B-B14F-4D97-AF65-F5344CB8AC3E}">
        <p14:creationId xmlns:p14="http://schemas.microsoft.com/office/powerpoint/2010/main" val="10730164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D42-D344-1143-9EF8-20CF26EE52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341932-7465-9C4F-B218-075AA2F4740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C202B4AA-0FE2-9047-BAA0-0D7F4A5313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86F350B6-63FE-3643-BDB6-049B9C2B6C4A}"/>
              </a:ext>
            </a:extLst>
          </p:cNvPr>
          <p:cNvSpPr>
            <a:spLocks noGrp="1"/>
          </p:cNvSpPr>
          <p:nvPr>
            <p:ph type="sldNum" sz="quarter" idx="12"/>
          </p:nvPr>
        </p:nvSpPr>
        <p:spPr>
          <a:xfrm>
            <a:off x="11349318" y="6356349"/>
            <a:ext cx="842682" cy="365125"/>
          </a:xfrm>
          <a:prstGeom prst="rect">
            <a:avLst/>
          </a:prstGeom>
        </p:spPr>
        <p:txBody>
          <a:bodyPr/>
          <a:lstStyle>
            <a:lvl1pPr>
              <a:defRPr>
                <a:solidFill>
                  <a:schemeClr val="tx1">
                    <a:lumMod val="50000"/>
                    <a:lumOff val="50000"/>
                  </a:schemeClr>
                </a:solidFill>
              </a:defRPr>
            </a:lvl1pPr>
          </a:lstStyle>
          <a:p>
            <a:fld id="{B518FBD8-9786-6440-9DEF-F71727766251}" type="slidenum">
              <a:rPr lang="en-US" smtClean="0"/>
              <a:pPr/>
              <a:t>‹#›</a:t>
            </a:fld>
            <a:endParaRPr lang="en-US"/>
          </a:p>
        </p:txBody>
      </p:sp>
    </p:spTree>
    <p:extLst>
      <p:ext uri="{BB962C8B-B14F-4D97-AF65-F5344CB8AC3E}">
        <p14:creationId xmlns:p14="http://schemas.microsoft.com/office/powerpoint/2010/main" val="11093961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59546B-28CF-624B-983F-6AF5B61BAEA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5DD255C-3317-E049-95EC-E8324461E9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594438C-64B7-C845-BD62-09DC0B0991A9}"/>
              </a:ext>
            </a:extLst>
          </p:cNvPr>
          <p:cNvSpPr>
            <a:spLocks noGrp="1"/>
          </p:cNvSpPr>
          <p:nvPr>
            <p:ph type="sldNum" sz="quarter" idx="12"/>
          </p:nvPr>
        </p:nvSpPr>
        <p:spPr>
          <a:xfrm>
            <a:off x="11291047" y="6356350"/>
            <a:ext cx="900953" cy="365125"/>
          </a:xfrm>
          <a:prstGeom prst="rect">
            <a:avLst/>
          </a:prstGeom>
        </p:spPr>
        <p:txBody>
          <a:bodyPr/>
          <a:lstStyle>
            <a:lvl1pPr>
              <a:defRPr>
                <a:solidFill>
                  <a:schemeClr val="tx1">
                    <a:lumMod val="50000"/>
                    <a:lumOff val="50000"/>
                  </a:schemeClr>
                </a:solidFill>
              </a:defRPr>
            </a:lvl1pPr>
          </a:lstStyle>
          <a:p>
            <a:fld id="{B518FBD8-9786-6440-9DEF-F71727766251}" type="slidenum">
              <a:rPr lang="en-US" smtClean="0"/>
              <a:pPr/>
              <a:t>‹#›</a:t>
            </a:fld>
            <a:endParaRPr lang="en-US"/>
          </a:p>
        </p:txBody>
      </p:sp>
    </p:spTree>
    <p:extLst>
      <p:ext uri="{BB962C8B-B14F-4D97-AF65-F5344CB8AC3E}">
        <p14:creationId xmlns:p14="http://schemas.microsoft.com/office/powerpoint/2010/main" val="10526514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4737-B725-2242-BCBD-5AE13AD0A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64311-EC52-E64C-9C63-9289F28EA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E002B-00B4-D946-893F-659816A9F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2FD38F-E49F-4446-BD0E-C818431AAD7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AC75B157-409D-1B4A-A975-78D7D8BF259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478C7E5-9764-094A-89DF-53A246F982D4}"/>
              </a:ext>
            </a:extLst>
          </p:cNvPr>
          <p:cNvSpPr>
            <a:spLocks noGrp="1"/>
          </p:cNvSpPr>
          <p:nvPr>
            <p:ph type="sldNum" sz="quarter" idx="12"/>
          </p:nvPr>
        </p:nvSpPr>
        <p:spPr>
          <a:xfrm>
            <a:off x="8610600" y="6356350"/>
            <a:ext cx="2743200" cy="365125"/>
          </a:xfrm>
          <a:prstGeom prst="rect">
            <a:avLst/>
          </a:prstGeom>
        </p:spPr>
        <p:txBody>
          <a:bodyPr/>
          <a:lstStyle/>
          <a:p>
            <a:fld id="{B518FBD8-9786-6440-9DEF-F71727766251}" type="slidenum">
              <a:rPr lang="en-US" smtClean="0"/>
              <a:t>‹#›</a:t>
            </a:fld>
            <a:endParaRPr lang="en-US"/>
          </a:p>
        </p:txBody>
      </p:sp>
    </p:spTree>
    <p:extLst>
      <p:ext uri="{BB962C8B-B14F-4D97-AF65-F5344CB8AC3E}">
        <p14:creationId xmlns:p14="http://schemas.microsoft.com/office/powerpoint/2010/main" val="33980319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1463-19C9-784C-AED2-DC271785C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A1781E-316E-E84A-8BFE-213DE28682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0047DF-4E33-8045-A451-735682CCA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744C84-F803-984A-B9CE-D440A096E11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EBB38AE8-E628-FC40-A522-7637DD7634B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39EAE57-1039-044A-9727-394F0F100800}"/>
              </a:ext>
            </a:extLst>
          </p:cNvPr>
          <p:cNvSpPr>
            <a:spLocks noGrp="1"/>
          </p:cNvSpPr>
          <p:nvPr>
            <p:ph type="sldNum" sz="quarter" idx="12"/>
          </p:nvPr>
        </p:nvSpPr>
        <p:spPr>
          <a:xfrm>
            <a:off x="8610600" y="6356350"/>
            <a:ext cx="2743200" cy="365125"/>
          </a:xfrm>
          <a:prstGeom prst="rect">
            <a:avLst/>
          </a:prstGeom>
        </p:spPr>
        <p:txBody>
          <a:bodyPr/>
          <a:lstStyle/>
          <a:p>
            <a:fld id="{B518FBD8-9786-6440-9DEF-F71727766251}" type="slidenum">
              <a:rPr lang="en-US" smtClean="0"/>
              <a:t>‹#›</a:t>
            </a:fld>
            <a:endParaRPr lang="en-US"/>
          </a:p>
        </p:txBody>
      </p:sp>
    </p:spTree>
    <p:extLst>
      <p:ext uri="{BB962C8B-B14F-4D97-AF65-F5344CB8AC3E}">
        <p14:creationId xmlns:p14="http://schemas.microsoft.com/office/powerpoint/2010/main" val="2048958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6.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241580-564D-3B4E-9DA2-2B54174EF596}"/>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3" name="Text Placeholder 2">
            <a:extLst>
              <a:ext uri="{FF2B5EF4-FFF2-40B4-BE49-F238E27FC236}">
                <a16:creationId xmlns:a16="http://schemas.microsoft.com/office/drawing/2014/main" id="{EC524E6F-C010-5840-A234-C3CDA017EA0B}"/>
              </a:ext>
            </a:extLst>
          </p:cNvPr>
          <p:cNvSpPr>
            <a:spLocks noGrp="1"/>
          </p:cNvSpPr>
          <p:nvPr>
            <p:ph type="body" idx="1"/>
          </p:nvPr>
        </p:nvSpPr>
        <p:spPr>
          <a:xfrm>
            <a:off x="838200" y="1109472"/>
            <a:ext cx="10515600" cy="50674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8983579" y="75509"/>
            <a:ext cx="3160295" cy="3689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7393F7B4-DBAC-6248-A1DD-0B27986D87C1}"/>
              </a:ext>
            </a:extLst>
          </p:cNvPr>
          <p:cNvSpPr>
            <a:spLocks noGrp="1"/>
          </p:cNvSpPr>
          <p:nvPr>
            <p:ph type="title"/>
          </p:nvPr>
        </p:nvSpPr>
        <p:spPr>
          <a:xfrm>
            <a:off x="838199" y="0"/>
            <a:ext cx="10515600" cy="755904"/>
          </a:xfrm>
          <a:prstGeom prst="rect">
            <a:avLst/>
          </a:prstGeom>
        </p:spPr>
        <p:txBody>
          <a:bodyPr vert="horz" lIns="91440" tIns="45720" rIns="91440" bIns="45720" rtlCol="0" anchor="ctr">
            <a:normAutofit/>
          </a:bodyPr>
          <a:lstStyle/>
          <a:p>
            <a:r>
              <a:rPr lang="en-US" dirty="0"/>
              <a:t>CLICK TO EDIT MASTER TITLE STYLE</a:t>
            </a:r>
          </a:p>
        </p:txBody>
      </p:sp>
      <p:sp>
        <p:nvSpPr>
          <p:cNvPr id="6" name="Rectangle 5"/>
          <p:cNvSpPr/>
          <p:nvPr userDrawn="1"/>
        </p:nvSpPr>
        <p:spPr>
          <a:xfrm>
            <a:off x="200526" y="6293854"/>
            <a:ext cx="3649579" cy="331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66398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9" r:id="rId12"/>
    <p:sldLayoutId id="2147483731" r:id="rId13"/>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2400" kern="12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E5D0FAC8-C38D-294A-91E4-D494FB42927D}"/>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806" y="0"/>
            <a:ext cx="12188389" cy="6858000"/>
          </a:xfrm>
          <a:prstGeom prst="rect">
            <a:avLst/>
          </a:prstGeom>
        </p:spPr>
      </p:pic>
      <p:sp>
        <p:nvSpPr>
          <p:cNvPr id="2" name="Title Placeholder 1">
            <a:extLst>
              <a:ext uri="{FF2B5EF4-FFF2-40B4-BE49-F238E27FC236}">
                <a16:creationId xmlns:a16="http://schemas.microsoft.com/office/drawing/2014/main" id="{90CD461A-2466-284E-AE05-99470F3DC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45B9AB-9319-3B44-989A-2E0D3A5411FE}"/>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17A87ED-B18B-794B-B15C-97B3931A453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defTabSz="914377"/>
            <a:fld id="{B0CF4BC6-F271-6D4A-864E-6B707A13186E}" type="datetimeFigureOut">
              <a:rPr lang="en-US" smtClean="0">
                <a:solidFill>
                  <a:prstClr val="black">
                    <a:tint val="75000"/>
                  </a:prstClr>
                </a:solidFill>
              </a:rPr>
              <a:pPr defTabSz="914377"/>
              <a:t>5/20/2022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955AC28-4314-CF4F-A62A-4196DA0C2C43}"/>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defTabSz="914377"/>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E56B3854-8470-EC4C-B396-0A2B6B380046}"/>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defTabSz="914377"/>
            <a:fld id="{2F87B65C-1F56-A64A-9D8D-FE13A4272888}"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422864730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9C2C89-439B-4CFA-B212-590F10D27D2A}" type="datetimeFigureOut">
              <a:rPr lang="en-US" smtClean="0"/>
              <a:t>5/20/2022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7A81B9-95AF-4095-BDBE-287CC7E36630}" type="slidenum">
              <a:rPr lang="en-US" smtClean="0"/>
              <a:t>‹#›</a:t>
            </a:fld>
            <a:endParaRPr lang="en-US"/>
          </a:p>
        </p:txBody>
      </p:sp>
    </p:spTree>
    <p:extLst>
      <p:ext uri="{BB962C8B-B14F-4D97-AF65-F5344CB8AC3E}">
        <p14:creationId xmlns:p14="http://schemas.microsoft.com/office/powerpoint/2010/main" val="25498502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6.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714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7B8D-1BB7-994E-B293-E232CE33339C}"/>
              </a:ext>
            </a:extLst>
          </p:cNvPr>
          <p:cNvSpPr>
            <a:spLocks noGrp="1"/>
          </p:cNvSpPr>
          <p:nvPr>
            <p:ph type="ctrTitle"/>
          </p:nvPr>
        </p:nvSpPr>
        <p:spPr>
          <a:xfrm>
            <a:off x="2051539" y="3383916"/>
            <a:ext cx="8088922" cy="688415"/>
          </a:xfrm>
        </p:spPr>
        <p:txBody>
          <a:bodyPr>
            <a:noAutofit/>
          </a:bodyPr>
          <a:lstStyle/>
          <a:p>
            <a:r>
              <a:rPr lang="it-IT" dirty="0">
                <a:ln w="0"/>
                <a:solidFill>
                  <a:schemeClr val="bg1"/>
                </a:solidFill>
                <a:effectLst>
                  <a:outerShdw blurRad="38100" dist="19050" dir="2700000" algn="tl" rotWithShape="0">
                    <a:schemeClr val="dk1">
                      <a:alpha val="40000"/>
                    </a:schemeClr>
                  </a:outerShdw>
                </a:effectLst>
              </a:rPr>
              <a:t>AUTO PUBLISH PROCESS</a:t>
            </a:r>
            <a:endParaRPr lang="en-US" sz="1800" dirty="0">
              <a:ln w="0"/>
              <a:solidFill>
                <a:schemeClr val="bg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C04B2B6-5414-7A49-ACA4-E5E16AC6A87F}"/>
              </a:ext>
            </a:extLst>
          </p:cNvPr>
          <p:cNvSpPr txBox="1"/>
          <p:nvPr/>
        </p:nvSpPr>
        <p:spPr>
          <a:xfrm>
            <a:off x="5527343" y="5022376"/>
            <a:ext cx="2233402" cy="276999"/>
          </a:xfrm>
          <a:prstGeom prst="rect">
            <a:avLst/>
          </a:prstGeom>
          <a:noFill/>
        </p:spPr>
        <p:txBody>
          <a:bodyPr wrap="square" rtlCol="0">
            <a:spAutoFit/>
          </a:bodyPr>
          <a:lstStyle/>
          <a:p>
            <a:endParaRPr lang="en-GB"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itle 1">
            <a:extLst>
              <a:ext uri="{FF2B5EF4-FFF2-40B4-BE49-F238E27FC236}">
                <a16:creationId xmlns:a16="http://schemas.microsoft.com/office/drawing/2014/main" id="{F517B438-0B65-4C5A-A925-5756FC3690D7}"/>
              </a:ext>
            </a:extLst>
          </p:cNvPr>
          <p:cNvSpPr txBox="1">
            <a:spLocks/>
          </p:cNvSpPr>
          <p:nvPr/>
        </p:nvSpPr>
        <p:spPr>
          <a:xfrm>
            <a:off x="2051539" y="2199014"/>
            <a:ext cx="8088922" cy="15805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2800" kern="12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it-IT" sz="4800" b="1" dirty="0">
                <a:ln w="9525">
                  <a:noFill/>
                  <a:prstDash val="solid"/>
                </a:ln>
                <a:solidFill>
                  <a:srgbClr val="4081C5"/>
                </a:solidFill>
                <a:effectLst>
                  <a:outerShdw blurRad="12700" dist="38100" dir="2700000" algn="tl" rotWithShape="0">
                    <a:schemeClr val="accent5">
                      <a:lumMod val="60000"/>
                      <a:lumOff val="40000"/>
                    </a:schemeClr>
                  </a:outerShdw>
                </a:effectLst>
              </a:rPr>
              <a:t>Uppwise SPM Analytics</a:t>
            </a:r>
            <a:br>
              <a:rPr lang="it-IT" sz="4800" b="1" dirty="0">
                <a:ln w="9525">
                  <a:noFill/>
                  <a:prstDash val="solid"/>
                </a:ln>
                <a:solidFill>
                  <a:srgbClr val="4081C5"/>
                </a:solidFill>
                <a:effectLst>
                  <a:outerShdw blurRad="12700" dist="38100" dir="2700000" algn="tl" rotWithShape="0">
                    <a:schemeClr val="accent5">
                      <a:lumMod val="60000"/>
                      <a:lumOff val="40000"/>
                    </a:schemeClr>
                  </a:outerShdw>
                </a:effectLst>
              </a:rPr>
            </a:br>
            <a:endParaRPr lang="en-US" sz="2400" b="1" dirty="0">
              <a:ln w="9525">
                <a:noFill/>
                <a:prstDash val="solid"/>
              </a:ln>
              <a:solidFill>
                <a:srgbClr val="4081C5"/>
              </a:solidFill>
              <a:effectLst>
                <a:outerShdw blurRad="12700" dist="38100" dir="2700000" algn="tl" rotWithShape="0">
                  <a:schemeClr val="accent5">
                    <a:lumMod val="60000"/>
                    <a:lumOff val="40000"/>
                  </a:schemeClr>
                </a:outerShdw>
              </a:effectLst>
            </a:endParaRPr>
          </a:p>
        </p:txBody>
      </p:sp>
      <p:pic>
        <p:nvPicPr>
          <p:cNvPr id="7" name="Picture 6" descr="Icon&#10;&#10;Description automatically generated">
            <a:extLst>
              <a:ext uri="{FF2B5EF4-FFF2-40B4-BE49-F238E27FC236}">
                <a16:creationId xmlns:a16="http://schemas.microsoft.com/office/drawing/2014/main" id="{3A0CD135-9C44-4D3E-80DE-C4F0CFD25A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4499" y="-126683"/>
            <a:ext cx="1549858" cy="1549858"/>
          </a:xfrm>
          <a:prstGeom prst="rect">
            <a:avLst/>
          </a:prstGeom>
        </p:spPr>
      </p:pic>
    </p:spTree>
    <p:extLst>
      <p:ext uri="{BB962C8B-B14F-4D97-AF65-F5344CB8AC3E}">
        <p14:creationId xmlns:p14="http://schemas.microsoft.com/office/powerpoint/2010/main" val="4237594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stretch>
            <a:fillRect/>
          </a:stretch>
        </p:blipFill>
        <p:spPr>
          <a:xfrm>
            <a:off x="3358949" y="955490"/>
            <a:ext cx="1182178" cy="1243767"/>
          </a:xfrm>
          <a:prstGeom prst="rect">
            <a:avLst/>
          </a:prstGeom>
        </p:spPr>
      </p:pic>
      <p:sp>
        <p:nvSpPr>
          <p:cNvPr id="28" name="Right Arrow 27"/>
          <p:cNvSpPr/>
          <p:nvPr/>
        </p:nvSpPr>
        <p:spPr>
          <a:xfrm rot="5400000">
            <a:off x="895537" y="978116"/>
            <a:ext cx="279594" cy="135400"/>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0" name="Right Arrow 29"/>
          <p:cNvSpPr/>
          <p:nvPr/>
        </p:nvSpPr>
        <p:spPr>
          <a:xfrm rot="16200000">
            <a:off x="761462" y="946073"/>
            <a:ext cx="260164" cy="14287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2" name="Right Arrow 31"/>
          <p:cNvSpPr/>
          <p:nvPr/>
        </p:nvSpPr>
        <p:spPr>
          <a:xfrm rot="10800000">
            <a:off x="4675687" y="1418265"/>
            <a:ext cx="932914" cy="1542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3" name="Right Arrow 32"/>
          <p:cNvSpPr/>
          <p:nvPr/>
        </p:nvSpPr>
        <p:spPr>
          <a:xfrm>
            <a:off x="4795186" y="1271764"/>
            <a:ext cx="925813" cy="153743"/>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50" name="TextBox 49"/>
          <p:cNvSpPr txBox="1"/>
          <p:nvPr/>
        </p:nvSpPr>
        <p:spPr>
          <a:xfrm>
            <a:off x="2867039" y="465028"/>
            <a:ext cx="2385077"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pitchFamily="34" charset="0"/>
                <a:cs typeface="Calibri" panose="020F0502020204030204" pitchFamily="34" charset="0"/>
              </a:rPr>
              <a:t>SPM</a:t>
            </a: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Analytics application</a:t>
            </a:r>
          </a:p>
        </p:txBody>
      </p:sp>
      <p:sp>
        <p:nvSpPr>
          <p:cNvPr id="51" name="TextBox 50"/>
          <p:cNvSpPr txBox="1"/>
          <p:nvPr/>
        </p:nvSpPr>
        <p:spPr>
          <a:xfrm>
            <a:off x="4905771" y="1063871"/>
            <a:ext cx="876357"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rebuchet MS" panose="020B0603020202020204"/>
                <a:ea typeface="+mn-ea"/>
                <a:cs typeface="+mn-cs"/>
              </a:rPr>
              <a:t>Request</a:t>
            </a:r>
          </a:p>
        </p:txBody>
      </p:sp>
      <p:sp>
        <p:nvSpPr>
          <p:cNvPr id="52" name="TextBox 51"/>
          <p:cNvSpPr txBox="1"/>
          <p:nvPr/>
        </p:nvSpPr>
        <p:spPr>
          <a:xfrm>
            <a:off x="4839587" y="1545807"/>
            <a:ext cx="1003702"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rebuchet MS" panose="020B0603020202020204"/>
                <a:ea typeface="+mn-ea"/>
                <a:cs typeface="+mn-cs"/>
              </a:rPr>
              <a:t>Response</a:t>
            </a:r>
            <a:endParaRPr kumimoji="0" lang="en-US" sz="11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53" name="TextBox 52"/>
          <p:cNvSpPr txBox="1"/>
          <p:nvPr/>
        </p:nvSpPr>
        <p:spPr>
          <a:xfrm>
            <a:off x="7410036" y="6458061"/>
            <a:ext cx="474977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Flow Diagram OF SPM Analytics application</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385" y="500691"/>
            <a:ext cx="241932" cy="355782"/>
          </a:xfrm>
          <a:prstGeom prst="rect">
            <a:avLst/>
          </a:prstGeom>
        </p:spPr>
      </p:pic>
      <p:sp>
        <p:nvSpPr>
          <p:cNvPr id="44" name="TextBox 43"/>
          <p:cNvSpPr txBox="1"/>
          <p:nvPr/>
        </p:nvSpPr>
        <p:spPr>
          <a:xfrm>
            <a:off x="1055798" y="547777"/>
            <a:ext cx="630855"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User</a:t>
            </a:r>
          </a:p>
        </p:txBody>
      </p:sp>
      <p:pic>
        <p:nvPicPr>
          <p:cNvPr id="55" name="Picture 54"/>
          <p:cNvPicPr>
            <a:picLocks noChangeAspect="1"/>
          </p:cNvPicPr>
          <p:nvPr/>
        </p:nvPicPr>
        <p:blipFill>
          <a:blip r:embed="rId4"/>
          <a:stretch>
            <a:fillRect/>
          </a:stretch>
        </p:blipFill>
        <p:spPr>
          <a:xfrm>
            <a:off x="405686" y="4022714"/>
            <a:ext cx="653466" cy="739875"/>
          </a:xfrm>
          <a:prstGeom prst="rect">
            <a:avLst/>
          </a:prstGeom>
        </p:spPr>
      </p:pic>
      <p:sp>
        <p:nvSpPr>
          <p:cNvPr id="64" name="TextBox 63"/>
          <p:cNvSpPr txBox="1"/>
          <p:nvPr/>
        </p:nvSpPr>
        <p:spPr>
          <a:xfrm>
            <a:off x="3295244" y="3541683"/>
            <a:ext cx="172617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pitchFamily="34" charset="0"/>
                <a:cs typeface="Calibri" panose="020F0502020204030204" pitchFamily="34" charset="0"/>
              </a:rPr>
              <a:t>SPM</a:t>
            </a: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Analytics API</a:t>
            </a:r>
          </a:p>
        </p:txBody>
      </p:sp>
      <p:sp>
        <p:nvSpPr>
          <p:cNvPr id="74" name="TextBox 73"/>
          <p:cNvSpPr txBox="1"/>
          <p:nvPr/>
        </p:nvSpPr>
        <p:spPr>
          <a:xfrm>
            <a:off x="5501977" y="511895"/>
            <a:ext cx="179106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pitchFamily="34" charset="0"/>
                <a:cs typeface="Calibri" panose="020F0502020204030204" pitchFamily="34" charset="0"/>
              </a:rPr>
              <a:t>SPM</a:t>
            </a: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Reporting API</a:t>
            </a:r>
          </a:p>
        </p:txBody>
      </p:sp>
      <p:sp>
        <p:nvSpPr>
          <p:cNvPr id="76" name="TextBox 75"/>
          <p:cNvSpPr txBox="1"/>
          <p:nvPr/>
        </p:nvSpPr>
        <p:spPr>
          <a:xfrm>
            <a:off x="5273211" y="3373572"/>
            <a:ext cx="2296911"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pitchFamily="34" charset="0"/>
                <a:cs typeface="Calibri" panose="020F0502020204030204" pitchFamily="34" charset="0"/>
              </a:rPr>
              <a:t>SPM</a:t>
            </a: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Reporting Database</a:t>
            </a:r>
          </a:p>
        </p:txBody>
      </p:sp>
      <p:pic>
        <p:nvPicPr>
          <p:cNvPr id="77" name="Picture 76"/>
          <p:cNvPicPr>
            <a:picLocks noChangeAspect="1"/>
          </p:cNvPicPr>
          <p:nvPr/>
        </p:nvPicPr>
        <p:blipFill>
          <a:blip r:embed="rId5"/>
          <a:stretch>
            <a:fillRect/>
          </a:stretch>
        </p:blipFill>
        <p:spPr>
          <a:xfrm>
            <a:off x="5997257" y="3903197"/>
            <a:ext cx="812508" cy="918759"/>
          </a:xfrm>
          <a:prstGeom prst="rect">
            <a:avLst/>
          </a:prstGeom>
        </p:spPr>
      </p:pic>
      <p:sp>
        <p:nvSpPr>
          <p:cNvPr id="89" name="TextBox 88"/>
          <p:cNvSpPr txBox="1"/>
          <p:nvPr/>
        </p:nvSpPr>
        <p:spPr>
          <a:xfrm>
            <a:off x="1059152" y="4246116"/>
            <a:ext cx="1141595"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Transaction DB</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(SPM</a:t>
            </a:r>
            <a:r>
              <a:rPr kumimoji="0" lang="en-US" sz="1200" b="1" i="0" u="none" strike="noStrike" kern="1200" cap="none" spc="0" normalizeH="0" baseline="0" noProof="0" dirty="0">
                <a:ln>
                  <a:noFill/>
                </a:ln>
                <a:solidFill>
                  <a:prstClr val="black"/>
                </a:solidFill>
                <a:effectLst/>
                <a:uLnTx/>
                <a:uFillTx/>
                <a:latin typeface="Trebuchet MS" panose="020B0603020202020204"/>
                <a:ea typeface="+mn-ea"/>
                <a:cs typeface="+mn-cs"/>
              </a:rPr>
              <a:t>)</a:t>
            </a:r>
          </a:p>
        </p:txBody>
      </p:sp>
      <p:sp>
        <p:nvSpPr>
          <p:cNvPr id="92" name="TextBox 91"/>
          <p:cNvSpPr txBox="1"/>
          <p:nvPr/>
        </p:nvSpPr>
        <p:spPr>
          <a:xfrm>
            <a:off x="5508867" y="4878854"/>
            <a:ext cx="185358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Reporting DB</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(SPM </a:t>
            </a:r>
            <a:r>
              <a:rPr kumimoji="0" lang="en-US" sz="12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uppwise_Reporting</a:t>
            </a: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p:txBody>
      </p:sp>
      <p:sp>
        <p:nvSpPr>
          <p:cNvPr id="70" name="TextBox 69"/>
          <p:cNvSpPr txBox="1"/>
          <p:nvPr/>
        </p:nvSpPr>
        <p:spPr>
          <a:xfrm>
            <a:off x="3413577" y="711406"/>
            <a:ext cx="128565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.NET CORE </a:t>
            </a:r>
            <a:r>
              <a:rPr lang="en-US" sz="1200" b="1" dirty="0">
                <a:solidFill>
                  <a:srgbClr val="FF0000"/>
                </a:solidFill>
                <a:latin typeface="Calibri" panose="020F0502020204030204" pitchFamily="34" charset="0"/>
                <a:cs typeface="Calibri" panose="020F0502020204030204" pitchFamily="34" charset="0"/>
              </a:rPr>
              <a:t>5.0</a:t>
            </a:r>
            <a:endParaRPr kumimoji="0" lang="en-US" sz="12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endParaRPr>
          </a:p>
        </p:txBody>
      </p:sp>
      <p:sp useBgFill="1">
        <p:nvSpPr>
          <p:cNvPr id="4" name="TextBox 3"/>
          <p:cNvSpPr txBox="1"/>
          <p:nvPr/>
        </p:nvSpPr>
        <p:spPr>
          <a:xfrm>
            <a:off x="5089268" y="2117909"/>
            <a:ext cx="2352955" cy="830997"/>
          </a:xfrm>
          <a:prstGeom prst="rect">
            <a:avLst/>
          </a:prstGeom>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4A021"/>
                </a:solidFill>
                <a:effectLst/>
                <a:uLnTx/>
                <a:uFillTx/>
                <a:latin typeface="Calibri" panose="020F0502020204030204" pitchFamily="34" charset="0"/>
                <a:ea typeface="+mn-ea"/>
                <a:cs typeface="Calibri" panose="020F0502020204030204" pitchFamily="34" charset="0"/>
              </a:rPr>
              <a:t>-data publish and </a:t>
            </a:r>
            <a:r>
              <a:rPr kumimoji="0" lang="en-US" sz="1200" b="0" i="0" u="none" strike="noStrike" kern="1200" cap="none" spc="0" normalizeH="0" baseline="0" noProof="0">
                <a:ln>
                  <a:noFill/>
                </a:ln>
                <a:solidFill>
                  <a:srgbClr val="54A021"/>
                </a:solidFill>
                <a:effectLst/>
                <a:uLnTx/>
                <a:uFillTx/>
                <a:latin typeface="Calibri" panose="020F0502020204030204" pitchFamily="34" charset="0"/>
                <a:ea typeface="+mn-ea"/>
                <a:cs typeface="Calibri" panose="020F0502020204030204" pitchFamily="34" charset="0"/>
              </a:rPr>
              <a:t>data expose </a:t>
            </a:r>
            <a:r>
              <a:rPr kumimoji="0" lang="en-US" sz="1200" b="0" i="0" u="none" strike="noStrike" kern="1200" cap="none" spc="0" normalizeH="0" baseline="0" noProof="0" dirty="0">
                <a:ln>
                  <a:noFill/>
                </a:ln>
                <a:solidFill>
                  <a:srgbClr val="54A021"/>
                </a:solidFill>
                <a:effectLst/>
                <a:uLnTx/>
                <a:uFillTx/>
                <a:latin typeface="Calibri" panose="020F0502020204030204" pitchFamily="34" charset="0"/>
                <a:ea typeface="+mn-ea"/>
                <a:cs typeface="Calibri" panose="020F0502020204030204" pitchFamily="34" charset="0"/>
              </a:rPr>
              <a:t>to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4A021"/>
                </a:solidFill>
                <a:effectLst/>
                <a:uLnTx/>
                <a:uFillTx/>
                <a:latin typeface="Calibri" panose="020F0502020204030204" pitchFamily="34" charset="0"/>
                <a:ea typeface="+mn-ea"/>
                <a:cs typeface="Calibri" panose="020F0502020204030204" pitchFamily="34" charset="0"/>
              </a:rPr>
              <a:t>customer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4A021"/>
                </a:solidFill>
                <a:effectLst/>
                <a:uLnTx/>
                <a:uFillTx/>
                <a:latin typeface="Calibri" panose="020F0502020204030204" pitchFamily="34" charset="0"/>
                <a:ea typeface="+mn-ea"/>
                <a:cs typeface="Calibri" panose="020F0502020204030204" pitchFamily="34" charset="0"/>
              </a:rPr>
              <a:t>-access the transactional</a:t>
            </a:r>
            <a:r>
              <a:rPr kumimoji="0" lang="en-US" sz="1200" b="0" i="0" u="none" strike="noStrike" kern="1200" cap="none" spc="0" normalizeH="0" baseline="0" noProof="0">
                <a:ln>
                  <a:noFill/>
                </a:ln>
                <a:solidFill>
                  <a:srgbClr val="54A021"/>
                </a:solidFill>
                <a:effectLst/>
                <a:uLnTx/>
                <a:uFillTx/>
                <a:latin typeface="Calibri" panose="020F0502020204030204" pitchFamily="34" charset="0"/>
                <a:ea typeface="+mn-ea"/>
                <a:cs typeface="Calibri" panose="020F0502020204030204" pitchFamily="34" charset="0"/>
              </a:rPr>
              <a:t>, reporting </a:t>
            </a:r>
            <a:r>
              <a:rPr kumimoji="0" lang="en-US" sz="1200" b="0" i="0" u="none" strike="noStrike" kern="1200" cap="none" spc="0" normalizeH="0" baseline="0" noProof="0" dirty="0">
                <a:ln>
                  <a:noFill/>
                </a:ln>
                <a:solidFill>
                  <a:srgbClr val="54A021"/>
                </a:solidFill>
                <a:effectLst/>
                <a:uLnTx/>
                <a:uFillTx/>
                <a:latin typeface="Calibri" panose="020F0502020204030204" pitchFamily="34" charset="0"/>
                <a:ea typeface="+mn-ea"/>
                <a:cs typeface="Calibri" panose="020F0502020204030204" pitchFamily="34" charset="0"/>
              </a:rPr>
              <a:t>and close database</a:t>
            </a:r>
          </a:p>
        </p:txBody>
      </p:sp>
      <p:sp>
        <p:nvSpPr>
          <p:cNvPr id="72" name="TextBox 71"/>
          <p:cNvSpPr txBox="1"/>
          <p:nvPr/>
        </p:nvSpPr>
        <p:spPr>
          <a:xfrm>
            <a:off x="3473390" y="3779782"/>
            <a:ext cx="128565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.NET CORE 5.0</a:t>
            </a:r>
          </a:p>
        </p:txBody>
      </p:sp>
      <p:sp>
        <p:nvSpPr>
          <p:cNvPr id="73" name="TextBox 72"/>
          <p:cNvSpPr txBox="1"/>
          <p:nvPr/>
        </p:nvSpPr>
        <p:spPr>
          <a:xfrm>
            <a:off x="5697487" y="760100"/>
            <a:ext cx="1486602"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.NET Framework 4.7</a:t>
            </a:r>
          </a:p>
        </p:txBody>
      </p:sp>
      <p:sp>
        <p:nvSpPr>
          <p:cNvPr id="75" name="TextBox 74"/>
          <p:cNvSpPr txBox="1"/>
          <p:nvPr/>
        </p:nvSpPr>
        <p:spPr>
          <a:xfrm>
            <a:off x="5682265" y="3649115"/>
            <a:ext cx="157783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MS SQL Server 2016</a:t>
            </a:r>
          </a:p>
        </p:txBody>
      </p:sp>
      <p:sp>
        <p:nvSpPr>
          <p:cNvPr id="86" name="TextBox 85"/>
          <p:cNvSpPr txBox="1"/>
          <p:nvPr/>
        </p:nvSpPr>
        <p:spPr>
          <a:xfrm>
            <a:off x="89261" y="3497041"/>
            <a:ext cx="2158283"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Transactional Database</a:t>
            </a:r>
          </a:p>
        </p:txBody>
      </p:sp>
      <p:sp>
        <p:nvSpPr>
          <p:cNvPr id="87" name="TextBox 86"/>
          <p:cNvSpPr txBox="1"/>
          <p:nvPr/>
        </p:nvSpPr>
        <p:spPr>
          <a:xfrm>
            <a:off x="499188" y="3734889"/>
            <a:ext cx="157783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MS SQL Server 2016</a:t>
            </a:r>
          </a:p>
        </p:txBody>
      </p:sp>
      <p:sp>
        <p:nvSpPr>
          <p:cNvPr id="99" name="TextBox 98"/>
          <p:cNvSpPr txBox="1"/>
          <p:nvPr/>
        </p:nvSpPr>
        <p:spPr>
          <a:xfrm>
            <a:off x="2864282" y="5406756"/>
            <a:ext cx="354904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4A021"/>
                </a:solidFill>
                <a:effectLst/>
                <a:uLnTx/>
                <a:uFillTx/>
                <a:latin typeface="Calibri" panose="020F0502020204030204" pitchFamily="34" charset="0"/>
                <a:ea typeface="+mn-ea"/>
                <a:cs typeface="Calibri" panose="020F0502020204030204" pitchFamily="34" charset="0"/>
              </a:rPr>
              <a:t>-All the database operations gets performed using the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4A021"/>
                </a:solidFill>
                <a:effectLst/>
                <a:uLnTx/>
                <a:uFillTx/>
                <a:latin typeface="Calibri" panose="020F0502020204030204" pitchFamily="34" charset="0"/>
                <a:ea typeface="+mn-ea"/>
                <a:cs typeface="Calibri" panose="020F0502020204030204" pitchFamily="34" charset="0"/>
              </a:rPr>
              <a:t>Analytics API </a:t>
            </a:r>
          </a:p>
        </p:txBody>
      </p:sp>
      <p:sp>
        <p:nvSpPr>
          <p:cNvPr id="100" name="TextBox 99"/>
          <p:cNvSpPr txBox="1"/>
          <p:nvPr/>
        </p:nvSpPr>
        <p:spPr>
          <a:xfrm>
            <a:off x="2816777" y="2216815"/>
            <a:ext cx="253374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4A021"/>
                </a:solidFill>
                <a:effectLst/>
                <a:uLnTx/>
                <a:uFillTx/>
                <a:latin typeface="Calibri" panose="020F0502020204030204" pitchFamily="34" charset="0"/>
                <a:ea typeface="+mn-ea"/>
                <a:cs typeface="Calibri" panose="020F0502020204030204" pitchFamily="34" charset="0"/>
              </a:rPr>
              <a:t>-Presentation of dashboards and published data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4A021"/>
                </a:solidFill>
                <a:effectLst/>
                <a:uLnTx/>
                <a:uFillTx/>
                <a:latin typeface="Calibri" panose="020F0502020204030204" pitchFamily="34" charset="0"/>
                <a:ea typeface="+mn-ea"/>
                <a:cs typeface="Calibri" panose="020F0502020204030204" pitchFamily="34" charset="0"/>
              </a:rPr>
              <a:t>-Data source filtering from file configuration</a:t>
            </a:r>
          </a:p>
        </p:txBody>
      </p:sp>
      <p:sp>
        <p:nvSpPr>
          <p:cNvPr id="102" name="Right Arrow 101"/>
          <p:cNvSpPr/>
          <p:nvPr/>
        </p:nvSpPr>
        <p:spPr>
          <a:xfrm rot="5400000">
            <a:off x="6145663" y="3068379"/>
            <a:ext cx="468258" cy="205445"/>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5" name="Right Arrow 104"/>
          <p:cNvSpPr/>
          <p:nvPr/>
        </p:nvSpPr>
        <p:spPr>
          <a:xfrm rot="16200000">
            <a:off x="6342488" y="2985980"/>
            <a:ext cx="434548" cy="20405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8" name="Rounded Rectangle 107"/>
          <p:cNvSpPr/>
          <p:nvPr/>
        </p:nvSpPr>
        <p:spPr>
          <a:xfrm>
            <a:off x="8878098" y="593567"/>
            <a:ext cx="2365829" cy="4663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Data publish process</a:t>
            </a:r>
          </a:p>
        </p:txBody>
      </p:sp>
      <p:sp>
        <p:nvSpPr>
          <p:cNvPr id="110" name="Rounded Rectangle 109"/>
          <p:cNvSpPr/>
          <p:nvPr/>
        </p:nvSpPr>
        <p:spPr>
          <a:xfrm>
            <a:off x="8642252" y="1366032"/>
            <a:ext cx="2927956" cy="4020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Manual/Automatic Publish</a:t>
            </a:r>
          </a:p>
        </p:txBody>
      </p:sp>
      <p:pic>
        <p:nvPicPr>
          <p:cNvPr id="117" name="Picture 116"/>
          <p:cNvPicPr>
            <a:picLocks noChangeAspect="1"/>
          </p:cNvPicPr>
          <p:nvPr/>
        </p:nvPicPr>
        <p:blipFill>
          <a:blip r:embed="rId4"/>
          <a:stretch>
            <a:fillRect/>
          </a:stretch>
        </p:blipFill>
        <p:spPr>
          <a:xfrm>
            <a:off x="9845506" y="1951160"/>
            <a:ext cx="510759" cy="578298"/>
          </a:xfrm>
          <a:prstGeom prst="rect">
            <a:avLst/>
          </a:prstGeom>
        </p:spPr>
      </p:pic>
      <p:pic>
        <p:nvPicPr>
          <p:cNvPr id="119" name="Picture 118"/>
          <p:cNvPicPr>
            <a:picLocks noChangeAspect="1"/>
          </p:cNvPicPr>
          <p:nvPr/>
        </p:nvPicPr>
        <p:blipFill>
          <a:blip r:embed="rId5"/>
          <a:stretch>
            <a:fillRect/>
          </a:stretch>
        </p:blipFill>
        <p:spPr>
          <a:xfrm>
            <a:off x="10538908" y="4688801"/>
            <a:ext cx="528732" cy="597874"/>
          </a:xfrm>
          <a:prstGeom prst="rect">
            <a:avLst/>
          </a:prstGeom>
        </p:spPr>
      </p:pic>
      <p:sp>
        <p:nvSpPr>
          <p:cNvPr id="120" name="TextBox 119"/>
          <p:cNvSpPr txBox="1"/>
          <p:nvPr/>
        </p:nvSpPr>
        <p:spPr>
          <a:xfrm>
            <a:off x="10086838" y="5149646"/>
            <a:ext cx="190931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Reporting DB</a:t>
            </a: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(SPM _Reporting)</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21" name="TextBox 120"/>
          <p:cNvSpPr txBox="1"/>
          <p:nvPr/>
        </p:nvSpPr>
        <p:spPr>
          <a:xfrm>
            <a:off x="9544334" y="2475308"/>
            <a:ext cx="141256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rebuchet MS" panose="020B0603020202020204"/>
                <a:ea typeface="+mn-ea"/>
                <a:cs typeface="+mn-cs"/>
              </a:rPr>
              <a:t>Transactional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rebuchet MS" panose="020B0603020202020204"/>
                <a:ea typeface="+mn-ea"/>
                <a:cs typeface="+mn-cs"/>
              </a:rPr>
              <a:t>DB (SPM </a:t>
            </a:r>
            <a:r>
              <a:rPr kumimoji="0" lang="en-US" sz="1200" b="0" i="0" u="none" strike="noStrike" kern="1200" cap="none" spc="0" normalizeH="0" baseline="0" noProof="0" dirty="0" err="1">
                <a:ln>
                  <a:noFill/>
                </a:ln>
                <a:solidFill>
                  <a:prstClr val="black"/>
                </a:solidFill>
                <a:effectLst/>
                <a:uLnTx/>
                <a:uFillTx/>
                <a:latin typeface="Trebuchet MS" panose="020B0603020202020204"/>
                <a:ea typeface="+mn-ea"/>
                <a:cs typeface="+mn-cs"/>
              </a:rPr>
              <a:t>Uppwsie</a:t>
            </a:r>
            <a:r>
              <a:rPr kumimoji="0" lang="en-US" sz="1200" b="0" i="0" u="none" strike="noStrike" kern="1200" cap="none" spc="0" normalizeH="0" baseline="0" noProof="0" dirty="0">
                <a:ln>
                  <a:noFill/>
                </a:ln>
                <a:solidFill>
                  <a:prstClr val="black"/>
                </a:solidFill>
                <a:effectLst/>
                <a:uLnTx/>
                <a:uFillTx/>
                <a:latin typeface="Trebuchet MS" panose="020B0603020202020204"/>
                <a:ea typeface="+mn-ea"/>
                <a:cs typeface="+mn-cs"/>
              </a:rPr>
              <a:t>)</a:t>
            </a:r>
          </a:p>
        </p:txBody>
      </p:sp>
      <p:sp>
        <p:nvSpPr>
          <p:cNvPr id="130" name="TextBox 129"/>
          <p:cNvSpPr txBox="1"/>
          <p:nvPr/>
        </p:nvSpPr>
        <p:spPr>
          <a:xfrm>
            <a:off x="2846872" y="5229752"/>
            <a:ext cx="1823897"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4A021"/>
                </a:solidFill>
                <a:effectLst/>
                <a:uLnTx/>
                <a:uFillTx/>
                <a:latin typeface="Calibri" panose="020F0502020204030204" pitchFamily="34" charset="0"/>
                <a:ea typeface="+mn-ea"/>
                <a:cs typeface="Calibri" panose="020F0502020204030204" pitchFamily="34" charset="0"/>
              </a:rPr>
              <a:t>Data exposed </a:t>
            </a:r>
            <a:r>
              <a:rPr kumimoji="0" lang="en-US" sz="1200" b="0" i="0" u="none" strike="noStrike" kern="1200" cap="none" spc="0" normalizeH="0" baseline="0" noProof="0" dirty="0">
                <a:ln>
                  <a:noFill/>
                </a:ln>
                <a:solidFill>
                  <a:srgbClr val="54A021"/>
                </a:solidFill>
                <a:effectLst/>
                <a:uLnTx/>
                <a:uFillTx/>
                <a:latin typeface="Calibri" panose="020F0502020204030204" pitchFamily="34" charset="0"/>
                <a:ea typeface="+mn-ea"/>
                <a:cs typeface="Calibri" panose="020F0502020204030204" pitchFamily="34" charset="0"/>
              </a:rPr>
              <a:t>to customer</a:t>
            </a:r>
          </a:p>
        </p:txBody>
      </p:sp>
      <p:sp>
        <p:nvSpPr>
          <p:cNvPr id="17" name="Rectangle 16"/>
          <p:cNvSpPr/>
          <p:nvPr/>
        </p:nvSpPr>
        <p:spPr>
          <a:xfrm>
            <a:off x="8328660" y="1314890"/>
            <a:ext cx="3598420" cy="4518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31" name="Right Arrow 130"/>
          <p:cNvSpPr/>
          <p:nvPr/>
        </p:nvSpPr>
        <p:spPr>
          <a:xfrm rot="5400000">
            <a:off x="9890733" y="1142485"/>
            <a:ext cx="288406" cy="146325"/>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32" name="Right Arrow 131"/>
          <p:cNvSpPr/>
          <p:nvPr/>
        </p:nvSpPr>
        <p:spPr>
          <a:xfrm rot="16200000">
            <a:off x="10040337" y="1116790"/>
            <a:ext cx="288406" cy="14632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6496" y="724904"/>
            <a:ext cx="874655" cy="5404912"/>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91181" y="5863239"/>
            <a:ext cx="1586280" cy="1294355"/>
          </a:xfrm>
          <a:prstGeom prst="rect">
            <a:avLst/>
          </a:prstGeom>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675" y="5970571"/>
            <a:ext cx="2236718" cy="887430"/>
          </a:xfrm>
          <a:prstGeom prst="rect">
            <a:avLst/>
          </a:prstGeom>
        </p:spPr>
      </p:pic>
      <p:pic>
        <p:nvPicPr>
          <p:cNvPr id="36" name="Picture 35"/>
          <p:cNvPicPr>
            <a:picLocks noChangeAspect="1"/>
          </p:cNvPicPr>
          <p:nvPr/>
        </p:nvPicPr>
        <p:blipFill>
          <a:blip r:embed="rId9"/>
          <a:stretch>
            <a:fillRect/>
          </a:stretch>
        </p:blipFill>
        <p:spPr>
          <a:xfrm>
            <a:off x="3458887" y="3964792"/>
            <a:ext cx="1131304" cy="1248335"/>
          </a:xfrm>
          <a:prstGeom prst="rect">
            <a:avLst/>
          </a:prstGeom>
        </p:spPr>
      </p:pic>
      <p:pic>
        <p:nvPicPr>
          <p:cNvPr id="138" name="Picture 137"/>
          <p:cNvPicPr>
            <a:picLocks noChangeAspect="1"/>
          </p:cNvPicPr>
          <p:nvPr/>
        </p:nvPicPr>
        <p:blipFill>
          <a:blip r:embed="rId9"/>
          <a:stretch>
            <a:fillRect/>
          </a:stretch>
        </p:blipFill>
        <p:spPr>
          <a:xfrm>
            <a:off x="5839168" y="984459"/>
            <a:ext cx="1073112" cy="1184123"/>
          </a:xfrm>
          <a:prstGeom prst="rect">
            <a:avLst/>
          </a:prstGeom>
        </p:spPr>
      </p:pic>
      <p:pic>
        <p:nvPicPr>
          <p:cNvPr id="68" name="Picture 67"/>
          <p:cNvPicPr>
            <a:picLocks noChangeAspect="1"/>
          </p:cNvPicPr>
          <p:nvPr/>
        </p:nvPicPr>
        <p:blipFill>
          <a:blip r:embed="rId4">
            <a:duotone>
              <a:schemeClr val="accent5">
                <a:shade val="45000"/>
                <a:satMod val="135000"/>
              </a:schemeClr>
              <a:prstClr val="white"/>
            </a:duotone>
          </a:blip>
          <a:stretch>
            <a:fillRect/>
          </a:stretch>
        </p:blipFill>
        <p:spPr>
          <a:xfrm>
            <a:off x="9875779" y="3456797"/>
            <a:ext cx="510759" cy="578298"/>
          </a:xfrm>
          <a:prstGeom prst="rect">
            <a:avLst/>
          </a:prstGeom>
        </p:spPr>
      </p:pic>
      <p:sp>
        <p:nvSpPr>
          <p:cNvPr id="71" name="TextBox 70"/>
          <p:cNvSpPr txBox="1"/>
          <p:nvPr/>
        </p:nvSpPr>
        <p:spPr>
          <a:xfrm>
            <a:off x="8369252" y="3467470"/>
            <a:ext cx="176607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Clone DB (</a:t>
            </a: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SPM </a:t>
            </a:r>
            <a:r>
              <a:rPr kumimoji="0" lang="en-US" sz="12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uppwise_clone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p>
        </p:txBody>
      </p:sp>
      <p:sp>
        <p:nvSpPr>
          <p:cNvPr id="83" name="Rectangle 82"/>
          <p:cNvSpPr/>
          <p:nvPr/>
        </p:nvSpPr>
        <p:spPr>
          <a:xfrm>
            <a:off x="152736" y="3558113"/>
            <a:ext cx="2167650" cy="1306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p:nvSpPr>
          <p:cNvPr id="82" name="Rectangle 81"/>
          <p:cNvSpPr/>
          <p:nvPr/>
        </p:nvSpPr>
        <p:spPr>
          <a:xfrm>
            <a:off x="2844710" y="512345"/>
            <a:ext cx="4519297" cy="53627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p:nvSpPr>
          <p:cNvPr id="84" name="Rectangle 83"/>
          <p:cNvSpPr/>
          <p:nvPr/>
        </p:nvSpPr>
        <p:spPr>
          <a:xfrm>
            <a:off x="136151" y="1226519"/>
            <a:ext cx="2114222" cy="19877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p:nvSpPr>
          <p:cNvPr id="85" name="TextBox 84"/>
          <p:cNvSpPr txBox="1"/>
          <p:nvPr/>
        </p:nvSpPr>
        <p:spPr>
          <a:xfrm>
            <a:off x="569039" y="1252070"/>
            <a:ext cx="1564916"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pitchFamily="34" charset="0"/>
                <a:cs typeface="Calibri" panose="020F0502020204030204" pitchFamily="34" charset="0"/>
              </a:rPr>
              <a:t>SPM</a:t>
            </a: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application</a:t>
            </a:r>
          </a:p>
        </p:txBody>
      </p:sp>
      <p:sp>
        <p:nvSpPr>
          <p:cNvPr id="88" name="Right Arrow 87"/>
          <p:cNvSpPr/>
          <p:nvPr/>
        </p:nvSpPr>
        <p:spPr>
          <a:xfrm>
            <a:off x="2302055" y="1740195"/>
            <a:ext cx="508753" cy="101965"/>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90" name="Right Arrow 89"/>
          <p:cNvSpPr/>
          <p:nvPr/>
        </p:nvSpPr>
        <p:spPr>
          <a:xfrm rot="10800000">
            <a:off x="2275896" y="1856432"/>
            <a:ext cx="568814" cy="11711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6" name="Right Arrow 105"/>
          <p:cNvSpPr/>
          <p:nvPr/>
        </p:nvSpPr>
        <p:spPr>
          <a:xfrm rot="10800000">
            <a:off x="7391940" y="4378542"/>
            <a:ext cx="917353" cy="196813"/>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93" name="Rectangle 92"/>
          <p:cNvSpPr/>
          <p:nvPr/>
        </p:nvSpPr>
        <p:spPr>
          <a:xfrm>
            <a:off x="8791464" y="1947682"/>
            <a:ext cx="2538694" cy="947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 name="Down Arrow Callout 5"/>
          <p:cNvSpPr/>
          <p:nvPr/>
        </p:nvSpPr>
        <p:spPr>
          <a:xfrm>
            <a:off x="8493106" y="2970662"/>
            <a:ext cx="3192552" cy="468431"/>
          </a:xfrm>
          <a:prstGeom prst="down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Step-1:SQL Job for Clone DB</a:t>
            </a:r>
          </a:p>
        </p:txBody>
      </p:sp>
      <p:sp>
        <p:nvSpPr>
          <p:cNvPr id="125" name="Rectangle 124"/>
          <p:cNvSpPr/>
          <p:nvPr/>
        </p:nvSpPr>
        <p:spPr>
          <a:xfrm>
            <a:off x="8410079" y="1830815"/>
            <a:ext cx="3423067" cy="3915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37" name="Down Arrow Callout 136"/>
          <p:cNvSpPr/>
          <p:nvPr/>
        </p:nvSpPr>
        <p:spPr>
          <a:xfrm>
            <a:off x="8507078" y="4039633"/>
            <a:ext cx="3191280" cy="517022"/>
          </a:xfrm>
          <a:prstGeom prst="down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Step-2:SQL Job </a:t>
            </a:r>
            <a:r>
              <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t>for Reporting </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DB</a:t>
            </a:r>
          </a:p>
        </p:txBody>
      </p:sp>
      <p:sp>
        <p:nvSpPr>
          <p:cNvPr id="8" name="Rounded Rectangle 7"/>
          <p:cNvSpPr/>
          <p:nvPr/>
        </p:nvSpPr>
        <p:spPr>
          <a:xfrm>
            <a:off x="193738" y="2603922"/>
            <a:ext cx="1973197" cy="50145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Dashboard Association,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Layout Association</a:t>
            </a:r>
          </a:p>
        </p:txBody>
      </p:sp>
      <p:pic>
        <p:nvPicPr>
          <p:cNvPr id="94" name="Picture 93"/>
          <p:cNvPicPr>
            <a:picLocks noChangeAspect="1"/>
          </p:cNvPicPr>
          <p:nvPr/>
        </p:nvPicPr>
        <p:blipFill>
          <a:blip r:embed="rId9"/>
          <a:stretch>
            <a:fillRect/>
          </a:stretch>
        </p:blipFill>
        <p:spPr>
          <a:xfrm>
            <a:off x="9213174" y="4655427"/>
            <a:ext cx="740573" cy="817184"/>
          </a:xfrm>
          <a:prstGeom prst="rect">
            <a:avLst/>
          </a:prstGeom>
        </p:spPr>
      </p:pic>
      <p:sp>
        <p:nvSpPr>
          <p:cNvPr id="107" name="Right Arrow 106"/>
          <p:cNvSpPr/>
          <p:nvPr/>
        </p:nvSpPr>
        <p:spPr>
          <a:xfrm>
            <a:off x="10032096" y="4847816"/>
            <a:ext cx="356021" cy="134443"/>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11" name="Right Arrow 110"/>
          <p:cNvSpPr/>
          <p:nvPr/>
        </p:nvSpPr>
        <p:spPr>
          <a:xfrm rot="10800000">
            <a:off x="9991275" y="4964293"/>
            <a:ext cx="331280" cy="14186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12" name="Rectangle 111"/>
          <p:cNvSpPr/>
          <p:nvPr/>
        </p:nvSpPr>
        <p:spPr>
          <a:xfrm>
            <a:off x="8842510" y="4578940"/>
            <a:ext cx="2538694" cy="10380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14" name="TextBox 113"/>
          <p:cNvSpPr txBox="1"/>
          <p:nvPr/>
        </p:nvSpPr>
        <p:spPr>
          <a:xfrm rot="5400000">
            <a:off x="10801558" y="3658958"/>
            <a:ext cx="1925527"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4A021"/>
                </a:solidFill>
                <a:effectLst/>
                <a:uLnTx/>
                <a:uFillTx/>
                <a:latin typeface="Trebuchet MS" panose="020B0603020202020204"/>
                <a:ea typeface="+mn-ea"/>
                <a:cs typeface="+mn-cs"/>
              </a:rPr>
              <a:t>Both steps perform by one job</a:t>
            </a:r>
          </a:p>
        </p:txBody>
      </p:sp>
      <p:sp>
        <p:nvSpPr>
          <p:cNvPr id="126" name="Right Arrow 125"/>
          <p:cNvSpPr/>
          <p:nvPr/>
        </p:nvSpPr>
        <p:spPr>
          <a:xfrm>
            <a:off x="2355250" y="4046469"/>
            <a:ext cx="509032" cy="153873"/>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33" name="Right Arrow 132"/>
          <p:cNvSpPr/>
          <p:nvPr/>
        </p:nvSpPr>
        <p:spPr>
          <a:xfrm rot="10800000">
            <a:off x="2339753" y="4204430"/>
            <a:ext cx="501993" cy="124551"/>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34" name="Right Arrow 133"/>
          <p:cNvSpPr/>
          <p:nvPr/>
        </p:nvSpPr>
        <p:spPr>
          <a:xfrm rot="5400000">
            <a:off x="3550096" y="3068673"/>
            <a:ext cx="649294" cy="215456"/>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35" name="Right Arrow 134"/>
          <p:cNvSpPr/>
          <p:nvPr/>
        </p:nvSpPr>
        <p:spPr>
          <a:xfrm rot="16200000">
            <a:off x="3747399" y="3043278"/>
            <a:ext cx="625333" cy="20544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39" name="Right Arrow 138"/>
          <p:cNvSpPr/>
          <p:nvPr/>
        </p:nvSpPr>
        <p:spPr>
          <a:xfrm rot="5400000">
            <a:off x="708518" y="3306924"/>
            <a:ext cx="373796" cy="121804"/>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40" name="Right Arrow 139"/>
          <p:cNvSpPr/>
          <p:nvPr/>
        </p:nvSpPr>
        <p:spPr>
          <a:xfrm rot="16200000">
            <a:off x="934390" y="3294832"/>
            <a:ext cx="373796" cy="138681"/>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3" name="Picture 2">
            <a:extLst>
              <a:ext uri="{FF2B5EF4-FFF2-40B4-BE49-F238E27FC236}">
                <a16:creationId xmlns:a16="http://schemas.microsoft.com/office/drawing/2014/main" id="{C0D6EA80-94DC-45D3-A524-F904558089F5}"/>
              </a:ext>
            </a:extLst>
          </p:cNvPr>
          <p:cNvPicPr>
            <a:picLocks noChangeAspect="1"/>
          </p:cNvPicPr>
          <p:nvPr/>
        </p:nvPicPr>
        <p:blipFill>
          <a:blip r:embed="rId10"/>
          <a:stretch>
            <a:fillRect/>
          </a:stretch>
        </p:blipFill>
        <p:spPr>
          <a:xfrm>
            <a:off x="3762611" y="6131971"/>
            <a:ext cx="1143160" cy="695422"/>
          </a:xfrm>
          <a:prstGeom prst="rect">
            <a:avLst/>
          </a:prstGeom>
        </p:spPr>
      </p:pic>
      <p:pic>
        <p:nvPicPr>
          <p:cNvPr id="5" name="Picture 4">
            <a:extLst>
              <a:ext uri="{FF2B5EF4-FFF2-40B4-BE49-F238E27FC236}">
                <a16:creationId xmlns:a16="http://schemas.microsoft.com/office/drawing/2014/main" id="{733BD5A5-488B-4027-AB9D-073816E9E545}"/>
              </a:ext>
            </a:extLst>
          </p:cNvPr>
          <p:cNvPicPr>
            <a:picLocks noChangeAspect="1"/>
          </p:cNvPicPr>
          <p:nvPr/>
        </p:nvPicPr>
        <p:blipFill>
          <a:blip r:embed="rId10"/>
          <a:stretch>
            <a:fillRect/>
          </a:stretch>
        </p:blipFill>
        <p:spPr>
          <a:xfrm>
            <a:off x="659105" y="1695630"/>
            <a:ext cx="1143160" cy="695422"/>
          </a:xfrm>
          <a:prstGeom prst="rect">
            <a:avLst/>
          </a:prstGeom>
        </p:spPr>
      </p:pic>
    </p:spTree>
    <p:extLst>
      <p:ext uri="{BB962C8B-B14F-4D97-AF65-F5344CB8AC3E}">
        <p14:creationId xmlns:p14="http://schemas.microsoft.com/office/powerpoint/2010/main" val="285071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FADB9C4C-1FE7-43FF-A9BB-01805C27770F}"/>
              </a:ext>
            </a:extLst>
          </p:cNvPr>
          <p:cNvSpPr txBox="1"/>
          <p:nvPr/>
        </p:nvSpPr>
        <p:spPr>
          <a:xfrm>
            <a:off x="553783" y="387561"/>
            <a:ext cx="10259990" cy="5632311"/>
          </a:xfrm>
          <a:prstGeom prst="rect">
            <a:avLst/>
          </a:prstGeom>
          <a:noFill/>
        </p:spPr>
        <p:txBody>
          <a:bodyPr wrap="square" rtlCol="0">
            <a:spAutoFit/>
          </a:bodyPr>
          <a:lstStyle/>
          <a:p>
            <a:pPr>
              <a:buFont typeface="Wingdings" panose="05000000000000000000" pitchFamily="2" charset="2"/>
              <a:buChar char="Ø"/>
            </a:pPr>
            <a:r>
              <a:rPr lang="en-US" sz="2000" dirty="0"/>
              <a:t>The pictorial representation in the previous slide shows the flow of analytics application, and how the publish process works for it</a:t>
            </a:r>
          </a:p>
          <a:p>
            <a:pPr>
              <a:buFont typeface="Wingdings" panose="05000000000000000000" pitchFamily="2" charset="2"/>
              <a:buChar char="Ø"/>
            </a:pPr>
            <a:r>
              <a:rPr lang="en-US" sz="2000" dirty="0"/>
              <a:t>Auto-publish:- This process publish the data of transaction database into Reporting database automatically (based on scheduled time), which is used to expose data in the dashboard application. The below process follows when auto-publish triggers:-</a:t>
            </a:r>
          </a:p>
          <a:p>
            <a:pPr marL="0" indent="0">
              <a:buNone/>
            </a:pPr>
            <a:endParaRPr lang="en-US" sz="2000" dirty="0"/>
          </a:p>
          <a:p>
            <a:pPr marL="914400" lvl="1" indent="-457200">
              <a:buFont typeface="+mj-lt"/>
              <a:buAutoNum type="arabicPeriod"/>
            </a:pPr>
            <a:r>
              <a:rPr lang="en-US" sz="2000" dirty="0"/>
              <a:t>The SQL jobs are responsible for running the auto-publish of data from transaction database to reporting database.</a:t>
            </a:r>
          </a:p>
          <a:p>
            <a:pPr marL="914400" lvl="1" indent="-457200">
              <a:buFont typeface="+mj-lt"/>
              <a:buAutoNum type="arabicPeriod"/>
            </a:pPr>
            <a:r>
              <a:rPr lang="en-US" sz="2000" dirty="0"/>
              <a:t>Transaction database </a:t>
            </a:r>
            <a:r>
              <a:rPr lang="en-US" sz="2000" b="1" dirty="0"/>
              <a:t>(</a:t>
            </a:r>
            <a:r>
              <a:rPr lang="en-US" sz="2000" b="1" dirty="0" err="1"/>
              <a:t>uppwise</a:t>
            </a:r>
            <a:r>
              <a:rPr lang="en-US" sz="2000" b="1" dirty="0"/>
              <a:t>) </a:t>
            </a:r>
            <a:r>
              <a:rPr lang="en-US" sz="2000" dirty="0"/>
              <a:t>backup gets done on SQL Server local folder</a:t>
            </a:r>
          </a:p>
          <a:p>
            <a:pPr marL="914400" lvl="1" indent="-457200">
              <a:buFont typeface="+mj-lt"/>
              <a:buAutoNum type="arabicPeriod"/>
            </a:pPr>
            <a:r>
              <a:rPr lang="en-US" sz="2000" dirty="0"/>
              <a:t>This backup gets restored in the </a:t>
            </a:r>
            <a:r>
              <a:rPr lang="en-US" sz="2000" b="1" dirty="0" err="1"/>
              <a:t>uppwise_Clone</a:t>
            </a:r>
            <a:r>
              <a:rPr lang="en-US" sz="2000" b="1" dirty="0"/>
              <a:t> </a:t>
            </a:r>
            <a:r>
              <a:rPr lang="en-US" sz="2000" dirty="0"/>
              <a:t>database</a:t>
            </a:r>
          </a:p>
          <a:p>
            <a:pPr marL="914400" lvl="1" indent="-457200">
              <a:buFont typeface="+mj-lt"/>
              <a:buAutoNum type="arabicPeriod"/>
            </a:pPr>
            <a:r>
              <a:rPr lang="en-US" sz="2000" dirty="0"/>
              <a:t>Then the data of updated projects from last publish gets pushed over reporting database </a:t>
            </a:r>
            <a:r>
              <a:rPr lang="en-US" sz="2000" b="1" dirty="0"/>
              <a:t>(</a:t>
            </a:r>
            <a:r>
              <a:rPr lang="en-US" sz="2000" b="1" dirty="0" err="1"/>
              <a:t>uppwise_Reporting</a:t>
            </a:r>
            <a:r>
              <a:rPr lang="en-US" sz="2000" b="1" dirty="0"/>
              <a:t>) </a:t>
            </a:r>
          </a:p>
          <a:p>
            <a:pPr marL="457200" lvl="1" indent="0">
              <a:buNone/>
            </a:pPr>
            <a:endParaRPr lang="en-US" sz="2000" dirty="0"/>
          </a:p>
          <a:p>
            <a:pPr marL="0" indent="0">
              <a:buNone/>
            </a:pPr>
            <a:r>
              <a:rPr lang="en-US" sz="2000" dirty="0"/>
              <a:t>To achieve this, we need below things to be done from </a:t>
            </a:r>
            <a:r>
              <a:rPr lang="en-US" sz="2000" dirty="0" err="1"/>
              <a:t>Noventi</a:t>
            </a:r>
            <a:r>
              <a:rPr lang="en-US" sz="2000" dirty="0"/>
              <a:t> : </a:t>
            </a:r>
          </a:p>
          <a:p>
            <a:pPr marL="0" indent="0">
              <a:buNone/>
            </a:pPr>
            <a:endParaRPr lang="en-US" sz="2000" dirty="0"/>
          </a:p>
          <a:p>
            <a:pPr marL="800100" lvl="1" indent="-342900">
              <a:buFont typeface="Arial" panose="020B0604020202020204" pitchFamily="34" charset="0"/>
              <a:buChar char="•"/>
            </a:pPr>
            <a:r>
              <a:rPr lang="en-US" sz="2000" dirty="0"/>
              <a:t>We will provide database backup which will be restored with the name </a:t>
            </a:r>
            <a:r>
              <a:rPr lang="en-US" sz="2000" b="1" dirty="0" err="1"/>
              <a:t>uppwise_Clone</a:t>
            </a:r>
            <a:r>
              <a:rPr lang="en-US" sz="2000" b="1" dirty="0"/>
              <a:t> </a:t>
            </a:r>
            <a:r>
              <a:rPr lang="en-US" sz="2000" dirty="0"/>
              <a:t>Backup and restore database permission to </a:t>
            </a:r>
            <a:r>
              <a:rPr lang="en-US" sz="2000" b="1" dirty="0" err="1"/>
              <a:t>UppwiseSqluser</a:t>
            </a:r>
            <a:endParaRPr lang="en-US" sz="2000" b="1" dirty="0"/>
          </a:p>
          <a:p>
            <a:pPr marL="800100" lvl="1" indent="-342900">
              <a:buFont typeface="Arial" panose="020B0604020202020204" pitchFamily="34" charset="0"/>
              <a:buChar char="•"/>
            </a:pPr>
            <a:r>
              <a:rPr lang="en-US" sz="2000" dirty="0"/>
              <a:t>Permission to create SQL jobs and execute it</a:t>
            </a:r>
          </a:p>
        </p:txBody>
      </p:sp>
    </p:spTree>
    <p:extLst>
      <p:ext uri="{BB962C8B-B14F-4D97-AF65-F5344CB8AC3E}">
        <p14:creationId xmlns:p14="http://schemas.microsoft.com/office/powerpoint/2010/main" val="3704676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BBC837-0547-A2D5-6C90-578B84BEDB5F}"/>
              </a:ext>
            </a:extLst>
          </p:cNvPr>
          <p:cNvSpPr>
            <a:spLocks noGrp="1"/>
          </p:cNvSpPr>
          <p:nvPr>
            <p:ph type="sldNum" sz="quarter" idx="12"/>
          </p:nvPr>
        </p:nvSpPr>
        <p:spPr/>
        <p:txBody>
          <a:bodyPr/>
          <a:lstStyle/>
          <a:p>
            <a:fld id="{B518FBD8-9786-6440-9DEF-F71727766251}" type="slidenum">
              <a:rPr lang="en-US" smtClean="0"/>
              <a:pPr/>
              <a:t>4</a:t>
            </a:fld>
            <a:endParaRPr lang="en-US"/>
          </a:p>
        </p:txBody>
      </p:sp>
      <p:sp>
        <p:nvSpPr>
          <p:cNvPr id="8" name="Title 1">
            <a:extLst>
              <a:ext uri="{FF2B5EF4-FFF2-40B4-BE49-F238E27FC236}">
                <a16:creationId xmlns:a16="http://schemas.microsoft.com/office/drawing/2014/main" id="{DFD9595C-5B74-360F-31DC-8104DB2BB793}"/>
              </a:ext>
            </a:extLst>
          </p:cNvPr>
          <p:cNvSpPr txBox="1">
            <a:spLocks/>
          </p:cNvSpPr>
          <p:nvPr/>
        </p:nvSpPr>
        <p:spPr>
          <a:xfrm>
            <a:off x="1480008" y="341722"/>
            <a:ext cx="8939753" cy="831778"/>
          </a:xfrm>
          <a:prstGeom prst="rect">
            <a:avLst/>
          </a:prstGeom>
        </p:spPr>
        <p:txBody>
          <a:bodyPr>
            <a:noAutofit/>
          </a:bodyPr>
          <a:lstStyle>
            <a:lvl1pPr algn="l" defTabSz="914400" rtl="0" eaLnBrk="1" latinLnBrk="0" hangingPunct="1">
              <a:lnSpc>
                <a:spcPct val="90000"/>
              </a:lnSpc>
              <a:spcBef>
                <a:spcPct val="0"/>
              </a:spcBef>
              <a:buNone/>
              <a:defRPr sz="2400" kern="12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dirty="0">
                <a:ln w="0"/>
                <a:solidFill>
                  <a:schemeClr val="tx1"/>
                </a:solidFill>
                <a:effectLst>
                  <a:outerShdw blurRad="38100" dist="19050" dir="2700000" algn="tl" rotWithShape="0">
                    <a:schemeClr val="dk1">
                      <a:alpha val="40000"/>
                    </a:schemeClr>
                  </a:outerShdw>
                </a:effectLst>
              </a:rPr>
              <a:t>TECHNICAL SPECIFICATIONS</a:t>
            </a:r>
          </a:p>
        </p:txBody>
      </p:sp>
      <p:graphicFrame>
        <p:nvGraphicFramePr>
          <p:cNvPr id="26" name="Table 26">
            <a:extLst>
              <a:ext uri="{FF2B5EF4-FFF2-40B4-BE49-F238E27FC236}">
                <a16:creationId xmlns:a16="http://schemas.microsoft.com/office/drawing/2014/main" id="{2321BFC1-6AE5-0FA7-F9CD-FE77636A846C}"/>
              </a:ext>
            </a:extLst>
          </p:cNvPr>
          <p:cNvGraphicFramePr>
            <a:graphicFrameLocks noGrp="1"/>
          </p:cNvGraphicFramePr>
          <p:nvPr>
            <p:extLst>
              <p:ext uri="{D42A27DB-BD31-4B8C-83A1-F6EECF244321}">
                <p14:modId xmlns:p14="http://schemas.microsoft.com/office/powerpoint/2010/main" val="4277236178"/>
              </p:ext>
            </p:extLst>
          </p:nvPr>
        </p:nvGraphicFramePr>
        <p:xfrm>
          <a:off x="1291472" y="861306"/>
          <a:ext cx="9420520" cy="4987040"/>
        </p:xfrm>
        <a:graphic>
          <a:graphicData uri="http://schemas.openxmlformats.org/drawingml/2006/table">
            <a:tbl>
              <a:tblPr firstRow="1" bandRow="1">
                <a:tableStyleId>{5C22544A-7EE6-4342-B048-85BDC9FD1C3A}</a:tableStyleId>
              </a:tblPr>
              <a:tblGrid>
                <a:gridCol w="2194007">
                  <a:extLst>
                    <a:ext uri="{9D8B030D-6E8A-4147-A177-3AD203B41FA5}">
                      <a16:colId xmlns:a16="http://schemas.microsoft.com/office/drawing/2014/main" val="3003632566"/>
                    </a:ext>
                  </a:extLst>
                </a:gridCol>
                <a:gridCol w="7226513">
                  <a:extLst>
                    <a:ext uri="{9D8B030D-6E8A-4147-A177-3AD203B41FA5}">
                      <a16:colId xmlns:a16="http://schemas.microsoft.com/office/drawing/2014/main" val="150241864"/>
                    </a:ext>
                  </a:extLst>
                </a:gridCol>
              </a:tblGrid>
              <a:tr h="12626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n w="0"/>
                        <a:effectLst>
                          <a:outerShdw blurRad="38100" dist="19050" dir="2700000" algn="tl" rotWithShape="0">
                            <a:schemeClr val="dk1">
                              <a:alpha val="40000"/>
                            </a:schemeClr>
                          </a:outerShdw>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n w="0"/>
                        <a:effectLst>
                          <a:outerShdw blurRad="38100" dist="19050" dir="2700000" algn="tl" rotWithShape="0">
                            <a:schemeClr val="dk1">
                              <a:alpha val="40000"/>
                            </a:schemeClr>
                          </a:outerShdw>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n w="0"/>
                          <a:solidFill>
                            <a:schemeClr val="tx1"/>
                          </a:solidFill>
                          <a:effectLst>
                            <a:outerShdw blurRad="38100" dist="19050" dir="2700000" algn="tl" rotWithShape="0">
                              <a:schemeClr val="dk1">
                                <a:alpha val="40000"/>
                              </a:schemeClr>
                            </a:outerShdw>
                          </a:effectLst>
                        </a:rPr>
                        <a:t>FRONT END (Client)</a:t>
                      </a:r>
                    </a:p>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2281626"/>
                  </a:ext>
                </a:extLst>
              </a:tr>
              <a:tr h="1241463">
                <a:tc>
                  <a:txBody>
                    <a:bodyPr/>
                    <a:lstStyle/>
                    <a:p>
                      <a:pPr algn="ctr"/>
                      <a:endParaRPr lang="en-US" dirty="0">
                        <a:ln w="0"/>
                        <a:effectLst>
                          <a:outerShdw blurRad="38100" dist="19050" dir="2700000" algn="tl" rotWithShape="0">
                            <a:schemeClr val="dk1">
                              <a:alpha val="40000"/>
                            </a:schemeClr>
                          </a:outerShdw>
                        </a:effectLst>
                      </a:endParaRPr>
                    </a:p>
                    <a:p>
                      <a:pPr algn="ctr"/>
                      <a:r>
                        <a:rPr lang="en-US" dirty="0">
                          <a:ln w="0"/>
                          <a:effectLst>
                            <a:outerShdw blurRad="38100" dist="19050" dir="2700000" algn="tl" rotWithShape="0">
                              <a:schemeClr val="dk1">
                                <a:alpha val="40000"/>
                              </a:schemeClr>
                            </a:outerShdw>
                          </a:effectLst>
                        </a:rPr>
                        <a:t>BACKEND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1659156"/>
                  </a:ext>
                </a:extLst>
              </a:tr>
              <a:tr h="1241463">
                <a:tc>
                  <a:txBody>
                    <a:bodyPr/>
                    <a:lstStyle/>
                    <a:p>
                      <a:pPr algn="ctr"/>
                      <a:endParaRPr lang="en-IN" dirty="0"/>
                    </a:p>
                    <a:p>
                      <a:pPr algn="ctr"/>
                      <a:endParaRPr lang="en-IN" dirty="0"/>
                    </a:p>
                    <a:p>
                      <a:pPr algn="ctr"/>
                      <a:r>
                        <a:rPr lang="en-IN" dirty="0"/>
                        <a:t>MIDDLEWARE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3910271"/>
                  </a:ext>
                </a:extLst>
              </a:tr>
              <a:tr h="1241463">
                <a:tc>
                  <a:txBody>
                    <a:bodyPr/>
                    <a:lstStyle/>
                    <a:p>
                      <a:pPr algn="ctr"/>
                      <a:endParaRPr lang="en-IN" dirty="0"/>
                    </a:p>
                    <a:p>
                      <a:pPr algn="ctr"/>
                      <a:endParaRPr lang="en-IN" dirty="0"/>
                    </a:p>
                    <a:p>
                      <a:pPr algn="ctr"/>
                      <a:r>
                        <a:rPr lang="en-IN" dirty="0"/>
                        <a:t>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584748"/>
                  </a:ext>
                </a:extLst>
              </a:tr>
            </a:tbl>
          </a:graphicData>
        </a:graphic>
      </p:graphicFrame>
      <p:pic>
        <p:nvPicPr>
          <p:cNvPr id="30" name="Picture 29">
            <a:extLst>
              <a:ext uri="{FF2B5EF4-FFF2-40B4-BE49-F238E27FC236}">
                <a16:creationId xmlns:a16="http://schemas.microsoft.com/office/drawing/2014/main" id="{EE6B7711-5122-FE42-32E9-87EF6BF312ED}"/>
              </a:ext>
            </a:extLst>
          </p:cNvPr>
          <p:cNvPicPr>
            <a:picLocks noChangeAspect="1"/>
          </p:cNvPicPr>
          <p:nvPr/>
        </p:nvPicPr>
        <p:blipFill>
          <a:blip r:embed="rId2"/>
          <a:stretch>
            <a:fillRect/>
          </a:stretch>
        </p:blipFill>
        <p:spPr>
          <a:xfrm>
            <a:off x="5090475" y="2273285"/>
            <a:ext cx="1706192" cy="851455"/>
          </a:xfrm>
          <a:prstGeom prst="rect">
            <a:avLst/>
          </a:prstGeom>
        </p:spPr>
      </p:pic>
      <p:pic>
        <p:nvPicPr>
          <p:cNvPr id="37" name="Picture 36">
            <a:extLst>
              <a:ext uri="{FF2B5EF4-FFF2-40B4-BE49-F238E27FC236}">
                <a16:creationId xmlns:a16="http://schemas.microsoft.com/office/drawing/2014/main" id="{C81D500B-1B31-18C7-2C07-58ED99F19719}"/>
              </a:ext>
            </a:extLst>
          </p:cNvPr>
          <p:cNvPicPr>
            <a:picLocks noChangeAspect="1"/>
          </p:cNvPicPr>
          <p:nvPr/>
        </p:nvPicPr>
        <p:blipFill rotWithShape="1">
          <a:blip r:embed="rId3"/>
          <a:srcRect b="15679"/>
          <a:stretch/>
        </p:blipFill>
        <p:spPr>
          <a:xfrm>
            <a:off x="5504932" y="4827393"/>
            <a:ext cx="1654425" cy="596371"/>
          </a:xfrm>
          <a:prstGeom prst="rect">
            <a:avLst/>
          </a:prstGeom>
        </p:spPr>
      </p:pic>
      <p:pic>
        <p:nvPicPr>
          <p:cNvPr id="38" name="Picture 37">
            <a:extLst>
              <a:ext uri="{FF2B5EF4-FFF2-40B4-BE49-F238E27FC236}">
                <a16:creationId xmlns:a16="http://schemas.microsoft.com/office/drawing/2014/main" id="{7F608408-AF62-B037-9DC4-C10EC04A6588}"/>
              </a:ext>
            </a:extLst>
          </p:cNvPr>
          <p:cNvPicPr>
            <a:picLocks noChangeAspect="1"/>
          </p:cNvPicPr>
          <p:nvPr/>
        </p:nvPicPr>
        <p:blipFill>
          <a:blip r:embed="rId4"/>
          <a:stretch>
            <a:fillRect/>
          </a:stretch>
        </p:blipFill>
        <p:spPr>
          <a:xfrm>
            <a:off x="3817613" y="4802490"/>
            <a:ext cx="1443534" cy="715311"/>
          </a:xfrm>
          <a:prstGeom prst="rect">
            <a:avLst/>
          </a:prstGeom>
        </p:spPr>
      </p:pic>
      <p:pic>
        <p:nvPicPr>
          <p:cNvPr id="39" name="Picture 38">
            <a:extLst>
              <a:ext uri="{FF2B5EF4-FFF2-40B4-BE49-F238E27FC236}">
                <a16:creationId xmlns:a16="http://schemas.microsoft.com/office/drawing/2014/main" id="{A9D578EE-26D6-3A49-70CB-B9E11461E11B}"/>
              </a:ext>
            </a:extLst>
          </p:cNvPr>
          <p:cNvPicPr>
            <a:picLocks noChangeAspect="1"/>
          </p:cNvPicPr>
          <p:nvPr/>
        </p:nvPicPr>
        <p:blipFill>
          <a:blip r:embed="rId5"/>
          <a:stretch>
            <a:fillRect/>
          </a:stretch>
        </p:blipFill>
        <p:spPr>
          <a:xfrm>
            <a:off x="3870662" y="3667488"/>
            <a:ext cx="1732225" cy="715311"/>
          </a:xfrm>
          <a:prstGeom prst="rect">
            <a:avLst/>
          </a:prstGeom>
        </p:spPr>
      </p:pic>
      <p:pic>
        <p:nvPicPr>
          <p:cNvPr id="41" name="Picture 40">
            <a:extLst>
              <a:ext uri="{FF2B5EF4-FFF2-40B4-BE49-F238E27FC236}">
                <a16:creationId xmlns:a16="http://schemas.microsoft.com/office/drawing/2014/main" id="{0BC5E644-0155-9DA7-629E-914DF71B7FBF}"/>
              </a:ext>
            </a:extLst>
          </p:cNvPr>
          <p:cNvPicPr>
            <a:picLocks noChangeAspect="1"/>
          </p:cNvPicPr>
          <p:nvPr/>
        </p:nvPicPr>
        <p:blipFill>
          <a:blip r:embed="rId6"/>
          <a:stretch>
            <a:fillRect/>
          </a:stretch>
        </p:blipFill>
        <p:spPr>
          <a:xfrm>
            <a:off x="3817613" y="2299063"/>
            <a:ext cx="1488014" cy="870953"/>
          </a:xfrm>
          <a:prstGeom prst="rect">
            <a:avLst/>
          </a:prstGeom>
        </p:spPr>
      </p:pic>
      <p:pic>
        <p:nvPicPr>
          <p:cNvPr id="45" name="Picture 44">
            <a:extLst>
              <a:ext uri="{FF2B5EF4-FFF2-40B4-BE49-F238E27FC236}">
                <a16:creationId xmlns:a16="http://schemas.microsoft.com/office/drawing/2014/main" id="{30CC1FAC-54BA-2B96-3EAD-3340D3B55818}"/>
              </a:ext>
            </a:extLst>
          </p:cNvPr>
          <p:cNvPicPr>
            <a:picLocks noChangeAspect="1"/>
          </p:cNvPicPr>
          <p:nvPr/>
        </p:nvPicPr>
        <p:blipFill>
          <a:blip r:embed="rId7"/>
          <a:stretch>
            <a:fillRect/>
          </a:stretch>
        </p:blipFill>
        <p:spPr>
          <a:xfrm>
            <a:off x="5305627" y="1054612"/>
            <a:ext cx="1246445" cy="995715"/>
          </a:xfrm>
          <a:prstGeom prst="rect">
            <a:avLst/>
          </a:prstGeom>
        </p:spPr>
      </p:pic>
      <p:pic>
        <p:nvPicPr>
          <p:cNvPr id="47" name="Picture 46">
            <a:extLst>
              <a:ext uri="{FF2B5EF4-FFF2-40B4-BE49-F238E27FC236}">
                <a16:creationId xmlns:a16="http://schemas.microsoft.com/office/drawing/2014/main" id="{FD080007-E862-B6EB-08CB-20745395C5CE}"/>
              </a:ext>
            </a:extLst>
          </p:cNvPr>
          <p:cNvPicPr>
            <a:picLocks noChangeAspect="1"/>
          </p:cNvPicPr>
          <p:nvPr/>
        </p:nvPicPr>
        <p:blipFill>
          <a:blip r:embed="rId8"/>
          <a:stretch>
            <a:fillRect/>
          </a:stretch>
        </p:blipFill>
        <p:spPr>
          <a:xfrm>
            <a:off x="3870662" y="1054612"/>
            <a:ext cx="1142734" cy="1034606"/>
          </a:xfrm>
          <a:prstGeom prst="rect">
            <a:avLst/>
          </a:prstGeom>
        </p:spPr>
      </p:pic>
      <p:pic>
        <p:nvPicPr>
          <p:cNvPr id="55" name="Picture 54">
            <a:extLst>
              <a:ext uri="{FF2B5EF4-FFF2-40B4-BE49-F238E27FC236}">
                <a16:creationId xmlns:a16="http://schemas.microsoft.com/office/drawing/2014/main" id="{FADBD5B2-A2FE-8422-A8AB-6C75F6AF6803}"/>
              </a:ext>
            </a:extLst>
          </p:cNvPr>
          <p:cNvPicPr>
            <a:picLocks noChangeAspect="1"/>
          </p:cNvPicPr>
          <p:nvPr/>
        </p:nvPicPr>
        <p:blipFill>
          <a:blip r:embed="rId9"/>
          <a:stretch>
            <a:fillRect/>
          </a:stretch>
        </p:blipFill>
        <p:spPr>
          <a:xfrm>
            <a:off x="6547578" y="1080828"/>
            <a:ext cx="1091556" cy="1008390"/>
          </a:xfrm>
          <a:prstGeom prst="rect">
            <a:avLst/>
          </a:prstGeom>
        </p:spPr>
      </p:pic>
    </p:spTree>
    <p:extLst>
      <p:ext uri="{BB962C8B-B14F-4D97-AF65-F5344CB8AC3E}">
        <p14:creationId xmlns:p14="http://schemas.microsoft.com/office/powerpoint/2010/main" val="1600487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ersonName xmlns="f0434e7d-9510-4721-9b9f-15e23b467bf3">
      <UserInfo>
        <DisplayName/>
        <AccountId xsi:nil="true"/>
        <AccountType/>
      </UserInfo>
    </PersonName>
    <DocumentCollected xmlns="f0434e7d-9510-4721-9b9f-15e23b467bf3" xsi:nil="true"/>
    <Comments xmlns="f0434e7d-9510-4721-9b9f-15e23b467bf3">SPM Analytics technical stack and flow diagram</Comments>
    <lcf76f155ced4ddcb4097134ff3c332f xmlns="f0434e7d-9510-4721-9b9f-15e23b467bf3">
      <Terms xmlns="http://schemas.microsoft.com/office/infopath/2007/PartnerControls"/>
    </lcf76f155ced4ddcb4097134ff3c332f>
    <TaxCatchAll xmlns="9d730e7d-a78b-47b5-bb5b-2d54820058b0" xsi:nil="true"/>
    <modifiedby xmlns="f0434e7d-9510-4721-9b9f-15e23b467bf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9B9AF3418F1E4FAF64542603C36E5D" ma:contentTypeVersion="17" ma:contentTypeDescription="Create a new document." ma:contentTypeScope="" ma:versionID="41c8763c47ecc62eac75f3cc7870875c">
  <xsd:schema xmlns:xsd="http://www.w3.org/2001/XMLSchema" xmlns:xs="http://www.w3.org/2001/XMLSchema" xmlns:p="http://schemas.microsoft.com/office/2006/metadata/properties" xmlns:ns2="f0434e7d-9510-4721-9b9f-15e23b467bf3" xmlns:ns3="9d730e7d-a78b-47b5-bb5b-2d54820058b0" targetNamespace="http://schemas.microsoft.com/office/2006/metadata/properties" ma:root="true" ma:fieldsID="4566da8e34b3ba632a6f7bf2f4db7f78" ns2:_="" ns3:_="">
    <xsd:import namespace="f0434e7d-9510-4721-9b9f-15e23b467bf3"/>
    <xsd:import namespace="9d730e7d-a78b-47b5-bb5b-2d54820058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DocumentCollected" minOccurs="0"/>
                <xsd:element ref="ns2:PersonName" minOccurs="0"/>
                <xsd:element ref="ns2:Comment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odifi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434e7d-9510-4721-9b9f-15e23b467b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DocumentCollected" ma:index="12" nillable="true" ma:displayName="Document Collected " ma:description="This Column Contains the details of document " ma:format="Dropdown" ma:internalName="DocumentCollected">
      <xsd:simpleType>
        <xsd:restriction base="dms:Note">
          <xsd:maxLength value="255"/>
        </xsd:restriction>
      </xsd:simpleType>
    </xsd:element>
    <xsd:element name="PersonName" ma:index="13" nillable="true" ma:displayName="Person Name " ma:description="name of person " ma:format="Dropdown" ma:list="UserInfo" ma:SharePointGroup="0" ma:internalName="Perso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mments" ma:index="14" nillable="true" ma:displayName="Comments" ma:format="Dropdown" ma:internalName="Comments">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45a8e652-bcdf-4ef0-a233-f724472233ff"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odifiedby" ma:index="24" nillable="true" ma:displayName="modified by" ma:format="Dropdown" ma:internalName="modifiedby">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730e7d-a78b-47b5-bb5b-2d54820058b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1d63e42f-2f19-4b53-a6af-bcff59855b45}" ma:internalName="TaxCatchAll" ma:showField="CatchAllData" ma:web="9d730e7d-a78b-47b5-bb5b-2d54820058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B0EDC5-33B4-4BA9-8CAA-EE82259BBF5D}">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3cff56d7-5a8e-4bbe-b145-e667fbbffee7"/>
    <ds:schemaRef ds:uri="988706bf-4e39-4d36-b4e5-6fad457bc3d1"/>
    <ds:schemaRef ds:uri="http://www.w3.org/XML/1998/namespace"/>
    <ds:schemaRef ds:uri="http://purl.org/dc/terms/"/>
  </ds:schemaRefs>
</ds:datastoreItem>
</file>

<file path=customXml/itemProps2.xml><?xml version="1.0" encoding="utf-8"?>
<ds:datastoreItem xmlns:ds="http://schemas.openxmlformats.org/officeDocument/2006/customXml" ds:itemID="{63986B5E-7593-47A5-8800-8706248E19A5}">
  <ds:schemaRefs>
    <ds:schemaRef ds:uri="http://schemas.microsoft.com/sharepoint/v3/contenttype/forms"/>
  </ds:schemaRefs>
</ds:datastoreItem>
</file>

<file path=customXml/itemProps3.xml><?xml version="1.0" encoding="utf-8"?>
<ds:datastoreItem xmlns:ds="http://schemas.openxmlformats.org/officeDocument/2006/customXml" ds:itemID="{0AAAA5EA-5DE6-4F1E-9E38-E9D236852E93}"/>
</file>

<file path=docProps/app.xml><?xml version="1.0" encoding="utf-8"?>
<Properties xmlns="http://schemas.openxmlformats.org/officeDocument/2006/extended-properties" xmlns:vt="http://schemas.openxmlformats.org/officeDocument/2006/docPropsVTypes">
  <TotalTime>16739</TotalTime>
  <Words>342</Words>
  <Application>Microsoft Office PowerPoint</Application>
  <PresentationFormat>Widescreen</PresentationFormat>
  <Paragraphs>67</Paragraphs>
  <Slides>4</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vt:i4>
      </vt:variant>
    </vt:vector>
  </HeadingPairs>
  <TitlesOfParts>
    <vt:vector size="14" baseType="lpstr">
      <vt:lpstr>Arial</vt:lpstr>
      <vt:lpstr>Calibri</vt:lpstr>
      <vt:lpstr>Open Sans</vt:lpstr>
      <vt:lpstr>Open Sans Light</vt:lpstr>
      <vt:lpstr>Trebuchet MS</vt:lpstr>
      <vt:lpstr>Wingdings</vt:lpstr>
      <vt:lpstr>Wingdings 3</vt:lpstr>
      <vt:lpstr>1_Office Theme</vt:lpstr>
      <vt:lpstr>Office Theme</vt:lpstr>
      <vt:lpstr>Facet</vt:lpstr>
      <vt:lpstr>AUTO PUBLISH PROCESS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Raunak Sharma</dc:title>
  <dc:creator>Ilaria Pirovano</dc:creator>
  <cp:lastModifiedBy>Ankush Kandwal</cp:lastModifiedBy>
  <cp:revision>376</cp:revision>
  <cp:lastPrinted>2019-03-29T19:16:05Z</cp:lastPrinted>
  <dcterms:modified xsi:type="dcterms:W3CDTF">2022-05-20T15:26:11Z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0x010100969B9AF3418F1E4FAF64542603C36E5D</vt:lpwstr>
  </property>
  <property fmtid="{D5CDD505-2E9C-101B-9397-08002B2CF9AE}" pid="3" name="MediaServiceImageTags">
    <vt:lpwstr/>
  </property>
</Properties>
</file>