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5939" r:id="rId2"/>
    <p:sldId id="2147375940" r:id="rId3"/>
    <p:sldId id="2147375945" r:id="rId4"/>
    <p:sldId id="2147375937" r:id="rId5"/>
    <p:sldId id="2147375944" r:id="rId6"/>
    <p:sldId id="2147375938" r:id="rId7"/>
    <p:sldId id="257" r:id="rId8"/>
    <p:sldId id="2147375928" r:id="rId9"/>
    <p:sldId id="2147375932" r:id="rId10"/>
    <p:sldId id="2147375934" r:id="rId11"/>
    <p:sldId id="2147375946" r:id="rId12"/>
    <p:sldId id="2147375931" r:id="rId13"/>
    <p:sldId id="2147375929" r:id="rId14"/>
    <p:sldId id="2147375936" r:id="rId15"/>
    <p:sldId id="256" r:id="rId16"/>
    <p:sldId id="2147375943" r:id="rId17"/>
    <p:sldId id="2147375941" r:id="rId18"/>
    <p:sldId id="214737594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E0FE3-9219-46E0-A307-0DF3AB7FE128}" v="789" dt="2023-11-15T10:43:44.8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snapToGrid="0">
      <p:cViewPr varScale="1">
        <p:scale>
          <a:sx n="64" d="100"/>
          <a:sy n="64" d="100"/>
        </p:scale>
        <p:origin x="7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añas,Maria,ES-Esplugues Llobregat" userId="9c3c1cf4-2527-4e92-a7e2-652e81813ac9" providerId="ADAL" clId="{B9FE0FE3-9219-46E0-A307-0DF3AB7FE128}"/>
    <pc:docChg chg="undo custSel addSld delSld modSld sldOrd">
      <pc:chgData name="Casañas,Maria,ES-Esplugues Llobregat" userId="9c3c1cf4-2527-4e92-a7e2-652e81813ac9" providerId="ADAL" clId="{B9FE0FE3-9219-46E0-A307-0DF3AB7FE128}" dt="2023-11-15T10:43:44.886" v="11080"/>
      <pc:docMkLst>
        <pc:docMk/>
      </pc:docMkLst>
      <pc:sldChg chg="addSp modSp mod ord modShow">
        <pc:chgData name="Casañas,Maria,ES-Esplugues Llobregat" userId="9c3c1cf4-2527-4e92-a7e2-652e81813ac9" providerId="ADAL" clId="{B9FE0FE3-9219-46E0-A307-0DF3AB7FE128}" dt="2023-11-15T10:39:30.226" v="10869"/>
        <pc:sldMkLst>
          <pc:docMk/>
          <pc:sldMk cId="3637586160" sldId="256"/>
        </pc:sldMkLst>
        <pc:spChg chg="add mod">
          <ac:chgData name="Casañas,Maria,ES-Esplugues Llobregat" userId="9c3c1cf4-2527-4e92-a7e2-652e81813ac9" providerId="ADAL" clId="{B9FE0FE3-9219-46E0-A307-0DF3AB7FE128}" dt="2023-11-15T08:45:25.644" v="8129"/>
          <ac:spMkLst>
            <pc:docMk/>
            <pc:sldMk cId="3637586160" sldId="256"/>
            <ac:spMk id="6" creationId="{A9B304DF-54B3-5AE9-3287-B84206645FFF}"/>
          </ac:spMkLst>
        </pc:spChg>
        <pc:picChg chg="add">
          <ac:chgData name="Casañas,Maria,ES-Esplugues Llobregat" userId="9c3c1cf4-2527-4e92-a7e2-652e81813ac9" providerId="ADAL" clId="{B9FE0FE3-9219-46E0-A307-0DF3AB7FE128}" dt="2023-11-13T15:13:25.648" v="2045" actId="22"/>
          <ac:picMkLst>
            <pc:docMk/>
            <pc:sldMk cId="3637586160" sldId="256"/>
            <ac:picMk id="5" creationId="{477ACC29-F204-327D-1DB9-07136F1A0D90}"/>
          </ac:picMkLst>
        </pc:picChg>
      </pc:sldChg>
      <pc:sldChg chg="addSp delSp modSp mod setBg">
        <pc:chgData name="Casañas,Maria,ES-Esplugues Llobregat" userId="9c3c1cf4-2527-4e92-a7e2-652e81813ac9" providerId="ADAL" clId="{B9FE0FE3-9219-46E0-A307-0DF3AB7FE128}" dt="2023-11-13T11:22:07.053" v="787"/>
        <pc:sldMkLst>
          <pc:docMk/>
          <pc:sldMk cId="2002000846" sldId="257"/>
        </pc:sldMkLst>
        <pc:spChg chg="add mod ord">
          <ac:chgData name="Casañas,Maria,ES-Esplugues Llobregat" userId="9c3c1cf4-2527-4e92-a7e2-652e81813ac9" providerId="ADAL" clId="{B9FE0FE3-9219-46E0-A307-0DF3AB7FE128}" dt="2023-11-13T11:12:53.723" v="339" actId="167"/>
          <ac:spMkLst>
            <pc:docMk/>
            <pc:sldMk cId="2002000846" sldId="257"/>
            <ac:spMk id="9" creationId="{451F9BFB-F8C7-4BE6-6BC3-E1CCB0BE8832}"/>
          </ac:spMkLst>
        </pc:spChg>
        <pc:picChg chg="add del mod">
          <ac:chgData name="Casañas,Maria,ES-Esplugues Llobregat" userId="9c3c1cf4-2527-4e92-a7e2-652e81813ac9" providerId="ADAL" clId="{B9FE0FE3-9219-46E0-A307-0DF3AB7FE128}" dt="2023-11-13T11:09:29.664" v="92" actId="478"/>
          <ac:picMkLst>
            <pc:docMk/>
            <pc:sldMk cId="2002000846" sldId="257"/>
            <ac:picMk id="3" creationId="{F0D1A513-1FE9-8EFD-8FD8-70D461B593A2}"/>
          </ac:picMkLst>
        </pc:picChg>
        <pc:picChg chg="add mod">
          <ac:chgData name="Casañas,Maria,ES-Esplugues Llobregat" userId="9c3c1cf4-2527-4e92-a7e2-652e81813ac9" providerId="ADAL" clId="{B9FE0FE3-9219-46E0-A307-0DF3AB7FE128}" dt="2023-11-13T11:12:55.803" v="340" actId="1076"/>
          <ac:picMkLst>
            <pc:docMk/>
            <pc:sldMk cId="2002000846" sldId="257"/>
            <ac:picMk id="7" creationId="{F26FF05F-AE69-88FA-DDD6-7E8B8A28271E}"/>
          </ac:picMkLst>
        </pc:picChg>
      </pc:sldChg>
      <pc:sldChg chg="modSp mod setBg">
        <pc:chgData name="Casañas,Maria,ES-Esplugues Llobregat" userId="9c3c1cf4-2527-4e92-a7e2-652e81813ac9" providerId="ADAL" clId="{B9FE0FE3-9219-46E0-A307-0DF3AB7FE128}" dt="2023-11-13T11:39:58.377" v="1080" actId="20577"/>
        <pc:sldMkLst>
          <pc:docMk/>
          <pc:sldMk cId="2750363271" sldId="2147375928"/>
        </pc:sldMkLst>
        <pc:spChg chg="mod">
          <ac:chgData name="Casañas,Maria,ES-Esplugues Llobregat" userId="9c3c1cf4-2527-4e92-a7e2-652e81813ac9" providerId="ADAL" clId="{B9FE0FE3-9219-46E0-A307-0DF3AB7FE128}" dt="2023-11-13T11:39:58.377" v="1080" actId="20577"/>
          <ac:spMkLst>
            <pc:docMk/>
            <pc:sldMk cId="2750363271" sldId="2147375928"/>
            <ac:spMk id="24" creationId="{56333D78-6026-455B-9289-1AA85264704D}"/>
          </ac:spMkLst>
        </pc:spChg>
      </pc:sldChg>
      <pc:sldChg chg="addSp delSp modSp mod ord modShow">
        <pc:chgData name="Casañas,Maria,ES-Esplugues Llobregat" userId="9c3c1cf4-2527-4e92-a7e2-652e81813ac9" providerId="ADAL" clId="{B9FE0FE3-9219-46E0-A307-0DF3AB7FE128}" dt="2023-11-15T10:39:30.226" v="10869"/>
        <pc:sldMkLst>
          <pc:docMk/>
          <pc:sldMk cId="3633653904" sldId="2147375929"/>
        </pc:sldMkLst>
        <pc:spChg chg="mod">
          <ac:chgData name="Casañas,Maria,ES-Esplugues Llobregat" userId="9c3c1cf4-2527-4e92-a7e2-652e81813ac9" providerId="ADAL" clId="{B9FE0FE3-9219-46E0-A307-0DF3AB7FE128}" dt="2023-11-13T16:59:55.984" v="4569" actId="6549"/>
          <ac:spMkLst>
            <pc:docMk/>
            <pc:sldMk cId="3633653904" sldId="2147375929"/>
            <ac:spMk id="2" creationId="{01A6E547-7D05-9FA4-9231-E954015D46E9}"/>
          </ac:spMkLst>
        </pc:spChg>
        <pc:spChg chg="del mod">
          <ac:chgData name="Casañas,Maria,ES-Esplugues Llobregat" userId="9c3c1cf4-2527-4e92-a7e2-652e81813ac9" providerId="ADAL" clId="{B9FE0FE3-9219-46E0-A307-0DF3AB7FE128}" dt="2023-11-13T16:59:44.412" v="4566" actId="478"/>
          <ac:spMkLst>
            <pc:docMk/>
            <pc:sldMk cId="3633653904" sldId="2147375929"/>
            <ac:spMk id="3" creationId="{203771CE-4647-27CE-6F18-2EF10B88BB30}"/>
          </ac:spMkLst>
        </pc:spChg>
        <pc:spChg chg="add mod">
          <ac:chgData name="Casañas,Maria,ES-Esplugues Llobregat" userId="9c3c1cf4-2527-4e92-a7e2-652e81813ac9" providerId="ADAL" clId="{B9FE0FE3-9219-46E0-A307-0DF3AB7FE128}" dt="2023-11-14T08:16:36.628" v="5112" actId="1076"/>
          <ac:spMkLst>
            <pc:docMk/>
            <pc:sldMk cId="3633653904" sldId="2147375929"/>
            <ac:spMk id="4" creationId="{9F2B0C96-79C9-EA6D-BF2D-0A36324E8728}"/>
          </ac:spMkLst>
        </pc:spChg>
        <pc:graphicFrameChg chg="add mod modGraphic">
          <ac:chgData name="Casañas,Maria,ES-Esplugues Llobregat" userId="9c3c1cf4-2527-4e92-a7e2-652e81813ac9" providerId="ADAL" clId="{B9FE0FE3-9219-46E0-A307-0DF3AB7FE128}" dt="2023-11-14T15:57:58.300" v="7843" actId="20577"/>
          <ac:graphicFrameMkLst>
            <pc:docMk/>
            <pc:sldMk cId="3633653904" sldId="2147375929"/>
            <ac:graphicFrameMk id="7" creationId="{EE18F600-4A2D-DAAA-A324-95047243098E}"/>
          </ac:graphicFrameMkLst>
        </pc:graphicFrameChg>
        <pc:picChg chg="add mod">
          <ac:chgData name="Casañas,Maria,ES-Esplugues Llobregat" userId="9c3c1cf4-2527-4e92-a7e2-652e81813ac9" providerId="ADAL" clId="{B9FE0FE3-9219-46E0-A307-0DF3AB7FE128}" dt="2023-11-14T08:16:38.643" v="5113" actId="1076"/>
          <ac:picMkLst>
            <pc:docMk/>
            <pc:sldMk cId="3633653904" sldId="2147375929"/>
            <ac:picMk id="6" creationId="{1D2D0D54-6A6F-8B5C-905D-6DAA64F7B2F0}"/>
          </ac:picMkLst>
        </pc:picChg>
      </pc:sldChg>
      <pc:sldChg chg="addSp modSp del mod">
        <pc:chgData name="Casañas,Maria,ES-Esplugues Llobregat" userId="9c3c1cf4-2527-4e92-a7e2-652e81813ac9" providerId="ADAL" clId="{B9FE0FE3-9219-46E0-A307-0DF3AB7FE128}" dt="2023-11-14T09:19:55.186" v="6393" actId="47"/>
        <pc:sldMkLst>
          <pc:docMk/>
          <pc:sldMk cId="2132099086" sldId="2147375930"/>
        </pc:sldMkLst>
        <pc:spChg chg="add mod">
          <ac:chgData name="Casañas,Maria,ES-Esplugues Llobregat" userId="9c3c1cf4-2527-4e92-a7e2-652e81813ac9" providerId="ADAL" clId="{B9FE0FE3-9219-46E0-A307-0DF3AB7FE128}" dt="2023-11-13T16:24:05.796" v="3314" actId="20577"/>
          <ac:spMkLst>
            <pc:docMk/>
            <pc:sldMk cId="2132099086" sldId="2147375930"/>
            <ac:spMk id="4" creationId="{A584D65B-0FF6-11AA-CD10-4898DBF7BD31}"/>
          </ac:spMkLst>
        </pc:spChg>
      </pc:sldChg>
      <pc:sldChg chg="addSp delSp modSp add mod setBg">
        <pc:chgData name="Casañas,Maria,ES-Esplugues Llobregat" userId="9c3c1cf4-2527-4e92-a7e2-652e81813ac9" providerId="ADAL" clId="{B9FE0FE3-9219-46E0-A307-0DF3AB7FE128}" dt="2023-11-15T10:37:41.754" v="10866" actId="6549"/>
        <pc:sldMkLst>
          <pc:docMk/>
          <pc:sldMk cId="1233687021" sldId="2147375931"/>
        </pc:sldMkLst>
        <pc:spChg chg="add mod">
          <ac:chgData name="Casañas,Maria,ES-Esplugues Llobregat" userId="9c3c1cf4-2527-4e92-a7e2-652e81813ac9" providerId="ADAL" clId="{B9FE0FE3-9219-46E0-A307-0DF3AB7FE128}" dt="2023-11-15T10:35:06.948" v="10667" actId="20577"/>
          <ac:spMkLst>
            <pc:docMk/>
            <pc:sldMk cId="1233687021" sldId="2147375931"/>
            <ac:spMk id="4" creationId="{98545D58-1C0C-76C5-DAC5-41AA93402B99}"/>
          </ac:spMkLst>
        </pc:spChg>
        <pc:spChg chg="add mod">
          <ac:chgData name="Casañas,Maria,ES-Esplugues Llobregat" userId="9c3c1cf4-2527-4e92-a7e2-652e81813ac9" providerId="ADAL" clId="{B9FE0FE3-9219-46E0-A307-0DF3AB7FE128}" dt="2023-11-15T10:37:41.754" v="10866" actId="6549"/>
          <ac:spMkLst>
            <pc:docMk/>
            <pc:sldMk cId="1233687021" sldId="2147375931"/>
            <ac:spMk id="7" creationId="{6FAD8E2E-536B-1069-644C-8DB71D7FAFA4}"/>
          </ac:spMkLst>
        </pc:spChg>
        <pc:spChg chg="add del mod">
          <ac:chgData name="Casañas,Maria,ES-Esplugues Llobregat" userId="9c3c1cf4-2527-4e92-a7e2-652e81813ac9" providerId="ADAL" clId="{B9FE0FE3-9219-46E0-A307-0DF3AB7FE128}" dt="2023-11-13T11:14:58.028" v="370" actId="478"/>
          <ac:spMkLst>
            <pc:docMk/>
            <pc:sldMk cId="1233687021" sldId="2147375931"/>
            <ac:spMk id="11" creationId="{8C73D3E6-5EE7-B0D5-33EC-5252A667A8CD}"/>
          </ac:spMkLst>
        </pc:spChg>
        <pc:spChg chg="del">
          <ac:chgData name="Casañas,Maria,ES-Esplugues Llobregat" userId="9c3c1cf4-2527-4e92-a7e2-652e81813ac9" providerId="ADAL" clId="{B9FE0FE3-9219-46E0-A307-0DF3AB7FE128}" dt="2023-11-13T11:13:47.452" v="342" actId="478"/>
          <ac:spMkLst>
            <pc:docMk/>
            <pc:sldMk cId="1233687021" sldId="2147375931"/>
            <ac:spMk id="15" creationId="{33036AEB-07F3-4EB5-BC5C-EF7D5A44435E}"/>
          </ac:spMkLst>
        </pc:spChg>
        <pc:spChg chg="del">
          <ac:chgData name="Casañas,Maria,ES-Esplugues Llobregat" userId="9c3c1cf4-2527-4e92-a7e2-652e81813ac9" providerId="ADAL" clId="{B9FE0FE3-9219-46E0-A307-0DF3AB7FE128}" dt="2023-11-13T11:13:47.452" v="342" actId="478"/>
          <ac:spMkLst>
            <pc:docMk/>
            <pc:sldMk cId="1233687021" sldId="2147375931"/>
            <ac:spMk id="16" creationId="{804A04CE-1A50-4578-8425-A9832F38FCB4}"/>
          </ac:spMkLst>
        </pc:spChg>
        <pc:spChg chg="del">
          <ac:chgData name="Casañas,Maria,ES-Esplugues Llobregat" userId="9c3c1cf4-2527-4e92-a7e2-652e81813ac9" providerId="ADAL" clId="{B9FE0FE3-9219-46E0-A307-0DF3AB7FE128}" dt="2023-11-13T11:13:47.452" v="342" actId="478"/>
          <ac:spMkLst>
            <pc:docMk/>
            <pc:sldMk cId="1233687021" sldId="2147375931"/>
            <ac:spMk id="17" creationId="{49B93B77-34CF-47B6-9FFA-4CE03A12AD75}"/>
          </ac:spMkLst>
        </pc:spChg>
        <pc:spChg chg="del">
          <ac:chgData name="Casañas,Maria,ES-Esplugues Llobregat" userId="9c3c1cf4-2527-4e92-a7e2-652e81813ac9" providerId="ADAL" clId="{B9FE0FE3-9219-46E0-A307-0DF3AB7FE128}" dt="2023-11-13T11:13:47.452" v="342" actId="478"/>
          <ac:spMkLst>
            <pc:docMk/>
            <pc:sldMk cId="1233687021" sldId="2147375931"/>
            <ac:spMk id="18" creationId="{B70F64B6-A1A6-41C9-90CD-82EB743A1898}"/>
          </ac:spMkLst>
        </pc:spChg>
        <pc:spChg chg="del">
          <ac:chgData name="Casañas,Maria,ES-Esplugues Llobregat" userId="9c3c1cf4-2527-4e92-a7e2-652e81813ac9" providerId="ADAL" clId="{B9FE0FE3-9219-46E0-A307-0DF3AB7FE128}" dt="2023-11-13T11:13:47.452" v="342" actId="478"/>
          <ac:spMkLst>
            <pc:docMk/>
            <pc:sldMk cId="1233687021" sldId="2147375931"/>
            <ac:spMk id="19" creationId="{2019BED7-D579-4EC3-8AC8-1F2017DDB089}"/>
          </ac:spMkLst>
        </pc:spChg>
        <pc:spChg chg="del">
          <ac:chgData name="Casañas,Maria,ES-Esplugues Llobregat" userId="9c3c1cf4-2527-4e92-a7e2-652e81813ac9" providerId="ADAL" clId="{B9FE0FE3-9219-46E0-A307-0DF3AB7FE128}" dt="2023-11-13T11:13:47.452" v="342" actId="478"/>
          <ac:spMkLst>
            <pc:docMk/>
            <pc:sldMk cId="1233687021" sldId="2147375931"/>
            <ac:spMk id="20" creationId="{2B3F3C14-3D96-4A8C-A801-063735F17507}"/>
          </ac:spMkLst>
        </pc:spChg>
        <pc:spChg chg="del">
          <ac:chgData name="Casañas,Maria,ES-Esplugues Llobregat" userId="9c3c1cf4-2527-4e92-a7e2-652e81813ac9" providerId="ADAL" clId="{B9FE0FE3-9219-46E0-A307-0DF3AB7FE128}" dt="2023-11-13T11:13:47.452" v="342" actId="478"/>
          <ac:spMkLst>
            <pc:docMk/>
            <pc:sldMk cId="1233687021" sldId="2147375931"/>
            <ac:spMk id="21" creationId="{0520D38A-6B86-4153-8718-4E206F2B67FC}"/>
          </ac:spMkLst>
        </pc:spChg>
        <pc:spChg chg="del">
          <ac:chgData name="Casañas,Maria,ES-Esplugues Llobregat" userId="9c3c1cf4-2527-4e92-a7e2-652e81813ac9" providerId="ADAL" clId="{B9FE0FE3-9219-46E0-A307-0DF3AB7FE128}" dt="2023-11-13T11:13:47.452" v="342" actId="478"/>
          <ac:spMkLst>
            <pc:docMk/>
            <pc:sldMk cId="1233687021" sldId="2147375931"/>
            <ac:spMk id="22" creationId="{95901BF4-6565-437F-B93A-C2EEA06ED39E}"/>
          </ac:spMkLst>
        </pc:spChg>
        <pc:spChg chg="del">
          <ac:chgData name="Casañas,Maria,ES-Esplugues Llobregat" userId="9c3c1cf4-2527-4e92-a7e2-652e81813ac9" providerId="ADAL" clId="{B9FE0FE3-9219-46E0-A307-0DF3AB7FE128}" dt="2023-11-13T11:13:47.452" v="342" actId="478"/>
          <ac:spMkLst>
            <pc:docMk/>
            <pc:sldMk cId="1233687021" sldId="2147375931"/>
            <ac:spMk id="23" creationId="{3CC399E7-16BA-4998-877E-8196F87787BD}"/>
          </ac:spMkLst>
        </pc:spChg>
        <pc:spChg chg="del mod">
          <ac:chgData name="Casañas,Maria,ES-Esplugues Llobregat" userId="9c3c1cf4-2527-4e92-a7e2-652e81813ac9" providerId="ADAL" clId="{B9FE0FE3-9219-46E0-A307-0DF3AB7FE128}" dt="2023-11-13T11:14:25.346" v="362" actId="478"/>
          <ac:spMkLst>
            <pc:docMk/>
            <pc:sldMk cId="1233687021" sldId="2147375931"/>
            <ac:spMk id="24" creationId="{56333D78-6026-455B-9289-1AA85264704D}"/>
          </ac:spMkLst>
        </pc:spChg>
        <pc:spChg chg="del">
          <ac:chgData name="Casañas,Maria,ES-Esplugues Llobregat" userId="9c3c1cf4-2527-4e92-a7e2-652e81813ac9" providerId="ADAL" clId="{B9FE0FE3-9219-46E0-A307-0DF3AB7FE128}" dt="2023-11-13T11:13:47.452" v="342" actId="478"/>
          <ac:spMkLst>
            <pc:docMk/>
            <pc:sldMk cId="1233687021" sldId="2147375931"/>
            <ac:spMk id="25" creationId="{560B75BF-86E2-400F-9916-43A44CA2F237}"/>
          </ac:spMkLst>
        </pc:spChg>
        <pc:spChg chg="del">
          <ac:chgData name="Casañas,Maria,ES-Esplugues Llobregat" userId="9c3c1cf4-2527-4e92-a7e2-652e81813ac9" providerId="ADAL" clId="{B9FE0FE3-9219-46E0-A307-0DF3AB7FE128}" dt="2023-11-13T11:13:47.452" v="342" actId="478"/>
          <ac:spMkLst>
            <pc:docMk/>
            <pc:sldMk cId="1233687021" sldId="2147375931"/>
            <ac:spMk id="26" creationId="{4E893857-57CD-4B1F-A15E-DB0CB1E319F7}"/>
          </ac:spMkLst>
        </pc:spChg>
        <pc:spChg chg="del">
          <ac:chgData name="Casañas,Maria,ES-Esplugues Llobregat" userId="9c3c1cf4-2527-4e92-a7e2-652e81813ac9" providerId="ADAL" clId="{B9FE0FE3-9219-46E0-A307-0DF3AB7FE128}" dt="2023-11-13T11:13:47.452" v="342" actId="478"/>
          <ac:spMkLst>
            <pc:docMk/>
            <pc:sldMk cId="1233687021" sldId="2147375931"/>
            <ac:spMk id="27" creationId="{888E9A10-2C6D-410E-9C24-ED0F3FD799E3}"/>
          </ac:spMkLst>
        </pc:spChg>
        <pc:spChg chg="del">
          <ac:chgData name="Casañas,Maria,ES-Esplugues Llobregat" userId="9c3c1cf4-2527-4e92-a7e2-652e81813ac9" providerId="ADAL" clId="{B9FE0FE3-9219-46E0-A307-0DF3AB7FE128}" dt="2023-11-13T11:13:47.452" v="342" actId="478"/>
          <ac:spMkLst>
            <pc:docMk/>
            <pc:sldMk cId="1233687021" sldId="2147375931"/>
            <ac:spMk id="29" creationId="{6EBD494C-3AD2-4F9C-B65C-2B0AF11A5CAC}"/>
          </ac:spMkLst>
        </pc:spChg>
        <pc:spChg chg="del">
          <ac:chgData name="Casañas,Maria,ES-Esplugues Llobregat" userId="9c3c1cf4-2527-4e92-a7e2-652e81813ac9" providerId="ADAL" clId="{B9FE0FE3-9219-46E0-A307-0DF3AB7FE128}" dt="2023-11-13T11:13:47.452" v="342" actId="478"/>
          <ac:spMkLst>
            <pc:docMk/>
            <pc:sldMk cId="1233687021" sldId="2147375931"/>
            <ac:spMk id="30" creationId="{A6088D2B-2CD3-49B1-AEE3-715A2E89448F}"/>
          </ac:spMkLst>
        </pc:spChg>
        <pc:spChg chg="del">
          <ac:chgData name="Casañas,Maria,ES-Esplugues Llobregat" userId="9c3c1cf4-2527-4e92-a7e2-652e81813ac9" providerId="ADAL" clId="{B9FE0FE3-9219-46E0-A307-0DF3AB7FE128}" dt="2023-11-13T11:13:47.452" v="342" actId="478"/>
          <ac:spMkLst>
            <pc:docMk/>
            <pc:sldMk cId="1233687021" sldId="2147375931"/>
            <ac:spMk id="31" creationId="{D0D6CCCF-AC0D-4F96-AA77-F6710154AF2A}"/>
          </ac:spMkLst>
        </pc:spChg>
        <pc:grpChg chg="del">
          <ac:chgData name="Casañas,Maria,ES-Esplugues Llobregat" userId="9c3c1cf4-2527-4e92-a7e2-652e81813ac9" providerId="ADAL" clId="{B9FE0FE3-9219-46E0-A307-0DF3AB7FE128}" dt="2023-11-13T11:13:50.948" v="343" actId="478"/>
          <ac:grpSpMkLst>
            <pc:docMk/>
            <pc:sldMk cId="1233687021" sldId="2147375931"/>
            <ac:grpSpMk id="5" creationId="{0C4CF224-3E4F-4875-921A-53BAE98C6180}"/>
          </ac:grpSpMkLst>
        </pc:grpChg>
        <pc:picChg chg="add del mod">
          <ac:chgData name="Casañas,Maria,ES-Esplugues Llobregat" userId="9c3c1cf4-2527-4e92-a7e2-652e81813ac9" providerId="ADAL" clId="{B9FE0FE3-9219-46E0-A307-0DF3AB7FE128}" dt="2023-11-13T11:14:43.640" v="366" actId="478"/>
          <ac:picMkLst>
            <pc:docMk/>
            <pc:sldMk cId="1233687021" sldId="2147375931"/>
            <ac:picMk id="10" creationId="{99E23FA8-A58C-4017-C4BD-E682E961CA19}"/>
          </ac:picMkLst>
        </pc:picChg>
        <pc:picChg chg="add del mod">
          <ac:chgData name="Casañas,Maria,ES-Esplugues Llobregat" userId="9c3c1cf4-2527-4e92-a7e2-652e81813ac9" providerId="ADAL" clId="{B9FE0FE3-9219-46E0-A307-0DF3AB7FE128}" dt="2023-11-13T11:14:59.633" v="371" actId="478"/>
          <ac:picMkLst>
            <pc:docMk/>
            <pc:sldMk cId="1233687021" sldId="2147375931"/>
            <ac:picMk id="12" creationId="{BC8E42CC-6357-E6B6-F0A2-07059843C919}"/>
          </ac:picMkLst>
        </pc:picChg>
        <pc:picChg chg="add del mod">
          <ac:chgData name="Casañas,Maria,ES-Esplugues Llobregat" userId="9c3c1cf4-2527-4e92-a7e2-652e81813ac9" providerId="ADAL" clId="{B9FE0FE3-9219-46E0-A307-0DF3AB7FE128}" dt="2023-11-13T11:15:37.973" v="422" actId="478"/>
          <ac:picMkLst>
            <pc:docMk/>
            <pc:sldMk cId="1233687021" sldId="2147375931"/>
            <ac:picMk id="13" creationId="{5A6D8A6F-17E6-6925-3F71-C698FC123D37}"/>
          </ac:picMkLst>
        </pc:picChg>
        <pc:picChg chg="add mod">
          <ac:chgData name="Casañas,Maria,ES-Esplugues Llobregat" userId="9c3c1cf4-2527-4e92-a7e2-652e81813ac9" providerId="ADAL" clId="{B9FE0FE3-9219-46E0-A307-0DF3AB7FE128}" dt="2023-11-13T11:27:57.713" v="901" actId="1076"/>
          <ac:picMkLst>
            <pc:docMk/>
            <pc:sldMk cId="1233687021" sldId="2147375931"/>
            <ac:picMk id="28" creationId="{D89514C0-05B7-B39E-A125-06EFC6CD7D25}"/>
          </ac:picMkLst>
        </pc:picChg>
      </pc:sldChg>
      <pc:sldChg chg="addSp delSp modSp new mod setBg">
        <pc:chgData name="Casañas,Maria,ES-Esplugues Llobregat" userId="9c3c1cf4-2527-4e92-a7e2-652e81813ac9" providerId="ADAL" clId="{B9FE0FE3-9219-46E0-A307-0DF3AB7FE128}" dt="2023-11-15T10:30:53.857" v="10477" actId="1076"/>
        <pc:sldMkLst>
          <pc:docMk/>
          <pc:sldMk cId="2657235067" sldId="2147375932"/>
        </pc:sldMkLst>
        <pc:spChg chg="del">
          <ac:chgData name="Casañas,Maria,ES-Esplugues Llobregat" userId="9c3c1cf4-2527-4e92-a7e2-652e81813ac9" providerId="ADAL" clId="{B9FE0FE3-9219-46E0-A307-0DF3AB7FE128}" dt="2023-11-13T11:30:32.870" v="915" actId="478"/>
          <ac:spMkLst>
            <pc:docMk/>
            <pc:sldMk cId="2657235067" sldId="2147375932"/>
            <ac:spMk id="2" creationId="{7388A68D-B448-D237-0E92-7B9C6E7EE820}"/>
          </ac:spMkLst>
        </pc:spChg>
        <pc:spChg chg="del">
          <ac:chgData name="Casañas,Maria,ES-Esplugues Llobregat" userId="9c3c1cf4-2527-4e92-a7e2-652e81813ac9" providerId="ADAL" clId="{B9FE0FE3-9219-46E0-A307-0DF3AB7FE128}" dt="2023-11-13T11:30:21.114" v="912" actId="478"/>
          <ac:spMkLst>
            <pc:docMk/>
            <pc:sldMk cId="2657235067" sldId="2147375932"/>
            <ac:spMk id="3" creationId="{76FF882A-0DED-7839-8CB7-3C7C211DC715}"/>
          </ac:spMkLst>
        </pc:spChg>
        <pc:spChg chg="add mod">
          <ac:chgData name="Casañas,Maria,ES-Esplugues Llobregat" userId="9c3c1cf4-2527-4e92-a7e2-652e81813ac9" providerId="ADAL" clId="{B9FE0FE3-9219-46E0-A307-0DF3AB7FE128}" dt="2023-11-15T10:30:53.857" v="10477" actId="1076"/>
          <ac:spMkLst>
            <pc:docMk/>
            <pc:sldMk cId="2657235067" sldId="2147375932"/>
            <ac:spMk id="5" creationId="{67C7EEA2-53C6-FB6C-4814-E11BA3AABD5A}"/>
          </ac:spMkLst>
        </pc:spChg>
        <pc:spChg chg="add mod">
          <ac:chgData name="Casañas,Maria,ES-Esplugues Llobregat" userId="9c3c1cf4-2527-4e92-a7e2-652e81813ac9" providerId="ADAL" clId="{B9FE0FE3-9219-46E0-A307-0DF3AB7FE128}" dt="2023-11-13T11:31:46.656" v="969" actId="20577"/>
          <ac:spMkLst>
            <pc:docMk/>
            <pc:sldMk cId="2657235067" sldId="2147375932"/>
            <ac:spMk id="6" creationId="{484C773D-29EC-0C7B-2785-0E240B1B5715}"/>
          </ac:spMkLst>
        </pc:spChg>
      </pc:sldChg>
      <pc:sldChg chg="addSp modSp add del mod setBg">
        <pc:chgData name="Casañas,Maria,ES-Esplugues Llobregat" userId="9c3c1cf4-2527-4e92-a7e2-652e81813ac9" providerId="ADAL" clId="{B9FE0FE3-9219-46E0-A307-0DF3AB7FE128}" dt="2023-11-14T09:17:04.573" v="6324" actId="47"/>
        <pc:sldMkLst>
          <pc:docMk/>
          <pc:sldMk cId="1658528330" sldId="2147375933"/>
        </pc:sldMkLst>
        <pc:spChg chg="add mod">
          <ac:chgData name="Casañas,Maria,ES-Esplugues Llobregat" userId="9c3c1cf4-2527-4e92-a7e2-652e81813ac9" providerId="ADAL" clId="{B9FE0FE3-9219-46E0-A307-0DF3AB7FE128}" dt="2023-11-13T11:32:03.401" v="971"/>
          <ac:spMkLst>
            <pc:docMk/>
            <pc:sldMk cId="1658528330" sldId="2147375933"/>
            <ac:spMk id="2" creationId="{6CCA4735-D7ED-8311-CB71-C33367787FD9}"/>
          </ac:spMkLst>
        </pc:spChg>
        <pc:spChg chg="mod">
          <ac:chgData name="Casañas,Maria,ES-Esplugues Llobregat" userId="9c3c1cf4-2527-4e92-a7e2-652e81813ac9" providerId="ADAL" clId="{B9FE0FE3-9219-46E0-A307-0DF3AB7FE128}" dt="2023-11-13T11:40:31.066" v="1082" actId="207"/>
          <ac:spMkLst>
            <pc:docMk/>
            <pc:sldMk cId="1658528330" sldId="2147375933"/>
            <ac:spMk id="5" creationId="{67C7EEA2-53C6-FB6C-4814-E11BA3AABD5A}"/>
          </ac:spMkLst>
        </pc:spChg>
      </pc:sldChg>
      <pc:sldChg chg="addSp modSp add mod setBg">
        <pc:chgData name="Casañas,Maria,ES-Esplugues Llobregat" userId="9c3c1cf4-2527-4e92-a7e2-652e81813ac9" providerId="ADAL" clId="{B9FE0FE3-9219-46E0-A307-0DF3AB7FE128}" dt="2023-11-14T09:17:56.864" v="6336" actId="1076"/>
        <pc:sldMkLst>
          <pc:docMk/>
          <pc:sldMk cId="912795373" sldId="2147375934"/>
        </pc:sldMkLst>
        <pc:spChg chg="add mod">
          <ac:chgData name="Casañas,Maria,ES-Esplugues Llobregat" userId="9c3c1cf4-2527-4e92-a7e2-652e81813ac9" providerId="ADAL" clId="{B9FE0FE3-9219-46E0-A307-0DF3AB7FE128}" dt="2023-11-13T11:32:16.725" v="974"/>
          <ac:spMkLst>
            <pc:docMk/>
            <pc:sldMk cId="912795373" sldId="2147375934"/>
            <ac:spMk id="2" creationId="{4152143F-D87C-4F04-53A8-8F874C6C5008}"/>
          </ac:spMkLst>
        </pc:spChg>
        <pc:spChg chg="mod">
          <ac:chgData name="Casañas,Maria,ES-Esplugues Llobregat" userId="9c3c1cf4-2527-4e92-a7e2-652e81813ac9" providerId="ADAL" clId="{B9FE0FE3-9219-46E0-A307-0DF3AB7FE128}" dt="2023-11-14T09:17:56.864" v="6336" actId="1076"/>
          <ac:spMkLst>
            <pc:docMk/>
            <pc:sldMk cId="912795373" sldId="2147375934"/>
            <ac:spMk id="5" creationId="{67C7EEA2-53C6-FB6C-4814-E11BA3AABD5A}"/>
          </ac:spMkLst>
        </pc:spChg>
      </pc:sldChg>
      <pc:sldChg chg="modSp add del mod setBg">
        <pc:chgData name="Casañas,Maria,ES-Esplugues Llobregat" userId="9c3c1cf4-2527-4e92-a7e2-652e81813ac9" providerId="ADAL" clId="{B9FE0FE3-9219-46E0-A307-0DF3AB7FE128}" dt="2023-11-14T09:18:06.023" v="6338" actId="47"/>
        <pc:sldMkLst>
          <pc:docMk/>
          <pc:sldMk cId="1187734964" sldId="2147375935"/>
        </pc:sldMkLst>
        <pc:spChg chg="mod">
          <ac:chgData name="Casañas,Maria,ES-Esplugues Llobregat" userId="9c3c1cf4-2527-4e92-a7e2-652e81813ac9" providerId="ADAL" clId="{B9FE0FE3-9219-46E0-A307-0DF3AB7FE128}" dt="2023-11-14T09:17:11.723" v="6325" actId="20577"/>
          <ac:spMkLst>
            <pc:docMk/>
            <pc:sldMk cId="1187734964" sldId="2147375935"/>
            <ac:spMk id="5" creationId="{67C7EEA2-53C6-FB6C-4814-E11BA3AABD5A}"/>
          </ac:spMkLst>
        </pc:spChg>
      </pc:sldChg>
      <pc:sldChg chg="addSp delSp modSp add mod ord modShow">
        <pc:chgData name="Casañas,Maria,ES-Esplugues Llobregat" userId="9c3c1cf4-2527-4e92-a7e2-652e81813ac9" providerId="ADAL" clId="{B9FE0FE3-9219-46E0-A307-0DF3AB7FE128}" dt="2023-11-15T10:39:30.226" v="10869"/>
        <pc:sldMkLst>
          <pc:docMk/>
          <pc:sldMk cId="3106796302" sldId="2147375936"/>
        </pc:sldMkLst>
        <pc:spChg chg="add mod">
          <ac:chgData name="Casañas,Maria,ES-Esplugues Llobregat" userId="9c3c1cf4-2527-4e92-a7e2-652e81813ac9" providerId="ADAL" clId="{B9FE0FE3-9219-46E0-A307-0DF3AB7FE128}" dt="2023-11-15T08:43:29.360" v="7952" actId="20577"/>
          <ac:spMkLst>
            <pc:docMk/>
            <pc:sldMk cId="3106796302" sldId="2147375936"/>
            <ac:spMk id="6" creationId="{57AE5F2A-7A4B-A2E3-4B57-331E2B5651D4}"/>
          </ac:spMkLst>
        </pc:spChg>
        <pc:spChg chg="add mod">
          <ac:chgData name="Casañas,Maria,ES-Esplugues Llobregat" userId="9c3c1cf4-2527-4e92-a7e2-652e81813ac9" providerId="ADAL" clId="{B9FE0FE3-9219-46E0-A307-0DF3AB7FE128}" dt="2023-11-15T08:45:02.201" v="8110" actId="1076"/>
          <ac:spMkLst>
            <pc:docMk/>
            <pc:sldMk cId="3106796302" sldId="2147375936"/>
            <ac:spMk id="7" creationId="{4D2934D4-35B9-C342-A170-0E4419B9B116}"/>
          </ac:spMkLst>
        </pc:spChg>
        <pc:picChg chg="add del">
          <ac:chgData name="Casañas,Maria,ES-Esplugues Llobregat" userId="9c3c1cf4-2527-4e92-a7e2-652e81813ac9" providerId="ADAL" clId="{B9FE0FE3-9219-46E0-A307-0DF3AB7FE128}" dt="2023-11-13T15:06:00.776" v="1811" actId="478"/>
          <ac:picMkLst>
            <pc:docMk/>
            <pc:sldMk cId="3106796302" sldId="2147375936"/>
            <ac:picMk id="3" creationId="{88A92CFC-6AF9-CB35-FDCF-5ED369429EF8}"/>
          </ac:picMkLst>
        </pc:picChg>
        <pc:picChg chg="add">
          <ac:chgData name="Casañas,Maria,ES-Esplugues Llobregat" userId="9c3c1cf4-2527-4e92-a7e2-652e81813ac9" providerId="ADAL" clId="{B9FE0FE3-9219-46E0-A307-0DF3AB7FE128}" dt="2023-11-13T15:06:15.036" v="1812" actId="22"/>
          <ac:picMkLst>
            <pc:docMk/>
            <pc:sldMk cId="3106796302" sldId="2147375936"/>
            <ac:picMk id="5" creationId="{2613A8A6-EC1D-091B-A582-2FF800DBB049}"/>
          </ac:picMkLst>
        </pc:picChg>
      </pc:sldChg>
      <pc:sldChg chg="addSp delSp modSp add mod setBg">
        <pc:chgData name="Casañas,Maria,ES-Esplugues Llobregat" userId="9c3c1cf4-2527-4e92-a7e2-652e81813ac9" providerId="ADAL" clId="{B9FE0FE3-9219-46E0-A307-0DF3AB7FE128}" dt="2023-11-14T15:34:40.620" v="7762" actId="6549"/>
        <pc:sldMkLst>
          <pc:docMk/>
          <pc:sldMk cId="271258805" sldId="2147375937"/>
        </pc:sldMkLst>
        <pc:spChg chg="add mod">
          <ac:chgData name="Casañas,Maria,ES-Esplugues Llobregat" userId="9c3c1cf4-2527-4e92-a7e2-652e81813ac9" providerId="ADAL" clId="{B9FE0FE3-9219-46E0-A307-0DF3AB7FE128}" dt="2023-11-14T15:34:40.620" v="7762" actId="6549"/>
          <ac:spMkLst>
            <pc:docMk/>
            <pc:sldMk cId="271258805" sldId="2147375937"/>
            <ac:spMk id="10" creationId="{B2723D44-06A9-CB12-80A2-A4EB58C197FA}"/>
          </ac:spMkLst>
        </pc:spChg>
        <pc:picChg chg="add del mod">
          <ac:chgData name="Casañas,Maria,ES-Esplugues Llobregat" userId="9c3c1cf4-2527-4e92-a7e2-652e81813ac9" providerId="ADAL" clId="{B9FE0FE3-9219-46E0-A307-0DF3AB7FE128}" dt="2023-11-13T13:45:09.045" v="1093" actId="478"/>
          <ac:picMkLst>
            <pc:docMk/>
            <pc:sldMk cId="271258805" sldId="2147375937"/>
            <ac:picMk id="3" creationId="{C9BFB66E-5B7B-85C1-04C0-BA613F78D193}"/>
          </ac:picMkLst>
        </pc:picChg>
        <pc:picChg chg="add mod">
          <ac:chgData name="Casañas,Maria,ES-Esplugues Llobregat" userId="9c3c1cf4-2527-4e92-a7e2-652e81813ac9" providerId="ADAL" clId="{B9FE0FE3-9219-46E0-A307-0DF3AB7FE128}" dt="2023-11-13T13:46:42.177" v="1109" actId="1076"/>
          <ac:picMkLst>
            <pc:docMk/>
            <pc:sldMk cId="271258805" sldId="2147375937"/>
            <ac:picMk id="5" creationId="{DBDFAB73-32F0-C5A1-3DD8-7B3B63D6326D}"/>
          </ac:picMkLst>
        </pc:picChg>
        <pc:picChg chg="add mod">
          <ac:chgData name="Casañas,Maria,ES-Esplugues Llobregat" userId="9c3c1cf4-2527-4e92-a7e2-652e81813ac9" providerId="ADAL" clId="{B9FE0FE3-9219-46E0-A307-0DF3AB7FE128}" dt="2023-11-13T13:46:42.177" v="1109" actId="1076"/>
          <ac:picMkLst>
            <pc:docMk/>
            <pc:sldMk cId="271258805" sldId="2147375937"/>
            <ac:picMk id="7" creationId="{B95B99A2-8E11-DE91-4C11-218D26544E46}"/>
          </ac:picMkLst>
        </pc:picChg>
        <pc:picChg chg="add mod">
          <ac:chgData name="Casañas,Maria,ES-Esplugues Llobregat" userId="9c3c1cf4-2527-4e92-a7e2-652e81813ac9" providerId="ADAL" clId="{B9FE0FE3-9219-46E0-A307-0DF3AB7FE128}" dt="2023-11-13T13:47:21.016" v="1113" actId="1076"/>
          <ac:picMkLst>
            <pc:docMk/>
            <pc:sldMk cId="271258805" sldId="2147375937"/>
            <ac:picMk id="9" creationId="{EB7599A3-1F3D-A04C-E175-327DE51AA856}"/>
          </ac:picMkLst>
        </pc:picChg>
      </pc:sldChg>
      <pc:sldChg chg="addSp delSp modSp add mod ord setBg">
        <pc:chgData name="Casañas,Maria,ES-Esplugues Llobregat" userId="9c3c1cf4-2527-4e92-a7e2-652e81813ac9" providerId="ADAL" clId="{B9FE0FE3-9219-46E0-A307-0DF3AB7FE128}" dt="2023-11-15T10:27:26.459" v="10435" actId="1036"/>
        <pc:sldMkLst>
          <pc:docMk/>
          <pc:sldMk cId="1829265852" sldId="2147375938"/>
        </pc:sldMkLst>
        <pc:spChg chg="add mod">
          <ac:chgData name="Casañas,Maria,ES-Esplugues Llobregat" userId="9c3c1cf4-2527-4e92-a7e2-652e81813ac9" providerId="ADAL" clId="{B9FE0FE3-9219-46E0-A307-0DF3AB7FE128}" dt="2023-11-15T10:27:26.459" v="10435" actId="1036"/>
          <ac:spMkLst>
            <pc:docMk/>
            <pc:sldMk cId="1829265852" sldId="2147375938"/>
            <ac:spMk id="4" creationId="{30DE3E47-36DA-DF9D-2261-2A8B0A8229BE}"/>
          </ac:spMkLst>
        </pc:spChg>
        <pc:spChg chg="add mod">
          <ac:chgData name="Casañas,Maria,ES-Esplugues Llobregat" userId="9c3c1cf4-2527-4e92-a7e2-652e81813ac9" providerId="ADAL" clId="{B9FE0FE3-9219-46E0-A307-0DF3AB7FE128}" dt="2023-11-15T10:27:26.459" v="10435" actId="1036"/>
          <ac:spMkLst>
            <pc:docMk/>
            <pc:sldMk cId="1829265852" sldId="2147375938"/>
            <ac:spMk id="6" creationId="{273EEB52-F32F-570D-B6E8-1F319F28D9D6}"/>
          </ac:spMkLst>
        </pc:spChg>
        <pc:spChg chg="mod">
          <ac:chgData name="Casañas,Maria,ES-Esplugues Llobregat" userId="9c3c1cf4-2527-4e92-a7e2-652e81813ac9" providerId="ADAL" clId="{B9FE0FE3-9219-46E0-A307-0DF3AB7FE128}" dt="2023-11-14T15:35:22.659" v="7813" actId="20577"/>
          <ac:spMkLst>
            <pc:docMk/>
            <pc:sldMk cId="1829265852" sldId="2147375938"/>
            <ac:spMk id="10" creationId="{B2723D44-06A9-CB12-80A2-A4EB58C197FA}"/>
          </ac:spMkLst>
        </pc:spChg>
        <pc:graphicFrameChg chg="add mod modGraphic">
          <ac:chgData name="Casañas,Maria,ES-Esplugues Llobregat" userId="9c3c1cf4-2527-4e92-a7e2-652e81813ac9" providerId="ADAL" clId="{B9FE0FE3-9219-46E0-A307-0DF3AB7FE128}" dt="2023-11-15T10:27:26.459" v="10435" actId="1036"/>
          <ac:graphicFrameMkLst>
            <pc:docMk/>
            <pc:sldMk cId="1829265852" sldId="2147375938"/>
            <ac:graphicFrameMk id="2" creationId="{5224F549-FC22-0869-F6AA-1B15057BDBB3}"/>
          </ac:graphicFrameMkLst>
        </pc:graphicFrameChg>
        <pc:graphicFrameChg chg="add del mod modGraphic">
          <ac:chgData name="Casañas,Maria,ES-Esplugues Llobregat" userId="9c3c1cf4-2527-4e92-a7e2-652e81813ac9" providerId="ADAL" clId="{B9FE0FE3-9219-46E0-A307-0DF3AB7FE128}" dt="2023-11-14T15:27:47.858" v="7576" actId="478"/>
          <ac:graphicFrameMkLst>
            <pc:docMk/>
            <pc:sldMk cId="1829265852" sldId="2147375938"/>
            <ac:graphicFrameMk id="3" creationId="{90E1B6AC-C053-B5CD-3CFF-B43052434D6D}"/>
          </ac:graphicFrameMkLst>
        </pc:graphicFrameChg>
        <pc:graphicFrameChg chg="add mod modGraphic">
          <ac:chgData name="Casañas,Maria,ES-Esplugues Llobregat" userId="9c3c1cf4-2527-4e92-a7e2-652e81813ac9" providerId="ADAL" clId="{B9FE0FE3-9219-46E0-A307-0DF3AB7FE128}" dt="2023-11-15T10:27:26.459" v="10435" actId="1036"/>
          <ac:graphicFrameMkLst>
            <pc:docMk/>
            <pc:sldMk cId="1829265852" sldId="2147375938"/>
            <ac:graphicFrameMk id="8" creationId="{F9AA5239-7C3A-3459-CF33-1199192805E2}"/>
          </ac:graphicFrameMkLst>
        </pc:graphicFrameChg>
        <pc:picChg chg="del">
          <ac:chgData name="Casañas,Maria,ES-Esplugues Llobregat" userId="9c3c1cf4-2527-4e92-a7e2-652e81813ac9" providerId="ADAL" clId="{B9FE0FE3-9219-46E0-A307-0DF3AB7FE128}" dt="2023-11-13T13:49:11.289" v="1190" actId="478"/>
          <ac:picMkLst>
            <pc:docMk/>
            <pc:sldMk cId="1829265852" sldId="2147375938"/>
            <ac:picMk id="5" creationId="{DBDFAB73-32F0-C5A1-3DD8-7B3B63D6326D}"/>
          </ac:picMkLst>
        </pc:picChg>
        <pc:picChg chg="del">
          <ac:chgData name="Casañas,Maria,ES-Esplugues Llobregat" userId="9c3c1cf4-2527-4e92-a7e2-652e81813ac9" providerId="ADAL" clId="{B9FE0FE3-9219-46E0-A307-0DF3AB7FE128}" dt="2023-11-13T13:49:12.347" v="1191" actId="478"/>
          <ac:picMkLst>
            <pc:docMk/>
            <pc:sldMk cId="1829265852" sldId="2147375938"/>
            <ac:picMk id="7" creationId="{B95B99A2-8E11-DE91-4C11-218D26544E46}"/>
          </ac:picMkLst>
        </pc:picChg>
        <pc:picChg chg="del">
          <ac:chgData name="Casañas,Maria,ES-Esplugues Llobregat" userId="9c3c1cf4-2527-4e92-a7e2-652e81813ac9" providerId="ADAL" clId="{B9FE0FE3-9219-46E0-A307-0DF3AB7FE128}" dt="2023-11-13T13:55:18.680" v="1522" actId="478"/>
          <ac:picMkLst>
            <pc:docMk/>
            <pc:sldMk cId="1829265852" sldId="2147375938"/>
            <ac:picMk id="9" creationId="{EB7599A3-1F3D-A04C-E175-327DE51AA856}"/>
          </ac:picMkLst>
        </pc:picChg>
      </pc:sldChg>
      <pc:sldChg chg="addSp delSp modSp add mod ord setBg">
        <pc:chgData name="Casañas,Maria,ES-Esplugues Llobregat" userId="9c3c1cf4-2527-4e92-a7e2-652e81813ac9" providerId="ADAL" clId="{B9FE0FE3-9219-46E0-A307-0DF3AB7FE128}" dt="2023-11-15T10:43:44.886" v="11080"/>
        <pc:sldMkLst>
          <pc:docMk/>
          <pc:sldMk cId="2014268288" sldId="2147375939"/>
        </pc:sldMkLst>
        <pc:spChg chg="mod">
          <ac:chgData name="Casañas,Maria,ES-Esplugues Llobregat" userId="9c3c1cf4-2527-4e92-a7e2-652e81813ac9" providerId="ADAL" clId="{B9FE0FE3-9219-46E0-A307-0DF3AB7FE128}" dt="2023-11-15T10:41:28.278" v="11067" actId="20577"/>
          <ac:spMkLst>
            <pc:docMk/>
            <pc:sldMk cId="2014268288" sldId="2147375939"/>
            <ac:spMk id="2" creationId="{01A6E547-7D05-9FA4-9231-E954015D46E9}"/>
          </ac:spMkLst>
        </pc:spChg>
        <pc:spChg chg="mod">
          <ac:chgData name="Casañas,Maria,ES-Esplugues Llobregat" userId="9c3c1cf4-2527-4e92-a7e2-652e81813ac9" providerId="ADAL" clId="{B9FE0FE3-9219-46E0-A307-0DF3AB7FE128}" dt="2023-11-15T10:40:19.644" v="10959" actId="1076"/>
          <ac:spMkLst>
            <pc:docMk/>
            <pc:sldMk cId="2014268288" sldId="2147375939"/>
            <ac:spMk id="3" creationId="{203771CE-4647-27CE-6F18-2EF10B88BB30}"/>
          </ac:spMkLst>
        </pc:spChg>
        <pc:spChg chg="del">
          <ac:chgData name="Casañas,Maria,ES-Esplugues Llobregat" userId="9c3c1cf4-2527-4e92-a7e2-652e81813ac9" providerId="ADAL" clId="{B9FE0FE3-9219-46E0-A307-0DF3AB7FE128}" dt="2023-11-13T15:17:40.973" v="2308" actId="478"/>
          <ac:spMkLst>
            <pc:docMk/>
            <pc:sldMk cId="2014268288" sldId="2147375939"/>
            <ac:spMk id="4" creationId="{9F2B0C96-79C9-EA6D-BF2D-0A36324E8728}"/>
          </ac:spMkLst>
        </pc:spChg>
        <pc:picChg chg="del">
          <ac:chgData name="Casañas,Maria,ES-Esplugues Llobregat" userId="9c3c1cf4-2527-4e92-a7e2-652e81813ac9" providerId="ADAL" clId="{B9FE0FE3-9219-46E0-A307-0DF3AB7FE128}" dt="2023-11-13T15:17:41.596" v="2309" actId="478"/>
          <ac:picMkLst>
            <pc:docMk/>
            <pc:sldMk cId="2014268288" sldId="2147375939"/>
            <ac:picMk id="6" creationId="{1D2D0D54-6A6F-8B5C-905D-6DAA64F7B2F0}"/>
          </ac:picMkLst>
        </pc:picChg>
        <pc:picChg chg="add del mod">
          <ac:chgData name="Casañas,Maria,ES-Esplugues Llobregat" userId="9c3c1cf4-2527-4e92-a7e2-652e81813ac9" providerId="ADAL" clId="{B9FE0FE3-9219-46E0-A307-0DF3AB7FE128}" dt="2023-11-15T10:40:16.927" v="10958" actId="478"/>
          <ac:picMkLst>
            <pc:docMk/>
            <pc:sldMk cId="2014268288" sldId="2147375939"/>
            <ac:picMk id="7" creationId="{622E42CD-BD28-8E50-816F-F9BEE876F430}"/>
          </ac:picMkLst>
        </pc:picChg>
        <pc:picChg chg="add del mod">
          <ac:chgData name="Casañas,Maria,ES-Esplugues Llobregat" userId="9c3c1cf4-2527-4e92-a7e2-652e81813ac9" providerId="ADAL" clId="{B9FE0FE3-9219-46E0-A307-0DF3AB7FE128}" dt="2023-11-15T10:40:16.387" v="10957" actId="478"/>
          <ac:picMkLst>
            <pc:docMk/>
            <pc:sldMk cId="2014268288" sldId="2147375939"/>
            <ac:picMk id="9" creationId="{3052F7FE-9621-1D25-D079-9AC169B76B8E}"/>
          </ac:picMkLst>
        </pc:picChg>
      </pc:sldChg>
      <pc:sldChg chg="delSp modSp add mod setBg">
        <pc:chgData name="Casañas,Maria,ES-Esplugues Llobregat" userId="9c3c1cf4-2527-4e92-a7e2-652e81813ac9" providerId="ADAL" clId="{B9FE0FE3-9219-46E0-A307-0DF3AB7FE128}" dt="2023-11-15T10:43:11.731" v="11077"/>
        <pc:sldMkLst>
          <pc:docMk/>
          <pc:sldMk cId="2512205675" sldId="2147375940"/>
        </pc:sldMkLst>
        <pc:spChg chg="mod">
          <ac:chgData name="Casañas,Maria,ES-Esplugues Llobregat" userId="9c3c1cf4-2527-4e92-a7e2-652e81813ac9" providerId="ADAL" clId="{B9FE0FE3-9219-46E0-A307-0DF3AB7FE128}" dt="2023-11-14T09:13:30.992" v="6267" actId="20577"/>
          <ac:spMkLst>
            <pc:docMk/>
            <pc:sldMk cId="2512205675" sldId="2147375940"/>
            <ac:spMk id="2" creationId="{01A6E547-7D05-9FA4-9231-E954015D46E9}"/>
          </ac:spMkLst>
        </pc:spChg>
        <pc:spChg chg="mod">
          <ac:chgData name="Casañas,Maria,ES-Esplugues Llobregat" userId="9c3c1cf4-2527-4e92-a7e2-652e81813ac9" providerId="ADAL" clId="{B9FE0FE3-9219-46E0-A307-0DF3AB7FE128}" dt="2023-11-15T09:50:20.118" v="9824" actId="20577"/>
          <ac:spMkLst>
            <pc:docMk/>
            <pc:sldMk cId="2512205675" sldId="2147375940"/>
            <ac:spMk id="3" creationId="{203771CE-4647-27CE-6F18-2EF10B88BB30}"/>
          </ac:spMkLst>
        </pc:spChg>
        <pc:spChg chg="del">
          <ac:chgData name="Casañas,Maria,ES-Esplugues Llobregat" userId="9c3c1cf4-2527-4e92-a7e2-652e81813ac9" providerId="ADAL" clId="{B9FE0FE3-9219-46E0-A307-0DF3AB7FE128}" dt="2023-11-13T17:00:06.118" v="4572" actId="478"/>
          <ac:spMkLst>
            <pc:docMk/>
            <pc:sldMk cId="2512205675" sldId="2147375940"/>
            <ac:spMk id="4" creationId="{9F2B0C96-79C9-EA6D-BF2D-0A36324E8728}"/>
          </ac:spMkLst>
        </pc:spChg>
        <pc:picChg chg="del">
          <ac:chgData name="Casañas,Maria,ES-Esplugues Llobregat" userId="9c3c1cf4-2527-4e92-a7e2-652e81813ac9" providerId="ADAL" clId="{B9FE0FE3-9219-46E0-A307-0DF3AB7FE128}" dt="2023-11-13T17:00:06.566" v="4573" actId="478"/>
          <ac:picMkLst>
            <pc:docMk/>
            <pc:sldMk cId="2512205675" sldId="2147375940"/>
            <ac:picMk id="6" creationId="{1D2D0D54-6A6F-8B5C-905D-6DAA64F7B2F0}"/>
          </ac:picMkLst>
        </pc:picChg>
      </pc:sldChg>
      <pc:sldChg chg="addSp delSp modSp add del mod setBg">
        <pc:chgData name="Casañas,Maria,ES-Esplugues Llobregat" userId="9c3c1cf4-2527-4e92-a7e2-652e81813ac9" providerId="ADAL" clId="{B9FE0FE3-9219-46E0-A307-0DF3AB7FE128}" dt="2023-11-13T15:59:29.572" v="2873" actId="47"/>
        <pc:sldMkLst>
          <pc:docMk/>
          <pc:sldMk cId="3713350817" sldId="2147375940"/>
        </pc:sldMkLst>
        <pc:spChg chg="del">
          <ac:chgData name="Casañas,Maria,ES-Esplugues Llobregat" userId="9c3c1cf4-2527-4e92-a7e2-652e81813ac9" providerId="ADAL" clId="{B9FE0FE3-9219-46E0-A307-0DF3AB7FE128}" dt="2023-11-13T15:36:35.466" v="2726" actId="478"/>
          <ac:spMkLst>
            <pc:docMk/>
            <pc:sldMk cId="3713350817" sldId="2147375940"/>
            <ac:spMk id="4" creationId="{30DE3E47-36DA-DF9D-2261-2A8B0A8229BE}"/>
          </ac:spMkLst>
        </pc:spChg>
        <pc:spChg chg="mod">
          <ac:chgData name="Casañas,Maria,ES-Esplugues Llobregat" userId="9c3c1cf4-2527-4e92-a7e2-652e81813ac9" providerId="ADAL" clId="{B9FE0FE3-9219-46E0-A307-0DF3AB7FE128}" dt="2023-11-13T15:36:29.361" v="2725" actId="20577"/>
          <ac:spMkLst>
            <pc:docMk/>
            <pc:sldMk cId="3713350817" sldId="2147375940"/>
            <ac:spMk id="10" creationId="{B2723D44-06A9-CB12-80A2-A4EB58C197FA}"/>
          </ac:spMkLst>
        </pc:spChg>
        <pc:graphicFrameChg chg="del">
          <ac:chgData name="Casañas,Maria,ES-Esplugues Llobregat" userId="9c3c1cf4-2527-4e92-a7e2-652e81813ac9" providerId="ADAL" clId="{B9FE0FE3-9219-46E0-A307-0DF3AB7FE128}" dt="2023-11-13T15:36:06.450" v="2697" actId="478"/>
          <ac:graphicFrameMkLst>
            <pc:docMk/>
            <pc:sldMk cId="3713350817" sldId="2147375940"/>
            <ac:graphicFrameMk id="2" creationId="{5224F549-FC22-0869-F6AA-1B15057BDBB3}"/>
          </ac:graphicFrameMkLst>
        </pc:graphicFrameChg>
        <pc:graphicFrameChg chg="del">
          <ac:chgData name="Casañas,Maria,ES-Esplugues Llobregat" userId="9c3c1cf4-2527-4e92-a7e2-652e81813ac9" providerId="ADAL" clId="{B9FE0FE3-9219-46E0-A307-0DF3AB7FE128}" dt="2023-11-13T15:36:04.874" v="2696" actId="478"/>
          <ac:graphicFrameMkLst>
            <pc:docMk/>
            <pc:sldMk cId="3713350817" sldId="2147375940"/>
            <ac:graphicFrameMk id="3" creationId="{90E1B6AC-C053-B5CD-3CFF-B43052434D6D}"/>
          </ac:graphicFrameMkLst>
        </pc:graphicFrameChg>
        <pc:picChg chg="add del">
          <ac:chgData name="Casañas,Maria,ES-Esplugues Llobregat" userId="9c3c1cf4-2527-4e92-a7e2-652e81813ac9" providerId="ADAL" clId="{B9FE0FE3-9219-46E0-A307-0DF3AB7FE128}" dt="2023-11-13T15:55:49.297" v="2872" actId="478"/>
          <ac:picMkLst>
            <pc:docMk/>
            <pc:sldMk cId="3713350817" sldId="2147375940"/>
            <ac:picMk id="6" creationId="{A04546DE-F63D-8F18-0B6F-362C9B599B63}"/>
          </ac:picMkLst>
        </pc:picChg>
      </pc:sldChg>
      <pc:sldChg chg="addSp modSp new mod ord modShow">
        <pc:chgData name="Casañas,Maria,ES-Esplugues Llobregat" userId="9c3c1cf4-2527-4e92-a7e2-652e81813ac9" providerId="ADAL" clId="{B9FE0FE3-9219-46E0-A307-0DF3AB7FE128}" dt="2023-11-15T10:39:30.226" v="10869"/>
        <pc:sldMkLst>
          <pc:docMk/>
          <pc:sldMk cId="932488699" sldId="2147375941"/>
        </pc:sldMkLst>
        <pc:spChg chg="add mod">
          <ac:chgData name="Casañas,Maria,ES-Esplugues Llobregat" userId="9c3c1cf4-2527-4e92-a7e2-652e81813ac9" providerId="ADAL" clId="{B9FE0FE3-9219-46E0-A307-0DF3AB7FE128}" dt="2023-11-14T14:37:59.257" v="6604" actId="20577"/>
          <ac:spMkLst>
            <pc:docMk/>
            <pc:sldMk cId="932488699" sldId="2147375941"/>
            <ac:spMk id="6" creationId="{4A69170C-67F9-0AC5-31B3-B0F9C5B1E2D2}"/>
          </ac:spMkLst>
        </pc:spChg>
        <pc:spChg chg="add mod">
          <ac:chgData name="Casañas,Maria,ES-Esplugues Llobregat" userId="9c3c1cf4-2527-4e92-a7e2-652e81813ac9" providerId="ADAL" clId="{B9FE0FE3-9219-46E0-A307-0DF3AB7FE128}" dt="2023-11-15T08:45:14.596" v="8128" actId="20577"/>
          <ac:spMkLst>
            <pc:docMk/>
            <pc:sldMk cId="932488699" sldId="2147375941"/>
            <ac:spMk id="7" creationId="{22CDC62A-A8EE-1639-5BA3-ED14AD8684AF}"/>
          </ac:spMkLst>
        </pc:spChg>
        <pc:picChg chg="add">
          <ac:chgData name="Casañas,Maria,ES-Esplugues Llobregat" userId="9c3c1cf4-2527-4e92-a7e2-652e81813ac9" providerId="ADAL" clId="{B9FE0FE3-9219-46E0-A307-0DF3AB7FE128}" dt="2023-11-14T08:24:12.014" v="5131" actId="22"/>
          <ac:picMkLst>
            <pc:docMk/>
            <pc:sldMk cId="932488699" sldId="2147375941"/>
            <ac:picMk id="3" creationId="{8C806887-A714-1F84-B22C-3FF84E5609B2}"/>
          </ac:picMkLst>
        </pc:picChg>
        <pc:picChg chg="add mod">
          <ac:chgData name="Casañas,Maria,ES-Esplugues Llobregat" userId="9c3c1cf4-2527-4e92-a7e2-652e81813ac9" providerId="ADAL" clId="{B9FE0FE3-9219-46E0-A307-0DF3AB7FE128}" dt="2023-11-14T14:37:03.313" v="6603" actId="1076"/>
          <ac:picMkLst>
            <pc:docMk/>
            <pc:sldMk cId="932488699" sldId="2147375941"/>
            <ac:picMk id="5" creationId="{D8BCDAB8-B40D-6BEF-BD5A-9F49C6C14C3B}"/>
          </ac:picMkLst>
        </pc:picChg>
      </pc:sldChg>
      <pc:sldChg chg="addSp modSp new mod ord modShow">
        <pc:chgData name="Casañas,Maria,ES-Esplugues Llobregat" userId="9c3c1cf4-2527-4e92-a7e2-652e81813ac9" providerId="ADAL" clId="{B9FE0FE3-9219-46E0-A307-0DF3AB7FE128}" dt="2023-11-15T10:39:30.226" v="10869"/>
        <pc:sldMkLst>
          <pc:docMk/>
          <pc:sldMk cId="436086164" sldId="2147375942"/>
        </pc:sldMkLst>
        <pc:spChg chg="add mod">
          <ac:chgData name="Casañas,Maria,ES-Esplugues Llobregat" userId="9c3c1cf4-2527-4e92-a7e2-652e81813ac9" providerId="ADAL" clId="{B9FE0FE3-9219-46E0-A307-0DF3AB7FE128}" dt="2023-11-14T08:46:45.706" v="5944" actId="20577"/>
          <ac:spMkLst>
            <pc:docMk/>
            <pc:sldMk cId="436086164" sldId="2147375942"/>
            <ac:spMk id="6" creationId="{8AF07F44-D06C-753C-5757-FC32087E1859}"/>
          </ac:spMkLst>
        </pc:spChg>
        <pc:spChg chg="add mod">
          <ac:chgData name="Casañas,Maria,ES-Esplugues Llobregat" userId="9c3c1cf4-2527-4e92-a7e2-652e81813ac9" providerId="ADAL" clId="{B9FE0FE3-9219-46E0-A307-0DF3AB7FE128}" dt="2023-11-15T08:45:39.121" v="8132"/>
          <ac:spMkLst>
            <pc:docMk/>
            <pc:sldMk cId="436086164" sldId="2147375942"/>
            <ac:spMk id="7" creationId="{F4686DE2-952F-2ED1-6B20-C3CFDF292931}"/>
          </ac:spMkLst>
        </pc:spChg>
        <pc:picChg chg="add mod">
          <ac:chgData name="Casañas,Maria,ES-Esplugues Llobregat" userId="9c3c1cf4-2527-4e92-a7e2-652e81813ac9" providerId="ADAL" clId="{B9FE0FE3-9219-46E0-A307-0DF3AB7FE128}" dt="2023-11-15T08:45:38.081" v="8131" actId="1076"/>
          <ac:picMkLst>
            <pc:docMk/>
            <pc:sldMk cId="436086164" sldId="2147375942"/>
            <ac:picMk id="3" creationId="{0561B29C-2B7D-1E26-0AFF-AA88E12E02B3}"/>
          </ac:picMkLst>
        </pc:picChg>
        <pc:picChg chg="add mod">
          <ac:chgData name="Casañas,Maria,ES-Esplugues Llobregat" userId="9c3c1cf4-2527-4e92-a7e2-652e81813ac9" providerId="ADAL" clId="{B9FE0FE3-9219-46E0-A307-0DF3AB7FE128}" dt="2023-11-14T08:42:16.712" v="5791" actId="1076"/>
          <ac:picMkLst>
            <pc:docMk/>
            <pc:sldMk cId="436086164" sldId="2147375942"/>
            <ac:picMk id="5" creationId="{6CC02FC1-8CEC-6FEB-BD5B-D6DBF2EDD4F1}"/>
          </ac:picMkLst>
        </pc:picChg>
      </pc:sldChg>
      <pc:sldChg chg="addSp modSp new mod ord modShow">
        <pc:chgData name="Casañas,Maria,ES-Esplugues Llobregat" userId="9c3c1cf4-2527-4e92-a7e2-652e81813ac9" providerId="ADAL" clId="{B9FE0FE3-9219-46E0-A307-0DF3AB7FE128}" dt="2023-11-15T10:39:30.226" v="10869"/>
        <pc:sldMkLst>
          <pc:docMk/>
          <pc:sldMk cId="2654374696" sldId="2147375943"/>
        </pc:sldMkLst>
        <pc:spChg chg="add mod">
          <ac:chgData name="Casañas,Maria,ES-Esplugues Llobregat" userId="9c3c1cf4-2527-4e92-a7e2-652e81813ac9" providerId="ADAL" clId="{B9FE0FE3-9219-46E0-A307-0DF3AB7FE128}" dt="2023-11-15T08:44:25.585" v="8068" actId="1076"/>
          <ac:spMkLst>
            <pc:docMk/>
            <pc:sldMk cId="2654374696" sldId="2147375943"/>
            <ac:spMk id="4" creationId="{F3C5E4DC-EF9B-AD9F-9B0D-6B27096E3FC4}"/>
          </ac:spMkLst>
        </pc:spChg>
        <pc:spChg chg="add mod">
          <ac:chgData name="Casañas,Maria,ES-Esplugues Llobregat" userId="9c3c1cf4-2527-4e92-a7e2-652e81813ac9" providerId="ADAL" clId="{B9FE0FE3-9219-46E0-A307-0DF3AB7FE128}" dt="2023-11-15T08:45:27.152" v="8130"/>
          <ac:spMkLst>
            <pc:docMk/>
            <pc:sldMk cId="2654374696" sldId="2147375943"/>
            <ac:spMk id="5" creationId="{04662C59-308E-8127-6D03-155C6A4BD227}"/>
          </ac:spMkLst>
        </pc:spChg>
        <pc:picChg chg="add">
          <ac:chgData name="Casañas,Maria,ES-Esplugues Llobregat" userId="9c3c1cf4-2527-4e92-a7e2-652e81813ac9" providerId="ADAL" clId="{B9FE0FE3-9219-46E0-A307-0DF3AB7FE128}" dt="2023-11-14T14:25:15.132" v="6399" actId="22"/>
          <ac:picMkLst>
            <pc:docMk/>
            <pc:sldMk cId="2654374696" sldId="2147375943"/>
            <ac:picMk id="3" creationId="{E93E9D69-6AB0-CE26-E24A-CA0BEAB54D29}"/>
          </ac:picMkLst>
        </pc:picChg>
      </pc:sldChg>
      <pc:sldChg chg="addSp modSp new mod setBg">
        <pc:chgData name="Casañas,Maria,ES-Esplugues Llobregat" userId="9c3c1cf4-2527-4e92-a7e2-652e81813ac9" providerId="ADAL" clId="{B9FE0FE3-9219-46E0-A307-0DF3AB7FE128}" dt="2023-11-15T10:41:55.676" v="11076" actId="313"/>
        <pc:sldMkLst>
          <pc:docMk/>
          <pc:sldMk cId="3294221151" sldId="2147375944"/>
        </pc:sldMkLst>
        <pc:spChg chg="add mod">
          <ac:chgData name="Casañas,Maria,ES-Esplugues Llobregat" userId="9c3c1cf4-2527-4e92-a7e2-652e81813ac9" providerId="ADAL" clId="{B9FE0FE3-9219-46E0-A307-0DF3AB7FE128}" dt="2023-11-15T10:41:55.676" v="11076" actId="313"/>
          <ac:spMkLst>
            <pc:docMk/>
            <pc:sldMk cId="3294221151" sldId="2147375944"/>
            <ac:spMk id="4" creationId="{588D083E-FCFF-4814-89F8-8446654AB0FF}"/>
          </ac:spMkLst>
        </pc:spChg>
        <pc:spChg chg="add mod">
          <ac:chgData name="Casañas,Maria,ES-Esplugues Llobregat" userId="9c3c1cf4-2527-4e92-a7e2-652e81813ac9" providerId="ADAL" clId="{B9FE0FE3-9219-46E0-A307-0DF3AB7FE128}" dt="2023-11-14T15:30:51.185" v="7677" actId="20577"/>
          <ac:spMkLst>
            <pc:docMk/>
            <pc:sldMk cId="3294221151" sldId="2147375944"/>
            <ac:spMk id="5" creationId="{0A7DD7F3-7890-82DE-F1B8-DE4B5CDEC3A3}"/>
          </ac:spMkLst>
        </pc:spChg>
        <pc:picChg chg="add mod">
          <ac:chgData name="Casañas,Maria,ES-Esplugues Llobregat" userId="9c3c1cf4-2527-4e92-a7e2-652e81813ac9" providerId="ADAL" clId="{B9FE0FE3-9219-46E0-A307-0DF3AB7FE128}" dt="2023-11-14T15:26:14.076" v="7496" actId="1076"/>
          <ac:picMkLst>
            <pc:docMk/>
            <pc:sldMk cId="3294221151" sldId="2147375944"/>
            <ac:picMk id="3" creationId="{7AE3F7BB-416A-7697-06A3-A2496A40E4C5}"/>
          </ac:picMkLst>
        </pc:picChg>
      </pc:sldChg>
      <pc:sldChg chg="addSp delSp modSp add mod setBg">
        <pc:chgData name="Casañas,Maria,ES-Esplugues Llobregat" userId="9c3c1cf4-2527-4e92-a7e2-652e81813ac9" providerId="ADAL" clId="{B9FE0FE3-9219-46E0-A307-0DF3AB7FE128}" dt="2023-11-15T10:43:11.731" v="11077"/>
        <pc:sldMkLst>
          <pc:docMk/>
          <pc:sldMk cId="208254722" sldId="2147375945"/>
        </pc:sldMkLst>
        <pc:spChg chg="mod">
          <ac:chgData name="Casañas,Maria,ES-Esplugues Llobregat" userId="9c3c1cf4-2527-4e92-a7e2-652e81813ac9" providerId="ADAL" clId="{B9FE0FE3-9219-46E0-A307-0DF3AB7FE128}" dt="2023-11-15T10:05:03.991" v="10087" actId="1076"/>
          <ac:spMkLst>
            <pc:docMk/>
            <pc:sldMk cId="208254722" sldId="2147375945"/>
            <ac:spMk id="2" creationId="{01A6E547-7D05-9FA4-9231-E954015D46E9}"/>
          </ac:spMkLst>
        </pc:spChg>
        <pc:spChg chg="del">
          <ac:chgData name="Casañas,Maria,ES-Esplugues Llobregat" userId="9c3c1cf4-2527-4e92-a7e2-652e81813ac9" providerId="ADAL" clId="{B9FE0FE3-9219-46E0-A307-0DF3AB7FE128}" dt="2023-11-15T08:47:18.576" v="8302" actId="478"/>
          <ac:spMkLst>
            <pc:docMk/>
            <pc:sldMk cId="208254722" sldId="2147375945"/>
            <ac:spMk id="3" creationId="{203771CE-4647-27CE-6F18-2EF10B88BB30}"/>
          </ac:spMkLst>
        </pc:spChg>
        <pc:spChg chg="add mod">
          <ac:chgData name="Casañas,Maria,ES-Esplugues Llobregat" userId="9c3c1cf4-2527-4e92-a7e2-652e81813ac9" providerId="ADAL" clId="{B9FE0FE3-9219-46E0-A307-0DF3AB7FE128}" dt="2023-11-15T09:57:45.986" v="9995" actId="14100"/>
          <ac:spMkLst>
            <pc:docMk/>
            <pc:sldMk cId="208254722" sldId="2147375945"/>
            <ac:spMk id="6" creationId="{7F484325-A674-6A3C-E1DD-ABF6F9CB43B6}"/>
          </ac:spMkLst>
        </pc:spChg>
        <pc:spChg chg="add del mod">
          <ac:chgData name="Casañas,Maria,ES-Esplugues Llobregat" userId="9c3c1cf4-2527-4e92-a7e2-652e81813ac9" providerId="ADAL" clId="{B9FE0FE3-9219-46E0-A307-0DF3AB7FE128}" dt="2023-11-15T10:03:30.603" v="10084" actId="478"/>
          <ac:spMkLst>
            <pc:docMk/>
            <pc:sldMk cId="208254722" sldId="2147375945"/>
            <ac:spMk id="7" creationId="{FDF2CF3D-5C4B-AB4D-4645-639F07D72814}"/>
          </ac:spMkLst>
        </pc:spChg>
        <pc:spChg chg="add mod">
          <ac:chgData name="Casañas,Maria,ES-Esplugues Llobregat" userId="9c3c1cf4-2527-4e92-a7e2-652e81813ac9" providerId="ADAL" clId="{B9FE0FE3-9219-46E0-A307-0DF3AB7FE128}" dt="2023-11-15T10:03:12.744" v="10083" actId="404"/>
          <ac:spMkLst>
            <pc:docMk/>
            <pc:sldMk cId="208254722" sldId="2147375945"/>
            <ac:spMk id="8" creationId="{2BA07D92-0406-802E-E54D-6C0301955B2B}"/>
          </ac:spMkLst>
        </pc:spChg>
        <pc:spChg chg="add mod">
          <ac:chgData name="Casañas,Maria,ES-Esplugues Llobregat" userId="9c3c1cf4-2527-4e92-a7e2-652e81813ac9" providerId="ADAL" clId="{B9FE0FE3-9219-46E0-A307-0DF3AB7FE128}" dt="2023-11-15T08:56:24.996" v="8448" actId="14100"/>
          <ac:spMkLst>
            <pc:docMk/>
            <pc:sldMk cId="208254722" sldId="2147375945"/>
            <ac:spMk id="23" creationId="{726688BA-94A5-5A93-3555-DCEF64689C79}"/>
          </ac:spMkLst>
        </pc:spChg>
        <pc:spChg chg="add del mod">
          <ac:chgData name="Casañas,Maria,ES-Esplugues Llobregat" userId="9c3c1cf4-2527-4e92-a7e2-652e81813ac9" providerId="ADAL" clId="{B9FE0FE3-9219-46E0-A307-0DF3AB7FE128}" dt="2023-11-15T10:05:00.655" v="10086" actId="478"/>
          <ac:spMkLst>
            <pc:docMk/>
            <pc:sldMk cId="208254722" sldId="2147375945"/>
            <ac:spMk id="24" creationId="{61CF1B7B-B71B-4C8D-92CB-233C74C94A29}"/>
          </ac:spMkLst>
        </pc:spChg>
        <pc:spChg chg="add mod">
          <ac:chgData name="Casañas,Maria,ES-Esplugues Llobregat" userId="9c3c1cf4-2527-4e92-a7e2-652e81813ac9" providerId="ADAL" clId="{B9FE0FE3-9219-46E0-A307-0DF3AB7FE128}" dt="2023-11-15T10:05:33.943" v="10091" actId="207"/>
          <ac:spMkLst>
            <pc:docMk/>
            <pc:sldMk cId="208254722" sldId="2147375945"/>
            <ac:spMk id="25" creationId="{9980F8C7-E9F4-09D5-564A-22359870FAF8}"/>
          </ac:spMkLst>
        </pc:spChg>
        <pc:spChg chg="add del">
          <ac:chgData name="Casañas,Maria,ES-Esplugues Llobregat" userId="9c3c1cf4-2527-4e92-a7e2-652e81813ac9" providerId="ADAL" clId="{B9FE0FE3-9219-46E0-A307-0DF3AB7FE128}" dt="2023-11-15T09:10:25.687" v="8903" actId="478"/>
          <ac:spMkLst>
            <pc:docMk/>
            <pc:sldMk cId="208254722" sldId="2147375945"/>
            <ac:spMk id="38" creationId="{B5B9B9F6-E1EE-EAF6-4801-5B44F6A008A9}"/>
          </ac:spMkLst>
        </pc:spChg>
        <pc:spChg chg="add del mod">
          <ac:chgData name="Casañas,Maria,ES-Esplugues Llobregat" userId="9c3c1cf4-2527-4e92-a7e2-652e81813ac9" providerId="ADAL" clId="{B9FE0FE3-9219-46E0-A307-0DF3AB7FE128}" dt="2023-11-15T10:02:45.859" v="10076" actId="478"/>
          <ac:spMkLst>
            <pc:docMk/>
            <pc:sldMk cId="208254722" sldId="2147375945"/>
            <ac:spMk id="77" creationId="{67C41C9C-E28E-8D7A-7B8A-CE26A0A60F39}"/>
          </ac:spMkLst>
        </pc:spChg>
        <pc:graphicFrameChg chg="add mod modGraphic">
          <ac:chgData name="Casañas,Maria,ES-Esplugues Llobregat" userId="9c3c1cf4-2527-4e92-a7e2-652e81813ac9" providerId="ADAL" clId="{B9FE0FE3-9219-46E0-A307-0DF3AB7FE128}" dt="2023-11-15T10:19:28.679" v="10363"/>
          <ac:graphicFrameMkLst>
            <pc:docMk/>
            <pc:sldMk cId="208254722" sldId="2147375945"/>
            <ac:graphicFrameMk id="36" creationId="{E83192B9-2EAA-B772-57C8-EBDA74215461}"/>
          </ac:graphicFrameMkLst>
        </pc:graphicFrameChg>
        <pc:graphicFrameChg chg="add mod modGraphic">
          <ac:chgData name="Casañas,Maria,ES-Esplugues Llobregat" userId="9c3c1cf4-2527-4e92-a7e2-652e81813ac9" providerId="ADAL" clId="{B9FE0FE3-9219-46E0-A307-0DF3AB7FE128}" dt="2023-11-15T10:19:21.487" v="10359"/>
          <ac:graphicFrameMkLst>
            <pc:docMk/>
            <pc:sldMk cId="208254722" sldId="2147375945"/>
            <ac:graphicFrameMk id="37" creationId="{C9D0E51E-7792-F5C6-56F9-C597ED2A80B7}"/>
          </ac:graphicFrameMkLst>
        </pc:graphicFrameChg>
        <pc:graphicFrameChg chg="add del mod">
          <ac:chgData name="Casañas,Maria,ES-Esplugues Llobregat" userId="9c3c1cf4-2527-4e92-a7e2-652e81813ac9" providerId="ADAL" clId="{B9FE0FE3-9219-46E0-A307-0DF3AB7FE128}" dt="2023-11-15T09:19:29.958" v="9246" actId="478"/>
          <ac:graphicFrameMkLst>
            <pc:docMk/>
            <pc:sldMk cId="208254722" sldId="2147375945"/>
            <ac:graphicFrameMk id="39" creationId="{887D27BA-21A3-60DB-40A4-B190E3B06D1D}"/>
          </ac:graphicFrameMkLst>
        </pc:graphicFrameChg>
        <pc:graphicFrameChg chg="add mod modGraphic">
          <ac:chgData name="Casañas,Maria,ES-Esplugues Llobregat" userId="9c3c1cf4-2527-4e92-a7e2-652e81813ac9" providerId="ADAL" clId="{B9FE0FE3-9219-46E0-A307-0DF3AB7FE128}" dt="2023-11-15T10:14:25.322" v="10293" actId="1076"/>
          <ac:graphicFrameMkLst>
            <pc:docMk/>
            <pc:sldMk cId="208254722" sldId="2147375945"/>
            <ac:graphicFrameMk id="40" creationId="{5FE8D47C-95FD-4EF2-29AA-5D55D22528AB}"/>
          </ac:graphicFrameMkLst>
        </pc:graphicFrameChg>
        <pc:graphicFrameChg chg="add mod modGraphic">
          <ac:chgData name="Casañas,Maria,ES-Esplugues Llobregat" userId="9c3c1cf4-2527-4e92-a7e2-652e81813ac9" providerId="ADAL" clId="{B9FE0FE3-9219-46E0-A307-0DF3AB7FE128}" dt="2023-11-15T10:14:30.705" v="10294" actId="1076"/>
          <ac:graphicFrameMkLst>
            <pc:docMk/>
            <pc:sldMk cId="208254722" sldId="2147375945"/>
            <ac:graphicFrameMk id="41" creationId="{2E381D61-25BF-F47F-9373-242ED4189933}"/>
          </ac:graphicFrameMkLst>
        </pc:graphicFrameChg>
        <pc:graphicFrameChg chg="add mod modGraphic">
          <ac:chgData name="Casañas,Maria,ES-Esplugues Llobregat" userId="9c3c1cf4-2527-4e92-a7e2-652e81813ac9" providerId="ADAL" clId="{B9FE0FE3-9219-46E0-A307-0DF3AB7FE128}" dt="2023-11-15T10:14:34.528" v="10295" actId="1076"/>
          <ac:graphicFrameMkLst>
            <pc:docMk/>
            <pc:sldMk cId="208254722" sldId="2147375945"/>
            <ac:graphicFrameMk id="42" creationId="{BE276AC5-5AC7-90BD-83D4-B7F6E6075935}"/>
          </ac:graphicFrameMkLst>
        </pc:graphicFrameChg>
        <pc:picChg chg="add del">
          <ac:chgData name="Casañas,Maria,ES-Esplugues Llobregat" userId="9c3c1cf4-2527-4e92-a7e2-652e81813ac9" providerId="ADAL" clId="{B9FE0FE3-9219-46E0-A307-0DF3AB7FE128}" dt="2023-11-15T09:57:08.268" v="9988" actId="478"/>
          <ac:picMkLst>
            <pc:docMk/>
            <pc:sldMk cId="208254722" sldId="2147375945"/>
            <ac:picMk id="5" creationId="{E14AAD4A-DB32-AF0A-E510-0FA842969606}"/>
          </ac:picMkLst>
        </pc:picChg>
        <pc:picChg chg="add del mod">
          <ac:chgData name="Casañas,Maria,ES-Esplugues Llobregat" userId="9c3c1cf4-2527-4e92-a7e2-652e81813ac9" providerId="ADAL" clId="{B9FE0FE3-9219-46E0-A307-0DF3AB7FE128}" dt="2023-11-15T08:56:28.602" v="8451" actId="478"/>
          <ac:picMkLst>
            <pc:docMk/>
            <pc:sldMk cId="208254722" sldId="2147375945"/>
            <ac:picMk id="10" creationId="{ADEA118C-FC99-C4FC-B888-8E16BD01F9EA}"/>
          </ac:picMkLst>
        </pc:picChg>
        <pc:picChg chg="add del">
          <ac:chgData name="Casañas,Maria,ES-Esplugues Llobregat" userId="9c3c1cf4-2527-4e92-a7e2-652e81813ac9" providerId="ADAL" clId="{B9FE0FE3-9219-46E0-A307-0DF3AB7FE128}" dt="2023-11-15T08:56:27.533" v="8449" actId="478"/>
          <ac:picMkLst>
            <pc:docMk/>
            <pc:sldMk cId="208254722" sldId="2147375945"/>
            <ac:picMk id="12" creationId="{869A32D8-0A0B-0E24-53B3-7DBFF65BBB2D}"/>
          </ac:picMkLst>
        </pc:picChg>
        <pc:picChg chg="add del mod">
          <ac:chgData name="Casañas,Maria,ES-Esplugues Llobregat" userId="9c3c1cf4-2527-4e92-a7e2-652e81813ac9" providerId="ADAL" clId="{B9FE0FE3-9219-46E0-A307-0DF3AB7FE128}" dt="2023-11-15T08:55:23.823" v="8428" actId="478"/>
          <ac:picMkLst>
            <pc:docMk/>
            <pc:sldMk cId="208254722" sldId="2147375945"/>
            <ac:picMk id="14" creationId="{2B932C05-34DD-DFD7-9016-BA9EC7E6079D}"/>
          </ac:picMkLst>
        </pc:picChg>
        <pc:picChg chg="add del">
          <ac:chgData name="Casañas,Maria,ES-Esplugues Llobregat" userId="9c3c1cf4-2527-4e92-a7e2-652e81813ac9" providerId="ADAL" clId="{B9FE0FE3-9219-46E0-A307-0DF3AB7FE128}" dt="2023-11-15T08:54:39.935" v="8419" actId="478"/>
          <ac:picMkLst>
            <pc:docMk/>
            <pc:sldMk cId="208254722" sldId="2147375945"/>
            <ac:picMk id="16" creationId="{F518C78D-6015-8914-9DCE-DCD403CEDF8E}"/>
          </ac:picMkLst>
        </pc:picChg>
        <pc:picChg chg="add del mod">
          <ac:chgData name="Casañas,Maria,ES-Esplugues Llobregat" userId="9c3c1cf4-2527-4e92-a7e2-652e81813ac9" providerId="ADAL" clId="{B9FE0FE3-9219-46E0-A307-0DF3AB7FE128}" dt="2023-11-15T08:56:29.016" v="8452" actId="478"/>
          <ac:picMkLst>
            <pc:docMk/>
            <pc:sldMk cId="208254722" sldId="2147375945"/>
            <ac:picMk id="18" creationId="{011F03FE-CACE-BE81-9D6A-3D52D04D7C92}"/>
          </ac:picMkLst>
        </pc:picChg>
        <pc:picChg chg="add del mod">
          <ac:chgData name="Casañas,Maria,ES-Esplugues Llobregat" userId="9c3c1cf4-2527-4e92-a7e2-652e81813ac9" providerId="ADAL" clId="{B9FE0FE3-9219-46E0-A307-0DF3AB7FE128}" dt="2023-11-15T08:56:27.904" v="8450" actId="478"/>
          <ac:picMkLst>
            <pc:docMk/>
            <pc:sldMk cId="208254722" sldId="2147375945"/>
            <ac:picMk id="20" creationId="{E0CB7BA8-1617-D534-CFB3-D4194C06EC5C}"/>
          </ac:picMkLst>
        </pc:picChg>
        <pc:picChg chg="add del mod">
          <ac:chgData name="Casañas,Maria,ES-Esplugues Llobregat" userId="9c3c1cf4-2527-4e92-a7e2-652e81813ac9" providerId="ADAL" clId="{B9FE0FE3-9219-46E0-A307-0DF3AB7FE128}" dt="2023-11-15T09:59:03.125" v="10038" actId="478"/>
          <ac:picMkLst>
            <pc:docMk/>
            <pc:sldMk cId="208254722" sldId="2147375945"/>
            <ac:picMk id="22" creationId="{6A733ACE-16F1-838A-E407-9C13CFADC5FF}"/>
          </ac:picMkLst>
        </pc:picChg>
        <pc:picChg chg="add del mod">
          <ac:chgData name="Casañas,Maria,ES-Esplugues Llobregat" userId="9c3c1cf4-2527-4e92-a7e2-652e81813ac9" providerId="ADAL" clId="{B9FE0FE3-9219-46E0-A307-0DF3AB7FE128}" dt="2023-11-15T09:00:02.620" v="8510" actId="478"/>
          <ac:picMkLst>
            <pc:docMk/>
            <pc:sldMk cId="208254722" sldId="2147375945"/>
            <ac:picMk id="27" creationId="{699C7EC4-160D-858E-DB44-3A5FBE6A4E5B}"/>
          </ac:picMkLst>
        </pc:picChg>
        <pc:picChg chg="add del mod">
          <ac:chgData name="Casañas,Maria,ES-Esplugues Llobregat" userId="9c3c1cf4-2527-4e92-a7e2-652e81813ac9" providerId="ADAL" clId="{B9FE0FE3-9219-46E0-A307-0DF3AB7FE128}" dt="2023-11-15T08:59:20.561" v="8498" actId="478"/>
          <ac:picMkLst>
            <pc:docMk/>
            <pc:sldMk cId="208254722" sldId="2147375945"/>
            <ac:picMk id="29" creationId="{E7EFF3B4-20A1-4B0F-5DC0-83470BB3A1C3}"/>
          </ac:picMkLst>
        </pc:picChg>
        <pc:picChg chg="add del mod">
          <ac:chgData name="Casañas,Maria,ES-Esplugues Llobregat" userId="9c3c1cf4-2527-4e92-a7e2-652e81813ac9" providerId="ADAL" clId="{B9FE0FE3-9219-46E0-A307-0DF3AB7FE128}" dt="2023-11-15T09:00:00.526" v="8508" actId="478"/>
          <ac:picMkLst>
            <pc:docMk/>
            <pc:sldMk cId="208254722" sldId="2147375945"/>
            <ac:picMk id="31" creationId="{F1B82AA2-55C7-28F5-7C56-D978B7949BEF}"/>
          </ac:picMkLst>
        </pc:picChg>
        <pc:picChg chg="add del mod">
          <ac:chgData name="Casañas,Maria,ES-Esplugues Llobregat" userId="9c3c1cf4-2527-4e92-a7e2-652e81813ac9" providerId="ADAL" clId="{B9FE0FE3-9219-46E0-A307-0DF3AB7FE128}" dt="2023-11-15T09:00:01.043" v="8509" actId="478"/>
          <ac:picMkLst>
            <pc:docMk/>
            <pc:sldMk cId="208254722" sldId="2147375945"/>
            <ac:picMk id="33" creationId="{5EEB1376-1B94-F976-6BF5-F5A438C83A8F}"/>
          </ac:picMkLst>
        </pc:picChg>
        <pc:picChg chg="add del mod">
          <ac:chgData name="Casañas,Maria,ES-Esplugues Llobregat" userId="9c3c1cf4-2527-4e92-a7e2-652e81813ac9" providerId="ADAL" clId="{B9FE0FE3-9219-46E0-A307-0DF3AB7FE128}" dt="2023-11-15T08:59:53.656" v="8506" actId="478"/>
          <ac:picMkLst>
            <pc:docMk/>
            <pc:sldMk cId="208254722" sldId="2147375945"/>
            <ac:picMk id="35" creationId="{38BCF540-0F51-A083-281B-E8D566BB8296}"/>
          </ac:picMkLst>
        </pc:picChg>
        <pc:picChg chg="add del mod">
          <ac:chgData name="Casañas,Maria,ES-Esplugues Llobregat" userId="9c3c1cf4-2527-4e92-a7e2-652e81813ac9" providerId="ADAL" clId="{B9FE0FE3-9219-46E0-A307-0DF3AB7FE128}" dt="2023-11-15T10:20:54.150" v="10380" actId="478"/>
          <ac:picMkLst>
            <pc:docMk/>
            <pc:sldMk cId="208254722" sldId="2147375945"/>
            <ac:picMk id="44" creationId="{6E781E00-C4BE-1590-415C-6F1C54BBE6DC}"/>
          </ac:picMkLst>
        </pc:picChg>
        <pc:picChg chg="add mod">
          <ac:chgData name="Casañas,Maria,ES-Esplugues Llobregat" userId="9c3c1cf4-2527-4e92-a7e2-652e81813ac9" providerId="ADAL" clId="{B9FE0FE3-9219-46E0-A307-0DF3AB7FE128}" dt="2023-11-15T10:19:34.767" v="10364" actId="1076"/>
          <ac:picMkLst>
            <pc:docMk/>
            <pc:sldMk cId="208254722" sldId="2147375945"/>
            <ac:picMk id="45" creationId="{82B36009-7961-99BD-6A3D-1A399041CED6}"/>
          </ac:picMkLst>
        </pc:picChg>
        <pc:picChg chg="add mod">
          <ac:chgData name="Casañas,Maria,ES-Esplugues Llobregat" userId="9c3c1cf4-2527-4e92-a7e2-652e81813ac9" providerId="ADAL" clId="{B9FE0FE3-9219-46E0-A307-0DF3AB7FE128}" dt="2023-11-15T10:19:57.928" v="10369" actId="14100"/>
          <ac:picMkLst>
            <pc:docMk/>
            <pc:sldMk cId="208254722" sldId="2147375945"/>
            <ac:picMk id="46" creationId="{59C1E742-7E0F-6CA3-B1BA-E4CAF6D8BCDD}"/>
          </ac:picMkLst>
        </pc:picChg>
        <pc:picChg chg="add mod">
          <ac:chgData name="Casañas,Maria,ES-Esplugues Llobregat" userId="9c3c1cf4-2527-4e92-a7e2-652e81813ac9" providerId="ADAL" clId="{B9FE0FE3-9219-46E0-A307-0DF3AB7FE128}" dt="2023-11-15T10:20:03.678" v="10370" actId="1076"/>
          <ac:picMkLst>
            <pc:docMk/>
            <pc:sldMk cId="208254722" sldId="2147375945"/>
            <ac:picMk id="47" creationId="{019A7F6C-6E02-0852-8D00-98AE42668F7E}"/>
          </ac:picMkLst>
        </pc:picChg>
        <pc:picChg chg="add mod">
          <ac:chgData name="Casañas,Maria,ES-Esplugues Llobregat" userId="9c3c1cf4-2527-4e92-a7e2-652e81813ac9" providerId="ADAL" clId="{B9FE0FE3-9219-46E0-A307-0DF3AB7FE128}" dt="2023-11-15T10:19:42.950" v="10366" actId="1076"/>
          <ac:picMkLst>
            <pc:docMk/>
            <pc:sldMk cId="208254722" sldId="2147375945"/>
            <ac:picMk id="48" creationId="{7633599F-AE8C-E247-CD65-28911B8E07BC}"/>
          </ac:picMkLst>
        </pc:picChg>
        <pc:picChg chg="add mod">
          <ac:chgData name="Casañas,Maria,ES-Esplugues Llobregat" userId="9c3c1cf4-2527-4e92-a7e2-652e81813ac9" providerId="ADAL" clId="{B9FE0FE3-9219-46E0-A307-0DF3AB7FE128}" dt="2023-11-15T10:20:18.400" v="10373" actId="1076"/>
          <ac:picMkLst>
            <pc:docMk/>
            <pc:sldMk cId="208254722" sldId="2147375945"/>
            <ac:picMk id="49" creationId="{C5EE5FED-3C77-86BB-D815-CA38B2E71212}"/>
          </ac:picMkLst>
        </pc:picChg>
        <pc:picChg chg="add del mod">
          <ac:chgData name="Casañas,Maria,ES-Esplugues Llobregat" userId="9c3c1cf4-2527-4e92-a7e2-652e81813ac9" providerId="ADAL" clId="{B9FE0FE3-9219-46E0-A307-0DF3AB7FE128}" dt="2023-11-15T09:55:03.644" v="9927" actId="478"/>
          <ac:picMkLst>
            <pc:docMk/>
            <pc:sldMk cId="208254722" sldId="2147375945"/>
            <ac:picMk id="51" creationId="{8795342D-6BDA-519E-E0F0-98ACEA772BF9}"/>
          </ac:picMkLst>
        </pc:picChg>
        <pc:picChg chg="add del mod">
          <ac:chgData name="Casañas,Maria,ES-Esplugues Llobregat" userId="9c3c1cf4-2527-4e92-a7e2-652e81813ac9" providerId="ADAL" clId="{B9FE0FE3-9219-46E0-A307-0DF3AB7FE128}" dt="2023-11-15T09:55:02.493" v="9926" actId="478"/>
          <ac:picMkLst>
            <pc:docMk/>
            <pc:sldMk cId="208254722" sldId="2147375945"/>
            <ac:picMk id="53" creationId="{4D6FCBE8-DE6D-9996-6491-4AA3181885EB}"/>
          </ac:picMkLst>
        </pc:picChg>
        <pc:picChg chg="add mod">
          <ac:chgData name="Casañas,Maria,ES-Esplugues Llobregat" userId="9c3c1cf4-2527-4e92-a7e2-652e81813ac9" providerId="ADAL" clId="{B9FE0FE3-9219-46E0-A307-0DF3AB7FE128}" dt="2023-11-15T09:58:12.005" v="10037" actId="1038"/>
          <ac:picMkLst>
            <pc:docMk/>
            <pc:sldMk cId="208254722" sldId="2147375945"/>
            <ac:picMk id="55" creationId="{25E750E7-2927-E38C-5399-E646BC76FFE8}"/>
          </ac:picMkLst>
        </pc:picChg>
        <pc:picChg chg="add mod">
          <ac:chgData name="Casañas,Maria,ES-Esplugues Llobregat" userId="9c3c1cf4-2527-4e92-a7e2-652e81813ac9" providerId="ADAL" clId="{B9FE0FE3-9219-46E0-A307-0DF3AB7FE128}" dt="2023-11-15T09:58:12.005" v="10037" actId="1038"/>
          <ac:picMkLst>
            <pc:docMk/>
            <pc:sldMk cId="208254722" sldId="2147375945"/>
            <ac:picMk id="57" creationId="{12174B88-40F0-6963-1F49-F5154A2B9641}"/>
          </ac:picMkLst>
        </pc:picChg>
        <pc:picChg chg="add mod">
          <ac:chgData name="Casañas,Maria,ES-Esplugues Llobregat" userId="9c3c1cf4-2527-4e92-a7e2-652e81813ac9" providerId="ADAL" clId="{B9FE0FE3-9219-46E0-A307-0DF3AB7FE128}" dt="2023-11-15T09:58:12.005" v="10037" actId="1038"/>
          <ac:picMkLst>
            <pc:docMk/>
            <pc:sldMk cId="208254722" sldId="2147375945"/>
            <ac:picMk id="59" creationId="{FFFBD05F-54FE-69BB-E879-68F9262B9C51}"/>
          </ac:picMkLst>
        </pc:picChg>
        <pc:picChg chg="add mod">
          <ac:chgData name="Casañas,Maria,ES-Esplugues Llobregat" userId="9c3c1cf4-2527-4e92-a7e2-652e81813ac9" providerId="ADAL" clId="{B9FE0FE3-9219-46E0-A307-0DF3AB7FE128}" dt="2023-11-15T09:58:12.005" v="10037" actId="1038"/>
          <ac:picMkLst>
            <pc:docMk/>
            <pc:sldMk cId="208254722" sldId="2147375945"/>
            <ac:picMk id="61" creationId="{708BE356-5AAD-F1EB-16DD-625CFE84404B}"/>
          </ac:picMkLst>
        </pc:picChg>
        <pc:picChg chg="add mod ord">
          <ac:chgData name="Casañas,Maria,ES-Esplugues Llobregat" userId="9c3c1cf4-2527-4e92-a7e2-652e81813ac9" providerId="ADAL" clId="{B9FE0FE3-9219-46E0-A307-0DF3AB7FE128}" dt="2023-11-15T09:57:38.395" v="9993" actId="1076"/>
          <ac:picMkLst>
            <pc:docMk/>
            <pc:sldMk cId="208254722" sldId="2147375945"/>
            <ac:picMk id="63" creationId="{EC4DFF88-040C-FFC4-ECED-20F191C77A21}"/>
          </ac:picMkLst>
        </pc:picChg>
        <pc:picChg chg="add del">
          <ac:chgData name="Casañas,Maria,ES-Esplugues Llobregat" userId="9c3c1cf4-2527-4e92-a7e2-652e81813ac9" providerId="ADAL" clId="{B9FE0FE3-9219-46E0-A307-0DF3AB7FE128}" dt="2023-11-15T10:01:15.470" v="10063" actId="478"/>
          <ac:picMkLst>
            <pc:docMk/>
            <pc:sldMk cId="208254722" sldId="2147375945"/>
            <ac:picMk id="65" creationId="{9AA2E483-363E-87A9-D23D-7501F6FB02EA}"/>
          </ac:picMkLst>
        </pc:picChg>
        <pc:picChg chg="add del mod">
          <ac:chgData name="Casañas,Maria,ES-Esplugues Llobregat" userId="9c3c1cf4-2527-4e92-a7e2-652e81813ac9" providerId="ADAL" clId="{B9FE0FE3-9219-46E0-A307-0DF3AB7FE128}" dt="2023-11-15T10:01:14.900" v="10062" actId="478"/>
          <ac:picMkLst>
            <pc:docMk/>
            <pc:sldMk cId="208254722" sldId="2147375945"/>
            <ac:picMk id="67" creationId="{A2C4016B-860F-DD3F-09FB-8B7303AA77DF}"/>
          </ac:picMkLst>
        </pc:picChg>
        <pc:picChg chg="add del mod">
          <ac:chgData name="Casañas,Maria,ES-Esplugues Llobregat" userId="9c3c1cf4-2527-4e92-a7e2-652e81813ac9" providerId="ADAL" clId="{B9FE0FE3-9219-46E0-A307-0DF3AB7FE128}" dt="2023-11-15T10:02:27.865" v="10071" actId="478"/>
          <ac:picMkLst>
            <pc:docMk/>
            <pc:sldMk cId="208254722" sldId="2147375945"/>
            <ac:picMk id="69" creationId="{B2A57490-0314-62FF-8270-2858ABC3537F}"/>
          </ac:picMkLst>
        </pc:picChg>
        <pc:picChg chg="add mod">
          <ac:chgData name="Casañas,Maria,ES-Esplugues Llobregat" userId="9c3c1cf4-2527-4e92-a7e2-652e81813ac9" providerId="ADAL" clId="{B9FE0FE3-9219-46E0-A307-0DF3AB7FE128}" dt="2023-11-15T10:00:40.972" v="10053" actId="1076"/>
          <ac:picMkLst>
            <pc:docMk/>
            <pc:sldMk cId="208254722" sldId="2147375945"/>
            <ac:picMk id="71" creationId="{587BE2B9-1157-9E71-C5E0-4A7A399D271A}"/>
          </ac:picMkLst>
        </pc:picChg>
        <pc:picChg chg="add del">
          <ac:chgData name="Casañas,Maria,ES-Esplugues Llobregat" userId="9c3c1cf4-2527-4e92-a7e2-652e81813ac9" providerId="ADAL" clId="{B9FE0FE3-9219-46E0-A307-0DF3AB7FE128}" dt="2023-11-15T10:00:43.827" v="10055" actId="478"/>
          <ac:picMkLst>
            <pc:docMk/>
            <pc:sldMk cId="208254722" sldId="2147375945"/>
            <ac:picMk id="73" creationId="{F84AA614-52A2-CDD2-2ADF-8DE37981437E}"/>
          </ac:picMkLst>
        </pc:picChg>
        <pc:picChg chg="add mod">
          <ac:chgData name="Casañas,Maria,ES-Esplugues Llobregat" userId="9c3c1cf4-2527-4e92-a7e2-652e81813ac9" providerId="ADAL" clId="{B9FE0FE3-9219-46E0-A307-0DF3AB7FE128}" dt="2023-11-15T10:00:55.254" v="10057" actId="1076"/>
          <ac:picMkLst>
            <pc:docMk/>
            <pc:sldMk cId="208254722" sldId="2147375945"/>
            <ac:picMk id="74" creationId="{23A83C77-5D8B-1842-A8C8-86F61D89D327}"/>
          </ac:picMkLst>
        </pc:picChg>
        <pc:picChg chg="add mod">
          <ac:chgData name="Casañas,Maria,ES-Esplugues Llobregat" userId="9c3c1cf4-2527-4e92-a7e2-652e81813ac9" providerId="ADAL" clId="{B9FE0FE3-9219-46E0-A307-0DF3AB7FE128}" dt="2023-11-15T10:01:12.219" v="10061" actId="14100"/>
          <ac:picMkLst>
            <pc:docMk/>
            <pc:sldMk cId="208254722" sldId="2147375945"/>
            <ac:picMk id="76" creationId="{337C6322-D22A-EEED-F03A-B29281B99749}"/>
          </ac:picMkLst>
        </pc:picChg>
        <pc:picChg chg="add mod">
          <ac:chgData name="Casañas,Maria,ES-Esplugues Llobregat" userId="9c3c1cf4-2527-4e92-a7e2-652e81813ac9" providerId="ADAL" clId="{B9FE0FE3-9219-46E0-A307-0DF3AB7FE128}" dt="2023-11-15T10:03:36.679" v="10085" actId="1076"/>
          <ac:picMkLst>
            <pc:docMk/>
            <pc:sldMk cId="208254722" sldId="2147375945"/>
            <ac:picMk id="79" creationId="{65166B49-C30C-088C-3A2A-1E47DFE002A4}"/>
          </ac:picMkLst>
        </pc:picChg>
        <pc:picChg chg="add mod">
          <ac:chgData name="Casañas,Maria,ES-Esplugues Llobregat" userId="9c3c1cf4-2527-4e92-a7e2-652e81813ac9" providerId="ADAL" clId="{B9FE0FE3-9219-46E0-A307-0DF3AB7FE128}" dt="2023-11-15T10:21:12.617" v="10383" actId="207"/>
          <ac:picMkLst>
            <pc:docMk/>
            <pc:sldMk cId="208254722" sldId="2147375945"/>
            <ac:picMk id="98" creationId="{5C756533-7548-C5F7-0987-84E17EF68983}"/>
          </ac:picMkLst>
        </pc:picChg>
        <pc:picChg chg="add mod">
          <ac:chgData name="Casañas,Maria,ES-Esplugues Llobregat" userId="9c3c1cf4-2527-4e92-a7e2-652e81813ac9" providerId="ADAL" clId="{B9FE0FE3-9219-46E0-A307-0DF3AB7FE128}" dt="2023-11-15T10:22:07.186" v="10392" actId="207"/>
          <ac:picMkLst>
            <pc:docMk/>
            <pc:sldMk cId="208254722" sldId="2147375945"/>
            <ac:picMk id="100" creationId="{484A55A6-88F1-B844-201A-D91823AB1486}"/>
          </ac:picMkLst>
        </pc:picChg>
        <pc:cxnChg chg="add mod">
          <ac:chgData name="Casañas,Maria,ES-Esplugues Llobregat" userId="9c3c1cf4-2527-4e92-a7e2-652e81813ac9" providerId="ADAL" clId="{B9FE0FE3-9219-46E0-A307-0DF3AB7FE128}" dt="2023-11-15T10:19:39.239" v="10365" actId="14100"/>
          <ac:cxnSpMkLst>
            <pc:docMk/>
            <pc:sldMk cId="208254722" sldId="2147375945"/>
            <ac:cxnSpMk id="81" creationId="{E758C6F0-CD5C-01B3-6029-B471C019998C}"/>
          </ac:cxnSpMkLst>
        </pc:cxnChg>
        <pc:cxnChg chg="add mod">
          <ac:chgData name="Casañas,Maria,ES-Esplugues Llobregat" userId="9c3c1cf4-2527-4e92-a7e2-652e81813ac9" providerId="ADAL" clId="{B9FE0FE3-9219-46E0-A307-0DF3AB7FE128}" dt="2023-11-15T10:19:45.607" v="10367" actId="14100"/>
          <ac:cxnSpMkLst>
            <pc:docMk/>
            <pc:sldMk cId="208254722" sldId="2147375945"/>
            <ac:cxnSpMk id="82" creationId="{587ED8EF-3E2B-C52F-2AC9-314A927F2033}"/>
          </ac:cxnSpMkLst>
        </pc:cxnChg>
        <pc:cxnChg chg="add mod">
          <ac:chgData name="Casañas,Maria,ES-Esplugues Llobregat" userId="9c3c1cf4-2527-4e92-a7e2-652e81813ac9" providerId="ADAL" clId="{B9FE0FE3-9219-46E0-A307-0DF3AB7FE128}" dt="2023-11-15T10:19:57.928" v="10369" actId="14100"/>
          <ac:cxnSpMkLst>
            <pc:docMk/>
            <pc:sldMk cId="208254722" sldId="2147375945"/>
            <ac:cxnSpMk id="84" creationId="{1E8EECBD-C3E2-09DA-E416-EFECFC61EC29}"/>
          </ac:cxnSpMkLst>
        </pc:cxnChg>
        <pc:cxnChg chg="add mod">
          <ac:chgData name="Casañas,Maria,ES-Esplugues Llobregat" userId="9c3c1cf4-2527-4e92-a7e2-652e81813ac9" providerId="ADAL" clId="{B9FE0FE3-9219-46E0-A307-0DF3AB7FE128}" dt="2023-11-15T10:20:11.512" v="10372" actId="14100"/>
          <ac:cxnSpMkLst>
            <pc:docMk/>
            <pc:sldMk cId="208254722" sldId="2147375945"/>
            <ac:cxnSpMk id="87" creationId="{D1416700-9A40-6C06-679F-0C90D3B410CF}"/>
          </ac:cxnSpMkLst>
        </pc:cxnChg>
        <pc:cxnChg chg="add mod">
          <ac:chgData name="Casañas,Maria,ES-Esplugues Llobregat" userId="9c3c1cf4-2527-4e92-a7e2-652e81813ac9" providerId="ADAL" clId="{B9FE0FE3-9219-46E0-A307-0DF3AB7FE128}" dt="2023-11-15T10:20:23.647" v="10374" actId="14100"/>
          <ac:cxnSpMkLst>
            <pc:docMk/>
            <pc:sldMk cId="208254722" sldId="2147375945"/>
            <ac:cxnSpMk id="90" creationId="{513D1AB0-C7A8-B941-1E65-1951B58152F0}"/>
          </ac:cxnSpMkLst>
        </pc:cxnChg>
        <pc:cxnChg chg="add mod">
          <ac:chgData name="Casañas,Maria,ES-Esplugues Llobregat" userId="9c3c1cf4-2527-4e92-a7e2-652e81813ac9" providerId="ADAL" clId="{B9FE0FE3-9219-46E0-A307-0DF3AB7FE128}" dt="2023-11-15T10:21:26.368" v="10386" actId="14100"/>
          <ac:cxnSpMkLst>
            <pc:docMk/>
            <pc:sldMk cId="208254722" sldId="2147375945"/>
            <ac:cxnSpMk id="99" creationId="{B42B614C-8A44-5326-EAFB-465F8729D13F}"/>
          </ac:cxnSpMkLst>
        </pc:cxnChg>
        <pc:cxnChg chg="add mod">
          <ac:chgData name="Casañas,Maria,ES-Esplugues Llobregat" userId="9c3c1cf4-2527-4e92-a7e2-652e81813ac9" providerId="ADAL" clId="{B9FE0FE3-9219-46E0-A307-0DF3AB7FE128}" dt="2023-11-15T10:22:14.694" v="10393" actId="208"/>
          <ac:cxnSpMkLst>
            <pc:docMk/>
            <pc:sldMk cId="208254722" sldId="2147375945"/>
            <ac:cxnSpMk id="101" creationId="{68D072E6-5A0E-0C24-0C8B-41219219B71F}"/>
          </ac:cxnSpMkLst>
        </pc:cxnChg>
      </pc:sldChg>
      <pc:sldChg chg="addSp modSp new mod setBg">
        <pc:chgData name="Casañas,Maria,ES-Esplugues Llobregat" userId="9c3c1cf4-2527-4e92-a7e2-652e81813ac9" providerId="ADAL" clId="{B9FE0FE3-9219-46E0-A307-0DF3AB7FE128}" dt="2023-11-15T10:34:53.196" v="10655" actId="947"/>
        <pc:sldMkLst>
          <pc:docMk/>
          <pc:sldMk cId="686237133" sldId="2147375946"/>
        </pc:sldMkLst>
        <pc:spChg chg="add mod">
          <ac:chgData name="Casañas,Maria,ES-Esplugues Llobregat" userId="9c3c1cf4-2527-4e92-a7e2-652e81813ac9" providerId="ADAL" clId="{B9FE0FE3-9219-46E0-A307-0DF3AB7FE128}" dt="2023-11-15T10:34:53.196" v="10655" actId="947"/>
          <ac:spMkLst>
            <pc:docMk/>
            <pc:sldMk cId="686237133" sldId="2147375946"/>
            <ac:spMk id="3" creationId="{3A1275D6-93B8-3F00-3335-5DBE9F4414B5}"/>
          </ac:spMkLst>
        </pc:spChg>
        <pc:spChg chg="add mod">
          <ac:chgData name="Casañas,Maria,ES-Esplugues Llobregat" userId="9c3c1cf4-2527-4e92-a7e2-652e81813ac9" providerId="ADAL" clId="{B9FE0FE3-9219-46E0-A307-0DF3AB7FE128}" dt="2023-11-15T10:30:58.980" v="10478"/>
          <ac:spMkLst>
            <pc:docMk/>
            <pc:sldMk cId="686237133" sldId="2147375946"/>
            <ac:spMk id="4" creationId="{6C02CF3A-8202-3382-3433-EAEAABB5D58E}"/>
          </ac:spMkLst>
        </pc:spChg>
      </pc:sldChg>
      <pc:sldChg chg="addSp modSp new del mod">
        <pc:chgData name="Casañas,Maria,ES-Esplugues Llobregat" userId="9c3c1cf4-2527-4e92-a7e2-652e81813ac9" providerId="ADAL" clId="{B9FE0FE3-9219-46E0-A307-0DF3AB7FE128}" dt="2023-11-15T10:02:49.309" v="10077" actId="47"/>
        <pc:sldMkLst>
          <pc:docMk/>
          <pc:sldMk cId="4282480708" sldId="2147375946"/>
        </pc:sldMkLst>
        <pc:picChg chg="add mod">
          <ac:chgData name="Casañas,Maria,ES-Esplugues Llobregat" userId="9c3c1cf4-2527-4e92-a7e2-652e81813ac9" providerId="ADAL" clId="{B9FE0FE3-9219-46E0-A307-0DF3AB7FE128}" dt="2023-11-15T10:02:12.497" v="10070" actId="1076"/>
          <ac:picMkLst>
            <pc:docMk/>
            <pc:sldMk cId="4282480708" sldId="2147375946"/>
            <ac:picMk id="2" creationId="{F5518029-F910-E190-11DA-3213F9646C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C3B57-A449-4065-7D6A-AF8E3CBA49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876A557-A138-765C-79C4-41E3207BE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59DA04F-5325-2DB3-B622-F8A1C89DF8DC}"/>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39D16AFC-4C8E-8E38-26D0-DEABD85C90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46A72A-CDB8-E653-4CD7-D8DBFDF91FF2}"/>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17409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8029E-0E0D-FB82-69E4-D62AC667DAC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93AF39-A47E-7309-E620-625C698AE28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0F2F6F-8BAC-3984-1D35-748AEF83569E}"/>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1B28BCD2-9CE6-EDE6-B0C9-B342C48D230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5BB96C-B414-055B-FDA5-F9DE5F8BD5A4}"/>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72652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7C3017-05ED-9A50-B399-5A1DBA01906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E673B02-8B2C-141D-5FDA-EBAF53B56D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EABA59-9D01-2256-3F6A-AA9FE8235708}"/>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15099BB2-9989-E59A-C818-26C0E6D28A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F6E748-0B82-1D05-8632-5F5FD649458B}"/>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182382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5CEF-6E96-8942-D12E-C5507E52798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8D5A404-2E03-A2E3-E8BF-97064DED22F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5D6AB1-1278-1C7B-7CD7-5E8E6D677918}"/>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56EE2572-F593-BD85-D9DC-94B69956FE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D628CF6-394E-F998-21A2-F2295DBCBA5F}"/>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74810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87F09-7AB1-5550-6C24-084D2AE66BC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99765C-0206-DA31-8EE0-0EE98B1CE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AB1978D-561D-7D9F-657A-A6699A46DC06}"/>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4526EE0C-1806-21AB-703C-14711EEAC77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5C69F8C-E56F-4203-E7EC-2EA0ECF475FB}"/>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132081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D089D-66AA-7C15-69E9-3A8235F1A76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BC9EA85-ABB9-D95B-77C1-A1A0F10E5BA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6389E66-E931-C12C-066B-488E7E94546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89CD64A-0D00-4F9F-2C92-9C9391C85430}"/>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6" name="Marcador de pie de página 5">
            <a:extLst>
              <a:ext uri="{FF2B5EF4-FFF2-40B4-BE49-F238E27FC236}">
                <a16:creationId xmlns:a16="http://schemas.microsoft.com/office/drawing/2014/main" id="{D5CB2EE1-92E1-85FA-DBE5-D127EE6D7D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EE5B36A-5962-4D79-A487-8560EF488DE2}"/>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181235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D2330-8E39-A0CE-456C-D3D98E7E5AD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A96C457-AD2B-8DD6-81C5-662DF2503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6A0B87-AC8C-66CF-1178-B98404D55E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7A955BF-F421-9051-79BF-2B30D06ED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2E700D-26F8-A421-6303-85AD77F1D96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ED46964-1E0F-8E2D-BD9A-8446537EBCA8}"/>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8" name="Marcador de pie de página 7">
            <a:extLst>
              <a:ext uri="{FF2B5EF4-FFF2-40B4-BE49-F238E27FC236}">
                <a16:creationId xmlns:a16="http://schemas.microsoft.com/office/drawing/2014/main" id="{C631B1CD-468E-28DD-AFA1-5A3290D796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05A0A8B-5071-6812-8A7C-11731D7D9314}"/>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192708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3C8C7-3585-3BFC-6A4F-8353F8C254C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AF4DBB8-A8FB-A9E5-F587-F52353D88D88}"/>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4" name="Marcador de pie de página 3">
            <a:extLst>
              <a:ext uri="{FF2B5EF4-FFF2-40B4-BE49-F238E27FC236}">
                <a16:creationId xmlns:a16="http://schemas.microsoft.com/office/drawing/2014/main" id="{C00ABD6A-CC69-7931-40E6-202DFFF12F3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8E5ECF8-559D-BCF3-4426-B6E9A2398E5E}"/>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227278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7F6A3F-A1B1-75E5-B761-F0FE59078600}"/>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3" name="Marcador de pie de página 2">
            <a:extLst>
              <a:ext uri="{FF2B5EF4-FFF2-40B4-BE49-F238E27FC236}">
                <a16:creationId xmlns:a16="http://schemas.microsoft.com/office/drawing/2014/main" id="{A4DD140F-5D4D-7568-0894-C7CEE0E058F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49262FD-7CFB-6AD4-4C14-8763FA87F5E0}"/>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399710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BF4F6-23AE-A4C3-5471-F49F3F87AC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B942E21-7930-1122-73EF-893A43068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F1B03BB-503B-F1EA-89FF-C727C17FC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EE0F92-7B2A-5F0C-9D40-8A095069B201}"/>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6" name="Marcador de pie de página 5">
            <a:extLst>
              <a:ext uri="{FF2B5EF4-FFF2-40B4-BE49-F238E27FC236}">
                <a16:creationId xmlns:a16="http://schemas.microsoft.com/office/drawing/2014/main" id="{C0C1DEB4-C08C-4D7A-F9BB-F07F4BF1EDA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ACF6CB3-9EE1-61BE-1905-4293336A38E4}"/>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284520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84EF4-1DB8-E141-666D-B66E938620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643835F-D1B4-57EA-E3E3-DD963A5AF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5254001-3519-9E15-FA2A-78A2DADA6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087402-CEF6-2D6B-6BCE-3240BB308527}"/>
              </a:ext>
            </a:extLst>
          </p:cNvPr>
          <p:cNvSpPr>
            <a:spLocks noGrp="1"/>
          </p:cNvSpPr>
          <p:nvPr>
            <p:ph type="dt" sz="half" idx="10"/>
          </p:nvPr>
        </p:nvSpPr>
        <p:spPr/>
        <p:txBody>
          <a:bodyPr/>
          <a:lstStyle/>
          <a:p>
            <a:fld id="{02977AE7-62F6-43A3-8596-41775B1B1122}" type="datetimeFigureOut">
              <a:rPr lang="es-ES" smtClean="0"/>
              <a:t>13/11/2023</a:t>
            </a:fld>
            <a:endParaRPr lang="es-ES"/>
          </a:p>
        </p:txBody>
      </p:sp>
      <p:sp>
        <p:nvSpPr>
          <p:cNvPr id="6" name="Marcador de pie de página 5">
            <a:extLst>
              <a:ext uri="{FF2B5EF4-FFF2-40B4-BE49-F238E27FC236}">
                <a16:creationId xmlns:a16="http://schemas.microsoft.com/office/drawing/2014/main" id="{3FCD19E1-2F90-6E4F-01E4-D0C4A51A22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96C5B69-D4DB-E288-27F5-89673ED643B6}"/>
              </a:ext>
            </a:extLst>
          </p:cNvPr>
          <p:cNvSpPr>
            <a:spLocks noGrp="1"/>
          </p:cNvSpPr>
          <p:nvPr>
            <p:ph type="sldNum" sz="quarter" idx="12"/>
          </p:nvPr>
        </p:nvSpPr>
        <p:spPr/>
        <p:txBody>
          <a:bodyPr/>
          <a:lstStyle/>
          <a:p>
            <a:fld id="{93DD14E6-9D42-4552-8BD4-99BFE3E82DA9}" type="slidenum">
              <a:rPr lang="es-ES" smtClean="0"/>
              <a:t>‹Nº›</a:t>
            </a:fld>
            <a:endParaRPr lang="es-ES"/>
          </a:p>
        </p:txBody>
      </p:sp>
    </p:spTree>
    <p:extLst>
      <p:ext uri="{BB962C8B-B14F-4D97-AF65-F5344CB8AC3E}">
        <p14:creationId xmlns:p14="http://schemas.microsoft.com/office/powerpoint/2010/main" val="229850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083430B-2DE1-D3F2-1210-8A3524CA5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AFF7ADD-89FB-2EF3-E85A-425F1E3C3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B5D3620-8416-DF3E-4F87-3E9B7F26A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77AE7-62F6-43A3-8596-41775B1B1122}" type="datetimeFigureOut">
              <a:rPr lang="es-ES" smtClean="0"/>
              <a:t>13/11/2023</a:t>
            </a:fld>
            <a:endParaRPr lang="es-ES"/>
          </a:p>
        </p:txBody>
      </p:sp>
      <p:sp>
        <p:nvSpPr>
          <p:cNvPr id="5" name="Marcador de pie de página 4">
            <a:extLst>
              <a:ext uri="{FF2B5EF4-FFF2-40B4-BE49-F238E27FC236}">
                <a16:creationId xmlns:a16="http://schemas.microsoft.com/office/drawing/2014/main" id="{DEF9A61E-94AF-5A92-387D-74EC8F43D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AB7C850-FF40-85A9-6FF8-DC6B82D68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D14E6-9D42-4552-8BD4-99BFE3E82DA9}" type="slidenum">
              <a:rPr lang="es-ES" smtClean="0"/>
              <a:t>‹Nº›</a:t>
            </a:fld>
            <a:endParaRPr lang="es-ES"/>
          </a:p>
        </p:txBody>
      </p:sp>
    </p:spTree>
    <p:extLst>
      <p:ext uri="{BB962C8B-B14F-4D97-AF65-F5344CB8AC3E}">
        <p14:creationId xmlns:p14="http://schemas.microsoft.com/office/powerpoint/2010/main" val="242375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E547-7D05-9FA4-9231-E954015D46E9}"/>
              </a:ext>
            </a:extLst>
          </p:cNvPr>
          <p:cNvSpPr txBox="1">
            <a:spLocks/>
          </p:cNvSpPr>
          <p:nvPr/>
        </p:nvSpPr>
        <p:spPr>
          <a:xfrm>
            <a:off x="430365" y="432000"/>
            <a:ext cx="11761635"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Proposal : NEW Compulsory fields </a:t>
            </a: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in NIMT at least for credits within 10-Production &amp; 30-Distribution to be able to benchmark and quantify investment by specific areas and to create automatically the project one pager</a:t>
            </a:r>
          </a:p>
        </p:txBody>
      </p:sp>
      <p:sp>
        <p:nvSpPr>
          <p:cNvPr id="3" name="CuadroTexto 2">
            <a:extLst>
              <a:ext uri="{FF2B5EF4-FFF2-40B4-BE49-F238E27FC236}">
                <a16:creationId xmlns:a16="http://schemas.microsoft.com/office/drawing/2014/main" id="{203771CE-4647-27CE-6F18-2EF10B88BB30}"/>
              </a:ext>
            </a:extLst>
          </p:cNvPr>
          <p:cNvSpPr txBox="1"/>
          <p:nvPr/>
        </p:nvSpPr>
        <p:spPr>
          <a:xfrm>
            <a:off x="430365" y="1736683"/>
            <a:ext cx="11252337"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dirty="0"/>
              <a:t>Summary and Justifications: To be able to create the project one pager automatically. Add a new text box with “Sustainability Impact” to complete the one pager. </a:t>
            </a:r>
          </a:p>
          <a:p>
            <a:pPr marL="285750" indent="-285750">
              <a:lnSpc>
                <a:spcPct val="150000"/>
              </a:lnSpc>
              <a:buFont typeface="Arial" panose="020B0604020202020204" pitchFamily="34" charset="0"/>
              <a:buChar char="•"/>
            </a:pPr>
            <a:r>
              <a:rPr lang="en-AU" dirty="0"/>
              <a:t>Cost breakdown until Process Unit Level </a:t>
            </a:r>
            <a:r>
              <a:rPr lang="en-AU" dirty="0">
                <a:sym typeface="Wingdings" panose="05000000000000000000" pitchFamily="2" charset="2"/>
              </a:rPr>
              <a:t> to be able to benchmark</a:t>
            </a:r>
            <a:endParaRPr lang="en-AU" dirty="0"/>
          </a:p>
          <a:p>
            <a:pPr marL="285750" indent="-285750">
              <a:lnSpc>
                <a:spcPct val="150000"/>
              </a:lnSpc>
              <a:buFont typeface="Arial" panose="020B0604020202020204" pitchFamily="34" charset="0"/>
              <a:buChar char="•"/>
            </a:pPr>
            <a:r>
              <a:rPr lang="en-AU" dirty="0"/>
              <a:t>Sustainability KPIs </a:t>
            </a:r>
            <a:r>
              <a:rPr lang="en-AU" dirty="0">
                <a:sym typeface="Wingdings" panose="05000000000000000000" pitchFamily="2" charset="2"/>
              </a:rPr>
              <a:t> majority of the projects is NA so add a NA tick option or NA by default???</a:t>
            </a:r>
            <a:endParaRPr lang="en-AU" dirty="0"/>
          </a:p>
          <a:p>
            <a:pPr marL="285750" indent="-285750">
              <a:lnSpc>
                <a:spcPct val="150000"/>
              </a:lnSpc>
              <a:buFont typeface="Arial" panose="020B0604020202020204" pitchFamily="34" charset="0"/>
              <a:buChar char="•"/>
            </a:pPr>
            <a:r>
              <a:rPr lang="en-AU" dirty="0"/>
              <a:t>Capacity and Start up. </a:t>
            </a:r>
          </a:p>
          <a:p>
            <a:pPr marL="285750" indent="-285750">
              <a:lnSpc>
                <a:spcPct val="150000"/>
              </a:lnSpc>
              <a:buFont typeface="Arial" panose="020B0604020202020204" pitchFamily="34" charset="0"/>
              <a:buChar char="•"/>
            </a:pPr>
            <a:r>
              <a:rPr lang="en-AU" dirty="0"/>
              <a:t>New building areas and existing building refurbishment areas in m</a:t>
            </a:r>
            <a:r>
              <a:rPr lang="en-AU" baseline="30000" dirty="0"/>
              <a:t>2</a:t>
            </a:r>
            <a:r>
              <a:rPr lang="en-AU" dirty="0"/>
              <a:t>, if applicable. # of pallets, if applicable. </a:t>
            </a:r>
          </a:p>
          <a:p>
            <a:pPr marL="285750" indent="-285750">
              <a:lnSpc>
                <a:spcPct val="150000"/>
              </a:lnSpc>
              <a:buFont typeface="Arial" panose="020B0604020202020204" pitchFamily="34" charset="0"/>
              <a:buChar char="•"/>
            </a:pPr>
            <a:r>
              <a:rPr lang="en-AU" dirty="0"/>
              <a:t>Investment group 4: Identify between quality, safety, obsolescence, legal compliance, environmental sustainability, others </a:t>
            </a:r>
            <a:r>
              <a:rPr lang="en-AU" dirty="0">
                <a:sym typeface="Wingdings" panose="05000000000000000000" pitchFamily="2" charset="2"/>
              </a:rPr>
              <a:t> to be able to estimate the annual foreseen investment (CAPEX meeting preparation)</a:t>
            </a:r>
            <a:endParaRPr lang="en-AU" dirty="0"/>
          </a:p>
          <a:p>
            <a:pPr marL="285750" indent="-285750">
              <a:lnSpc>
                <a:spcPct val="150000"/>
              </a:lnSpc>
              <a:buFont typeface="Arial" panose="020B0604020202020204" pitchFamily="34" charset="0"/>
              <a:buChar char="•"/>
            </a:pPr>
            <a:r>
              <a:rPr lang="en-AU" dirty="0"/>
              <a:t>Investment group 1: Identify between automation, digitalization, insourcing, line or process improvements, restructuring, others </a:t>
            </a:r>
            <a:r>
              <a:rPr lang="en-AU" dirty="0">
                <a:sym typeface="Wingdings" panose="05000000000000000000" pitchFamily="2" charset="2"/>
              </a:rPr>
              <a:t> to be able to estimate the annual foreseen investment (CAPEX meeting preparation)</a:t>
            </a:r>
          </a:p>
          <a:p>
            <a:endParaRPr lang="en-AU" dirty="0"/>
          </a:p>
        </p:txBody>
      </p:sp>
    </p:spTree>
    <p:extLst>
      <p:ext uri="{BB962C8B-B14F-4D97-AF65-F5344CB8AC3E}">
        <p14:creationId xmlns:p14="http://schemas.microsoft.com/office/powerpoint/2010/main" val="201426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7C7EEA2-53C6-FB6C-4814-E11BA3AABD5A}"/>
              </a:ext>
            </a:extLst>
          </p:cNvPr>
          <p:cNvSpPr txBox="1"/>
          <p:nvPr/>
        </p:nvSpPr>
        <p:spPr>
          <a:xfrm>
            <a:off x="430365" y="892059"/>
            <a:ext cx="11761635" cy="5846922"/>
          </a:xfrm>
          <a:prstGeom prst="rect">
            <a:avLst/>
          </a:prstGeom>
          <a:noFill/>
        </p:spPr>
        <p:txBody>
          <a:bodyPr wrap="square">
            <a:spAutoFit/>
          </a:bodyPr>
          <a:lstStyle/>
          <a:p>
            <a:pPr>
              <a:lnSpc>
                <a:spcPct val="107000"/>
              </a:lnSpc>
              <a:spcAft>
                <a:spcPts val="800"/>
              </a:spcAft>
            </a:pPr>
            <a:r>
              <a:rPr lang="en-AU"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Packaging conversion D4R</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All packaging material conversion to D4R reported in tons per year [T/y]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Packaging Design for Recycling (D4R) refers to packaging materials and formats which are compliant with the Negative List ST-80.007 Nestlé Standard on Sustainable Packaging.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CAPEX</a:t>
            </a:r>
            <a:r>
              <a:rPr lang="en-AU" sz="1800" dirty="0">
                <a:effectLst/>
                <a:latin typeface="Calibri" panose="020F0502020204030204" pitchFamily="34" charset="0"/>
                <a:ea typeface="Calibri" panose="020F0502020204030204" pitchFamily="34" charset="0"/>
                <a:cs typeface="Times New Roman" panose="02020603050405020304" pitchFamily="18" charset="0"/>
              </a:rPr>
              <a:t> amount invested to replace complex packaging structures (PET/Al/PE; PET/PE,…) by mono-materials (PP, PE, PO,…) or to replace complex packaging structures by bio-degradable packaging or related to replacing hard to recycle plastics (PVC, PS) by preferred polymers (PET, PE, PP).</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r>
              <a:rPr lang="en-AU"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Packaging conversion from fossil based to bio-based</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 </a:t>
            </a:r>
            <a:r>
              <a:rPr lang="en-AU" sz="1800" dirty="0">
                <a:effectLst/>
                <a:latin typeface="Calibri" panose="020F0502020204030204" pitchFamily="34" charset="0"/>
                <a:ea typeface="Calibri" panose="020F0502020204030204" pitchFamily="34" charset="0"/>
                <a:cs typeface="Times New Roman" panose="02020603050405020304" pitchFamily="18" charset="0"/>
              </a:rPr>
              <a:t>GHG reduction reported in metric tons of CO2 equivalent per year (xx)</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Bio-based material packaging refers to packaging materials that are derived from renewable resources, such as plants or biomass, rather than fossil fuels.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CAPEX</a:t>
            </a:r>
            <a:r>
              <a:rPr lang="en-AU" sz="1800" dirty="0">
                <a:effectLst/>
                <a:latin typeface="Calibri" panose="020F0502020204030204" pitchFamily="34" charset="0"/>
                <a:ea typeface="Calibri" panose="020F0502020204030204" pitchFamily="34" charset="0"/>
                <a:cs typeface="Times New Roman" panose="02020603050405020304" pitchFamily="18" charset="0"/>
              </a:rPr>
              <a:t> amount invested to replace bio-based packaging material by bio-based packaging </a:t>
            </a:r>
          </a:p>
          <a:p>
            <a:pPr>
              <a:lnSpc>
                <a:spcPct val="107000"/>
              </a:lnSpc>
              <a:spcAft>
                <a:spcPts val="800"/>
              </a:spcAft>
            </a:pPr>
            <a:r>
              <a:rPr lang="en-AU"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Systems for recycling</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All packaging additional waste collected reported in tons per year [T/y]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 system for recycling refers to a structured and organized process that collects, sorts, and recycle packaging waste materials into usable materials or products.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4152143F-D87C-4F04-53A8-8F874C6C5008}"/>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Definition of each KPI:</a:t>
            </a:r>
          </a:p>
        </p:txBody>
      </p:sp>
    </p:spTree>
    <p:extLst>
      <p:ext uri="{BB962C8B-B14F-4D97-AF65-F5344CB8AC3E}">
        <p14:creationId xmlns:p14="http://schemas.microsoft.com/office/powerpoint/2010/main" val="9127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1275D6-93B8-3F00-3335-5DBE9F4414B5}"/>
              </a:ext>
            </a:extLst>
          </p:cNvPr>
          <p:cNvSpPr txBox="1"/>
          <p:nvPr/>
        </p:nvSpPr>
        <p:spPr>
          <a:xfrm>
            <a:off x="345263" y="1007469"/>
            <a:ext cx="11502179" cy="2267737"/>
          </a:xfrm>
          <a:prstGeom prst="rect">
            <a:avLst/>
          </a:prstGeom>
          <a:noFill/>
        </p:spPr>
        <p:txBody>
          <a:bodyPr wrap="square">
            <a:spAutoFit/>
          </a:bodyPr>
          <a:lstStyle/>
          <a:p>
            <a:pPr>
              <a:lnSpc>
                <a:spcPct val="107000"/>
              </a:lnSpc>
              <a:spcAft>
                <a:spcPts val="800"/>
              </a:spcAft>
            </a:pPr>
            <a:r>
              <a:rPr lang="es-E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Net </a:t>
            </a:r>
            <a:r>
              <a:rPr lang="es-ES" sz="1800" b="1"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Impact</a:t>
            </a:r>
            <a:r>
              <a:rPr lang="es-E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s-ES" sz="1800" b="1"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a:t>
            </a:r>
            <a:r>
              <a:rPr lang="es-E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(NIV)</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a:t>
            </a:r>
            <a:r>
              <a:rPr lang="en-AU" sz="1800" dirty="0">
                <a:effectLst/>
                <a:latin typeface="Calibri" panose="020F0502020204030204" pitchFamily="34" charset="0"/>
                <a:ea typeface="Calibri" panose="020F0502020204030204" pitchFamily="34" charset="0"/>
                <a:cs typeface="Times New Roman" panose="02020603050405020304" pitchFamily="18" charset="0"/>
              </a:rPr>
              <a:t>: NIV is reported in CHF per tons of CO</a:t>
            </a:r>
            <a:r>
              <a:rPr lang="en-AU"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AU" sz="1800" dirty="0">
                <a:effectLst/>
                <a:latin typeface="Calibri" panose="020F0502020204030204" pitchFamily="34" charset="0"/>
                <a:ea typeface="Calibri" panose="020F0502020204030204" pitchFamily="34" charset="0"/>
                <a:cs typeface="Times New Roman" panose="02020603050405020304" pitchFamily="18" charset="0"/>
              </a:rPr>
              <a:t>, CHF per m</a:t>
            </a:r>
            <a:r>
              <a:rPr lang="en-AU" sz="18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AU" sz="1800" dirty="0">
                <a:effectLst/>
                <a:latin typeface="Calibri" panose="020F0502020204030204" pitchFamily="34" charset="0"/>
                <a:ea typeface="Calibri" panose="020F0502020204030204" pitchFamily="34" charset="0"/>
                <a:cs typeface="Times New Roman" panose="02020603050405020304" pitchFamily="18" charset="0"/>
              </a:rPr>
              <a:t> of water or CHF per tons of plastic.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Nestle_Text Book"/>
                <a:ea typeface="+mn-ea"/>
                <a:cs typeface="+mn-cs"/>
              </a:rPr>
              <a:t>NIV applies only in projects with environmental sustainability CAPEX as </a:t>
            </a:r>
            <a:r>
              <a:rPr kumimoji="0" lang="en-US" sz="1800" b="1" i="0" u="none" strike="noStrike" kern="1200" cap="none" spc="0" normalizeH="0" baseline="0" noProof="0" dirty="0">
                <a:ln>
                  <a:noFill/>
                </a:ln>
                <a:effectLst/>
                <a:uLnTx/>
                <a:uFillTx/>
                <a:latin typeface="Nestle_Text Book"/>
                <a:ea typeface="+mn-ea"/>
                <a:cs typeface="+mn-cs"/>
              </a:rPr>
              <a:t>optional</a:t>
            </a:r>
            <a:r>
              <a:rPr kumimoji="0" lang="en-US" sz="1800" b="0" i="0" u="none" strike="noStrike" kern="1200" cap="none" spc="0" normalizeH="0" baseline="0" noProof="0" dirty="0">
                <a:ln>
                  <a:noFill/>
                </a:ln>
                <a:effectLst/>
                <a:uLnTx/>
                <a:uFillTx/>
                <a:latin typeface="Nestle_Text Book"/>
                <a:ea typeface="+mn-ea"/>
                <a:cs typeface="+mn-cs"/>
              </a:rPr>
              <a:t> investment, which driver is purely to reduce carbon footprint.</a:t>
            </a:r>
          </a:p>
          <a:p>
            <a:pPr>
              <a:lnSpc>
                <a:spcPct val="107000"/>
              </a:lnSpc>
              <a:spcAft>
                <a:spcPts val="800"/>
              </a:spcAft>
            </a:pPr>
            <a:r>
              <a:rPr kumimoji="0" lang="en-AU" sz="1800" b="0" i="0" u="none" strike="noStrike" kern="1200" cap="none" spc="0" normalizeH="0" baseline="0" noProof="0" dirty="0">
                <a:ln>
                  <a:noFill/>
                </a:ln>
                <a:effectLst/>
                <a:uLnTx/>
                <a:uFillTx/>
                <a:latin typeface="Nestle_Text Book"/>
                <a:ea typeface="+mn-ea"/>
                <a:cs typeface="+mn-cs"/>
              </a:rPr>
              <a:t>∆</a:t>
            </a:r>
            <a:r>
              <a:rPr lang="en-US" dirty="0">
                <a:latin typeface="Calibri" panose="020F0502020204030204" pitchFamily="34" charset="0"/>
                <a:cs typeface="Times New Roman" panose="02020603050405020304" pitchFamily="18" charset="0"/>
              </a:rPr>
              <a:t>OPEX of project over 5 years, including CAPEX for sustainability depreciation / Benefit of project over 5 years.</a:t>
            </a:r>
          </a:p>
          <a:p>
            <a:pPr>
              <a:lnSpc>
                <a:spcPct val="107000"/>
              </a:lnSpc>
              <a:spcAft>
                <a:spcPts val="800"/>
              </a:spcAft>
            </a:pPr>
            <a:r>
              <a:rPr kumimoji="0" lang="en-AU" sz="1800" b="0" i="0" u="none" strike="noStrike" kern="1200" cap="none" spc="0" normalizeH="0" baseline="0" noProof="0" dirty="0">
                <a:ln>
                  <a:noFill/>
                </a:ln>
                <a:effectLst/>
                <a:uLnTx/>
                <a:uFillTx/>
                <a:latin typeface="Nestle_Text Book"/>
                <a:ea typeface="+mn-ea"/>
                <a:cs typeface="+mn-cs"/>
              </a:rPr>
              <a:t>Benefits are savings in carbon footprint, water or plastic. </a:t>
            </a:r>
            <a:endParaRPr lang="en-US" dirty="0">
              <a:latin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6C02CF3A-8202-3382-3433-EAEAABB5D58E}"/>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Definition of each KPI:</a:t>
            </a:r>
          </a:p>
        </p:txBody>
      </p:sp>
    </p:spTree>
    <p:extLst>
      <p:ext uri="{BB962C8B-B14F-4D97-AF65-F5344CB8AC3E}">
        <p14:creationId xmlns:p14="http://schemas.microsoft.com/office/powerpoint/2010/main" val="68623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545D58-1C0C-76C5-DAC5-41AA93402B99}"/>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Sustainability Dashboard in NIMT :</a:t>
            </a:r>
          </a:p>
        </p:txBody>
      </p:sp>
      <p:sp>
        <p:nvSpPr>
          <p:cNvPr id="7" name="CuadroTexto 6">
            <a:extLst>
              <a:ext uri="{FF2B5EF4-FFF2-40B4-BE49-F238E27FC236}">
                <a16:creationId xmlns:a16="http://schemas.microsoft.com/office/drawing/2014/main" id="{6FAD8E2E-536B-1069-644C-8DB71D7FAFA4}"/>
              </a:ext>
            </a:extLst>
          </p:cNvPr>
          <p:cNvSpPr txBox="1"/>
          <p:nvPr/>
        </p:nvSpPr>
        <p:spPr>
          <a:xfrm>
            <a:off x="430365" y="1117338"/>
            <a:ext cx="10737744" cy="1754326"/>
          </a:xfrm>
          <a:prstGeom prst="rect">
            <a:avLst/>
          </a:prstGeom>
          <a:noFill/>
        </p:spPr>
        <p:txBody>
          <a:bodyPr wrap="square">
            <a:spAutoFit/>
          </a:bodyPr>
          <a:lstStyle/>
          <a:p>
            <a:r>
              <a:rPr lang="en-AU" dirty="0"/>
              <a:t>Proposal for the Sustainability Reporting Dashboard, INV05:</a:t>
            </a:r>
          </a:p>
          <a:p>
            <a:pPr marL="285750" indent="-285750">
              <a:buFont typeface="Arial" panose="020B0604020202020204" pitchFamily="34" charset="0"/>
              <a:buChar char="•"/>
            </a:pPr>
            <a:r>
              <a:rPr lang="en-AU" dirty="0"/>
              <a:t>Update KPIs as defined in previous slide</a:t>
            </a:r>
          </a:p>
          <a:p>
            <a:pPr marL="285750" indent="-285750">
              <a:buFont typeface="Arial" panose="020B0604020202020204" pitchFamily="34" charset="0"/>
              <a:buChar char="•"/>
            </a:pPr>
            <a:r>
              <a:rPr lang="en-AU" dirty="0"/>
              <a:t>Compulsory KPIs to submit a credit</a:t>
            </a:r>
          </a:p>
          <a:p>
            <a:pPr marL="285750" indent="-285750">
              <a:buFont typeface="Arial" panose="020B0604020202020204" pitchFamily="34" charset="0"/>
              <a:buChar char="•"/>
            </a:pPr>
            <a:r>
              <a:rPr lang="en-AU" dirty="0"/>
              <a:t>Add a new filter menu : Year</a:t>
            </a:r>
            <a:endParaRPr lang="en-AU" dirty="0">
              <a:sym typeface="Wingdings" panose="05000000000000000000" pitchFamily="2" charset="2"/>
            </a:endParaRPr>
          </a:p>
          <a:p>
            <a:pPr marL="285750" indent="-285750">
              <a:buFont typeface="Arial" panose="020B0604020202020204" pitchFamily="34" charset="0"/>
              <a:buChar char="•"/>
            </a:pPr>
            <a:r>
              <a:rPr lang="en-AU" dirty="0">
                <a:sym typeface="Wingdings" panose="05000000000000000000" pitchFamily="2" charset="2"/>
              </a:rPr>
              <a:t>To be able to benchmark data between projects, selected projects.</a:t>
            </a:r>
          </a:p>
          <a:p>
            <a:endParaRPr lang="en-AU" dirty="0"/>
          </a:p>
        </p:txBody>
      </p:sp>
      <p:pic>
        <p:nvPicPr>
          <p:cNvPr id="28" name="Imagen 27">
            <a:extLst>
              <a:ext uri="{FF2B5EF4-FFF2-40B4-BE49-F238E27FC236}">
                <a16:creationId xmlns:a16="http://schemas.microsoft.com/office/drawing/2014/main" id="{D89514C0-05B7-B39E-A125-06EFC6CD7D25}"/>
              </a:ext>
            </a:extLst>
          </p:cNvPr>
          <p:cNvPicPr>
            <a:picLocks noChangeAspect="1"/>
          </p:cNvPicPr>
          <p:nvPr/>
        </p:nvPicPr>
        <p:blipFill>
          <a:blip r:embed="rId2"/>
          <a:stretch>
            <a:fillRect/>
          </a:stretch>
        </p:blipFill>
        <p:spPr>
          <a:xfrm>
            <a:off x="5799237" y="3613506"/>
            <a:ext cx="6030225" cy="3107066"/>
          </a:xfrm>
          <a:prstGeom prst="rect">
            <a:avLst/>
          </a:prstGeom>
        </p:spPr>
      </p:pic>
    </p:spTree>
    <p:extLst>
      <p:ext uri="{BB962C8B-B14F-4D97-AF65-F5344CB8AC3E}">
        <p14:creationId xmlns:p14="http://schemas.microsoft.com/office/powerpoint/2010/main" val="123368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E547-7D05-9FA4-9231-E954015D46E9}"/>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How do we use benchmark in NIMT? </a:t>
            </a:r>
          </a:p>
        </p:txBody>
      </p:sp>
      <p:sp>
        <p:nvSpPr>
          <p:cNvPr id="4" name="CuadroTexto 3">
            <a:extLst>
              <a:ext uri="{FF2B5EF4-FFF2-40B4-BE49-F238E27FC236}">
                <a16:creationId xmlns:a16="http://schemas.microsoft.com/office/drawing/2014/main" id="{9F2B0C96-79C9-EA6D-BF2D-0A36324E8728}"/>
              </a:ext>
            </a:extLst>
          </p:cNvPr>
          <p:cNvSpPr txBox="1"/>
          <p:nvPr/>
        </p:nvSpPr>
        <p:spPr>
          <a:xfrm>
            <a:off x="430365" y="1007469"/>
            <a:ext cx="11327999" cy="1200329"/>
          </a:xfrm>
          <a:prstGeom prst="rect">
            <a:avLst/>
          </a:prstGeom>
          <a:noFill/>
        </p:spPr>
        <p:txBody>
          <a:bodyPr wrap="square" rtlCol="0">
            <a:spAutoFit/>
          </a:bodyPr>
          <a:lstStyle/>
          <a:p>
            <a:r>
              <a:rPr lang="en-AU" dirty="0"/>
              <a:t>In NIMT today available Dashboards for benchmarking: Open to all NIMT users however scope is known only for people with access to all projects so no real benchmark</a:t>
            </a:r>
          </a:p>
          <a:p>
            <a:pPr marL="285750" indent="-285750">
              <a:buFont typeface="Arial" panose="020B0604020202020204" pitchFamily="34" charset="0"/>
              <a:buChar char="•"/>
            </a:pPr>
            <a:r>
              <a:rPr lang="en-AU" dirty="0"/>
              <a:t>Benchmarking process units v1</a:t>
            </a:r>
          </a:p>
          <a:p>
            <a:pPr marL="285750" indent="-285750">
              <a:buFont typeface="Arial" panose="020B0604020202020204" pitchFamily="34" charset="0"/>
              <a:buChar char="•"/>
            </a:pPr>
            <a:r>
              <a:rPr lang="en-AU" dirty="0"/>
              <a:t>Benchmarking assets v1</a:t>
            </a:r>
          </a:p>
        </p:txBody>
      </p:sp>
      <p:pic>
        <p:nvPicPr>
          <p:cNvPr id="6" name="Imagen 5">
            <a:extLst>
              <a:ext uri="{FF2B5EF4-FFF2-40B4-BE49-F238E27FC236}">
                <a16:creationId xmlns:a16="http://schemas.microsoft.com/office/drawing/2014/main" id="{1D2D0D54-6A6F-8B5C-905D-6DAA64F7B2F0}"/>
              </a:ext>
            </a:extLst>
          </p:cNvPr>
          <p:cNvPicPr>
            <a:picLocks noChangeAspect="1"/>
          </p:cNvPicPr>
          <p:nvPr/>
        </p:nvPicPr>
        <p:blipFill>
          <a:blip r:embed="rId2"/>
          <a:stretch>
            <a:fillRect/>
          </a:stretch>
        </p:blipFill>
        <p:spPr>
          <a:xfrm>
            <a:off x="847720" y="2314575"/>
            <a:ext cx="8639175" cy="1114425"/>
          </a:xfrm>
          <a:prstGeom prst="rect">
            <a:avLst/>
          </a:prstGeom>
        </p:spPr>
      </p:pic>
      <p:graphicFrame>
        <p:nvGraphicFramePr>
          <p:cNvPr id="7" name="Tabla 7">
            <a:extLst>
              <a:ext uri="{FF2B5EF4-FFF2-40B4-BE49-F238E27FC236}">
                <a16:creationId xmlns:a16="http://schemas.microsoft.com/office/drawing/2014/main" id="{EE18F600-4A2D-DAAA-A324-95047243098E}"/>
              </a:ext>
            </a:extLst>
          </p:cNvPr>
          <p:cNvGraphicFramePr>
            <a:graphicFrameLocks noGrp="1"/>
          </p:cNvGraphicFramePr>
          <p:nvPr>
            <p:extLst>
              <p:ext uri="{D42A27DB-BD31-4B8C-83A1-F6EECF244321}">
                <p14:modId xmlns:p14="http://schemas.microsoft.com/office/powerpoint/2010/main" val="4237153533"/>
              </p:ext>
            </p:extLst>
          </p:nvPr>
        </p:nvGraphicFramePr>
        <p:xfrm>
          <a:off x="847720" y="3694607"/>
          <a:ext cx="10910644" cy="2794968"/>
        </p:xfrm>
        <a:graphic>
          <a:graphicData uri="http://schemas.openxmlformats.org/drawingml/2006/table">
            <a:tbl>
              <a:tblPr firstRow="1" bandRow="1">
                <a:tableStyleId>{5C22544A-7EE6-4342-B048-85BDC9FD1C3A}</a:tableStyleId>
              </a:tblPr>
              <a:tblGrid>
                <a:gridCol w="5455322">
                  <a:extLst>
                    <a:ext uri="{9D8B030D-6E8A-4147-A177-3AD203B41FA5}">
                      <a16:colId xmlns:a16="http://schemas.microsoft.com/office/drawing/2014/main" val="135688871"/>
                    </a:ext>
                  </a:extLst>
                </a:gridCol>
                <a:gridCol w="5455322">
                  <a:extLst>
                    <a:ext uri="{9D8B030D-6E8A-4147-A177-3AD203B41FA5}">
                      <a16:colId xmlns:a16="http://schemas.microsoft.com/office/drawing/2014/main" val="109486646"/>
                    </a:ext>
                  </a:extLst>
                </a:gridCol>
              </a:tblGrid>
              <a:tr h="657068">
                <a:tc>
                  <a:txBody>
                    <a:bodyPr/>
                    <a:lstStyle/>
                    <a:p>
                      <a:r>
                        <a:rPr lang="en-AU" noProof="0" dirty="0"/>
                        <a:t>PROS</a:t>
                      </a:r>
                    </a:p>
                  </a:txBody>
                  <a:tcPr/>
                </a:tc>
                <a:tc>
                  <a:txBody>
                    <a:bodyPr/>
                    <a:lstStyle/>
                    <a:p>
                      <a:r>
                        <a:rPr lang="en-AU" noProof="0" dirty="0"/>
                        <a:t>CONS</a:t>
                      </a:r>
                    </a:p>
                  </a:txBody>
                  <a:tcPr/>
                </a:tc>
                <a:extLst>
                  <a:ext uri="{0D108BD9-81ED-4DB2-BD59-A6C34878D82A}">
                    <a16:rowId xmlns:a16="http://schemas.microsoft.com/office/drawing/2014/main" val="1834417720"/>
                  </a:ext>
                </a:extLst>
              </a:tr>
              <a:tr h="657068">
                <a:tc>
                  <a:txBody>
                    <a:bodyPr/>
                    <a:lstStyle/>
                    <a:p>
                      <a:r>
                        <a:rPr lang="en-AU" noProof="0" dirty="0"/>
                        <a:t>Available to all NIMT users</a:t>
                      </a:r>
                    </a:p>
                  </a:txBody>
                  <a:tcPr/>
                </a:tc>
                <a:tc>
                  <a:txBody>
                    <a:bodyPr/>
                    <a:lstStyle/>
                    <a:p>
                      <a:r>
                        <a:rPr lang="en-AU" noProof="0" dirty="0"/>
                        <a:t>If scope is not known, no good reference. Only TCUs, Procurement and Corporate teams have access to scope.</a:t>
                      </a:r>
                    </a:p>
                  </a:txBody>
                  <a:tcPr/>
                </a:tc>
                <a:extLst>
                  <a:ext uri="{0D108BD9-81ED-4DB2-BD59-A6C34878D82A}">
                    <a16:rowId xmlns:a16="http://schemas.microsoft.com/office/drawing/2014/main" val="556339423"/>
                  </a:ext>
                </a:extLst>
              </a:tr>
              <a:tr h="740416">
                <a:tc>
                  <a:txBody>
                    <a:bodyPr/>
                    <a:lstStyle/>
                    <a:p>
                      <a:r>
                        <a:rPr lang="en-AU" noProof="0" dirty="0"/>
                        <a:t>Easy to compare at PU and Asset level</a:t>
                      </a:r>
                    </a:p>
                  </a:txBody>
                  <a:tcPr/>
                </a:tc>
                <a:tc>
                  <a:txBody>
                    <a:bodyPr/>
                    <a:lstStyle/>
                    <a:p>
                      <a:r>
                        <a:rPr lang="en-AU" noProof="0" dirty="0"/>
                        <a:t>Cost breakdown until PU not always done, thus no data available </a:t>
                      </a:r>
                      <a:r>
                        <a:rPr lang="en-AU" noProof="0" dirty="0">
                          <a:sym typeface="Wingdings" panose="05000000000000000000" pitchFamily="2" charset="2"/>
                        </a:rPr>
                        <a:t> Compulsory field at least up to PUs???</a:t>
                      </a:r>
                      <a:endParaRPr lang="en-AU" noProof="0" dirty="0"/>
                    </a:p>
                  </a:txBody>
                  <a:tcPr/>
                </a:tc>
                <a:extLst>
                  <a:ext uri="{0D108BD9-81ED-4DB2-BD59-A6C34878D82A}">
                    <a16:rowId xmlns:a16="http://schemas.microsoft.com/office/drawing/2014/main" val="1235579762"/>
                  </a:ext>
                </a:extLst>
              </a:tr>
              <a:tr h="740416">
                <a:tc>
                  <a:txBody>
                    <a:bodyPr/>
                    <a:lstStyle/>
                    <a:p>
                      <a:endParaRPr lang="en-AU" noProof="0" dirty="0"/>
                    </a:p>
                  </a:txBody>
                  <a:tcPr/>
                </a:tc>
                <a:tc>
                  <a:txBody>
                    <a:bodyPr/>
                    <a:lstStyle/>
                    <a:p>
                      <a:r>
                        <a:rPr lang="en-AU" noProof="0" dirty="0"/>
                        <a:t>Many PUs, allocation not always the same </a:t>
                      </a:r>
                      <a:r>
                        <a:rPr lang="en-AU" noProof="0" dirty="0">
                          <a:sym typeface="Wingdings" panose="05000000000000000000" pitchFamily="2" charset="2"/>
                        </a:rPr>
                        <a:t> simplication???</a:t>
                      </a:r>
                      <a:endParaRPr lang="en-AU" noProof="0" dirty="0"/>
                    </a:p>
                  </a:txBody>
                  <a:tcPr/>
                </a:tc>
                <a:extLst>
                  <a:ext uri="{0D108BD9-81ED-4DB2-BD59-A6C34878D82A}">
                    <a16:rowId xmlns:a16="http://schemas.microsoft.com/office/drawing/2014/main" val="1902858980"/>
                  </a:ext>
                </a:extLst>
              </a:tr>
            </a:tbl>
          </a:graphicData>
        </a:graphic>
      </p:graphicFrame>
    </p:spTree>
    <p:extLst>
      <p:ext uri="{BB962C8B-B14F-4D97-AF65-F5344CB8AC3E}">
        <p14:creationId xmlns:p14="http://schemas.microsoft.com/office/powerpoint/2010/main" val="363365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13A8A6-EC1D-091B-A582-2FF800DBB049}"/>
              </a:ext>
            </a:extLst>
          </p:cNvPr>
          <p:cNvPicPr>
            <a:picLocks noChangeAspect="1"/>
          </p:cNvPicPr>
          <p:nvPr/>
        </p:nvPicPr>
        <p:blipFill>
          <a:blip r:embed="rId2"/>
          <a:stretch>
            <a:fillRect/>
          </a:stretch>
        </p:blipFill>
        <p:spPr>
          <a:xfrm>
            <a:off x="0" y="291592"/>
            <a:ext cx="12192000" cy="6274816"/>
          </a:xfrm>
          <a:prstGeom prst="rect">
            <a:avLst/>
          </a:prstGeom>
        </p:spPr>
      </p:pic>
      <p:sp>
        <p:nvSpPr>
          <p:cNvPr id="6" name="CuadroTexto 5">
            <a:extLst>
              <a:ext uri="{FF2B5EF4-FFF2-40B4-BE49-F238E27FC236}">
                <a16:creationId xmlns:a16="http://schemas.microsoft.com/office/drawing/2014/main" id="{57AE5F2A-7A4B-A2E3-4B57-331E2B5651D4}"/>
              </a:ext>
            </a:extLst>
          </p:cNvPr>
          <p:cNvSpPr txBox="1"/>
          <p:nvPr/>
        </p:nvSpPr>
        <p:spPr>
          <a:xfrm>
            <a:off x="3172209" y="3845817"/>
            <a:ext cx="7066625" cy="2585323"/>
          </a:xfrm>
          <a:prstGeom prst="rect">
            <a:avLst/>
          </a:prstGeom>
          <a:solidFill>
            <a:schemeClr val="bg1"/>
          </a:solidFill>
          <a:ln w="28575">
            <a:solidFill>
              <a:srgbClr val="FF0000"/>
            </a:solidFill>
          </a:ln>
        </p:spPr>
        <p:txBody>
          <a:bodyPr wrap="square" rtlCol="0">
            <a:spAutoFit/>
          </a:bodyPr>
          <a:lstStyle/>
          <a:p>
            <a:pPr marL="285750" indent="-285750">
              <a:buFont typeface="Arial" panose="020B0604020202020204" pitchFamily="34" charset="0"/>
              <a:buChar char="•"/>
            </a:pPr>
            <a:r>
              <a:rPr lang="en-AU" dirty="0"/>
              <a:t>What is the Total EAC of the list: 2 times the EAC. See next slide about Phin and Abidjan </a:t>
            </a:r>
            <a:r>
              <a:rPr lang="en-AU" dirty="0">
                <a:sym typeface="Wingdings" panose="05000000000000000000" pitchFamily="2" charset="2"/>
              </a:rPr>
              <a:t> Corrected!</a:t>
            </a:r>
            <a:endParaRPr lang="en-AU" dirty="0"/>
          </a:p>
          <a:p>
            <a:pPr marL="285750" indent="-285750">
              <a:buFont typeface="Arial" panose="020B0604020202020204" pitchFamily="34" charset="0"/>
              <a:buChar char="•"/>
            </a:pPr>
            <a:r>
              <a:rPr lang="en-AU" dirty="0"/>
              <a:t>No CAPEX allocation at PUs levels or bad allocation (example Abidjan) </a:t>
            </a:r>
          </a:p>
          <a:p>
            <a:pPr marL="285750" indent="-285750">
              <a:buFont typeface="Arial" panose="020B0604020202020204" pitchFamily="34" charset="0"/>
              <a:buChar char="•"/>
            </a:pPr>
            <a:r>
              <a:rPr lang="en-AU" dirty="0"/>
              <a:t>Only reviewers could use this benchmark because they have access to the project description</a:t>
            </a:r>
          </a:p>
          <a:p>
            <a:pPr marL="285750" indent="-285750">
              <a:buFont typeface="Arial" panose="020B0604020202020204" pitchFamily="34" charset="0"/>
              <a:buChar char="•"/>
            </a:pPr>
            <a:r>
              <a:rPr lang="en-AU" dirty="0"/>
              <a:t>Should the NPTCs to provide a benchmark for PU? Yes, on the BIM360 link on the top right cornet. Folder is empty!</a:t>
            </a:r>
          </a:p>
          <a:p>
            <a:pPr marL="285750" indent="-285750">
              <a:buFont typeface="Arial" panose="020B0604020202020204" pitchFamily="34" charset="0"/>
              <a:buChar char="•"/>
            </a:pPr>
            <a:r>
              <a:rPr lang="en-AU" dirty="0"/>
              <a:t>Is it possible to select two projects and compare? No</a:t>
            </a:r>
          </a:p>
          <a:p>
            <a:endParaRPr lang="en-AU" dirty="0"/>
          </a:p>
        </p:txBody>
      </p:sp>
      <p:sp>
        <p:nvSpPr>
          <p:cNvPr id="7" name="CuadroTexto 6">
            <a:extLst>
              <a:ext uri="{FF2B5EF4-FFF2-40B4-BE49-F238E27FC236}">
                <a16:creationId xmlns:a16="http://schemas.microsoft.com/office/drawing/2014/main" id="{4D2934D4-35B9-C342-A170-0E4419B9B116}"/>
              </a:ext>
            </a:extLst>
          </p:cNvPr>
          <p:cNvSpPr txBox="1"/>
          <p:nvPr/>
        </p:nvSpPr>
        <p:spPr>
          <a:xfrm>
            <a:off x="0" y="0"/>
            <a:ext cx="4518734" cy="369332"/>
          </a:xfrm>
          <a:prstGeom prst="rect">
            <a:avLst/>
          </a:prstGeom>
          <a:noFill/>
        </p:spPr>
        <p:txBody>
          <a:bodyPr wrap="square" rtlCol="0">
            <a:spAutoFit/>
          </a:bodyPr>
          <a:lstStyle/>
          <a:p>
            <a:r>
              <a:rPr lang="es-ES" dirty="0">
                <a:solidFill>
                  <a:srgbClr val="FF0000"/>
                </a:solidFill>
              </a:rPr>
              <a:t>BENCH01 – BENCHMARKING PROCESS UNITS</a:t>
            </a:r>
          </a:p>
        </p:txBody>
      </p:sp>
    </p:spTree>
    <p:extLst>
      <p:ext uri="{BB962C8B-B14F-4D97-AF65-F5344CB8AC3E}">
        <p14:creationId xmlns:p14="http://schemas.microsoft.com/office/powerpoint/2010/main" val="310679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77ACC29-F204-327D-1DB9-07136F1A0D90}"/>
              </a:ext>
            </a:extLst>
          </p:cNvPr>
          <p:cNvPicPr>
            <a:picLocks noChangeAspect="1"/>
          </p:cNvPicPr>
          <p:nvPr/>
        </p:nvPicPr>
        <p:blipFill>
          <a:blip r:embed="rId2"/>
          <a:stretch>
            <a:fillRect/>
          </a:stretch>
        </p:blipFill>
        <p:spPr>
          <a:xfrm>
            <a:off x="0" y="442125"/>
            <a:ext cx="12192000" cy="5973750"/>
          </a:xfrm>
          <a:prstGeom prst="rect">
            <a:avLst/>
          </a:prstGeom>
        </p:spPr>
      </p:pic>
      <p:sp>
        <p:nvSpPr>
          <p:cNvPr id="6" name="CuadroTexto 5">
            <a:extLst>
              <a:ext uri="{FF2B5EF4-FFF2-40B4-BE49-F238E27FC236}">
                <a16:creationId xmlns:a16="http://schemas.microsoft.com/office/drawing/2014/main" id="{A9B304DF-54B3-5AE9-3287-B84206645FFF}"/>
              </a:ext>
            </a:extLst>
          </p:cNvPr>
          <p:cNvSpPr txBox="1"/>
          <p:nvPr/>
        </p:nvSpPr>
        <p:spPr>
          <a:xfrm>
            <a:off x="0" y="0"/>
            <a:ext cx="4518734" cy="369332"/>
          </a:xfrm>
          <a:prstGeom prst="rect">
            <a:avLst/>
          </a:prstGeom>
          <a:noFill/>
        </p:spPr>
        <p:txBody>
          <a:bodyPr wrap="square" rtlCol="0">
            <a:spAutoFit/>
          </a:bodyPr>
          <a:lstStyle/>
          <a:p>
            <a:r>
              <a:rPr lang="es-ES" dirty="0">
                <a:solidFill>
                  <a:srgbClr val="FF0000"/>
                </a:solidFill>
              </a:rPr>
              <a:t>BENCH01 – BENCHMARKING PROCESS UNITS</a:t>
            </a:r>
          </a:p>
        </p:txBody>
      </p:sp>
    </p:spTree>
    <p:extLst>
      <p:ext uri="{BB962C8B-B14F-4D97-AF65-F5344CB8AC3E}">
        <p14:creationId xmlns:p14="http://schemas.microsoft.com/office/powerpoint/2010/main" val="363758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3E9D69-6AB0-CE26-E24A-CA0BEAB54D29}"/>
              </a:ext>
            </a:extLst>
          </p:cNvPr>
          <p:cNvPicPr>
            <a:picLocks noChangeAspect="1"/>
          </p:cNvPicPr>
          <p:nvPr/>
        </p:nvPicPr>
        <p:blipFill>
          <a:blip r:embed="rId2"/>
          <a:stretch>
            <a:fillRect/>
          </a:stretch>
        </p:blipFill>
        <p:spPr>
          <a:xfrm>
            <a:off x="0" y="1494500"/>
            <a:ext cx="12192000" cy="3868999"/>
          </a:xfrm>
          <a:prstGeom prst="rect">
            <a:avLst/>
          </a:prstGeom>
        </p:spPr>
      </p:pic>
      <p:sp>
        <p:nvSpPr>
          <p:cNvPr id="4" name="CuadroTexto 3">
            <a:extLst>
              <a:ext uri="{FF2B5EF4-FFF2-40B4-BE49-F238E27FC236}">
                <a16:creationId xmlns:a16="http://schemas.microsoft.com/office/drawing/2014/main" id="{F3C5E4DC-EF9B-AD9F-9B0D-6B27096E3FC4}"/>
              </a:ext>
            </a:extLst>
          </p:cNvPr>
          <p:cNvSpPr txBox="1"/>
          <p:nvPr/>
        </p:nvSpPr>
        <p:spPr>
          <a:xfrm>
            <a:off x="4415628" y="611080"/>
            <a:ext cx="7453816" cy="646331"/>
          </a:xfrm>
          <a:prstGeom prst="rect">
            <a:avLst/>
          </a:prstGeom>
          <a:noFill/>
        </p:spPr>
        <p:txBody>
          <a:bodyPr wrap="square" rtlCol="0">
            <a:spAutoFit/>
          </a:bodyPr>
          <a:lstStyle/>
          <a:p>
            <a:r>
              <a:rPr lang="en-AU" dirty="0">
                <a:solidFill>
                  <a:srgbClr val="FF0000"/>
                </a:solidFill>
              </a:rPr>
              <a:t>All processes allocated into PU118, Coffee Extraction, but not all the assets are within this PU, e.g., New aroma stripping, extract handling, etc </a:t>
            </a:r>
          </a:p>
        </p:txBody>
      </p:sp>
      <p:sp>
        <p:nvSpPr>
          <p:cNvPr id="5" name="CuadroTexto 4">
            <a:extLst>
              <a:ext uri="{FF2B5EF4-FFF2-40B4-BE49-F238E27FC236}">
                <a16:creationId xmlns:a16="http://schemas.microsoft.com/office/drawing/2014/main" id="{04662C59-308E-8127-6D03-155C6A4BD227}"/>
              </a:ext>
            </a:extLst>
          </p:cNvPr>
          <p:cNvSpPr txBox="1"/>
          <p:nvPr/>
        </p:nvSpPr>
        <p:spPr>
          <a:xfrm>
            <a:off x="0" y="0"/>
            <a:ext cx="4518734" cy="369332"/>
          </a:xfrm>
          <a:prstGeom prst="rect">
            <a:avLst/>
          </a:prstGeom>
          <a:noFill/>
        </p:spPr>
        <p:txBody>
          <a:bodyPr wrap="square" rtlCol="0">
            <a:spAutoFit/>
          </a:bodyPr>
          <a:lstStyle/>
          <a:p>
            <a:r>
              <a:rPr lang="es-ES" dirty="0">
                <a:solidFill>
                  <a:srgbClr val="FF0000"/>
                </a:solidFill>
              </a:rPr>
              <a:t>BENCH01 – BENCHMARKING PROCESS UNITS</a:t>
            </a:r>
          </a:p>
        </p:txBody>
      </p:sp>
    </p:spTree>
    <p:extLst>
      <p:ext uri="{BB962C8B-B14F-4D97-AF65-F5344CB8AC3E}">
        <p14:creationId xmlns:p14="http://schemas.microsoft.com/office/powerpoint/2010/main" val="265437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C806887-A714-1F84-B22C-3FF84E5609B2}"/>
              </a:ext>
            </a:extLst>
          </p:cNvPr>
          <p:cNvPicPr>
            <a:picLocks noChangeAspect="1"/>
          </p:cNvPicPr>
          <p:nvPr/>
        </p:nvPicPr>
        <p:blipFill>
          <a:blip r:embed="rId2"/>
          <a:stretch>
            <a:fillRect/>
          </a:stretch>
        </p:blipFill>
        <p:spPr>
          <a:xfrm>
            <a:off x="0" y="284987"/>
            <a:ext cx="12192000" cy="6288026"/>
          </a:xfrm>
          <a:prstGeom prst="rect">
            <a:avLst/>
          </a:prstGeom>
        </p:spPr>
      </p:pic>
      <p:pic>
        <p:nvPicPr>
          <p:cNvPr id="5" name="Imagen 4">
            <a:extLst>
              <a:ext uri="{FF2B5EF4-FFF2-40B4-BE49-F238E27FC236}">
                <a16:creationId xmlns:a16="http://schemas.microsoft.com/office/drawing/2014/main" id="{D8BCDAB8-B40D-6BEF-BD5A-9F49C6C14C3B}"/>
              </a:ext>
            </a:extLst>
          </p:cNvPr>
          <p:cNvPicPr>
            <a:picLocks noChangeAspect="1"/>
          </p:cNvPicPr>
          <p:nvPr/>
        </p:nvPicPr>
        <p:blipFill>
          <a:blip r:embed="rId3"/>
          <a:stretch>
            <a:fillRect/>
          </a:stretch>
        </p:blipFill>
        <p:spPr>
          <a:xfrm>
            <a:off x="6957265" y="3341526"/>
            <a:ext cx="3135944" cy="2252485"/>
          </a:xfrm>
          <a:prstGeom prst="rect">
            <a:avLst/>
          </a:prstGeom>
        </p:spPr>
      </p:pic>
      <p:sp>
        <p:nvSpPr>
          <p:cNvPr id="6" name="CuadroTexto 5">
            <a:extLst>
              <a:ext uri="{FF2B5EF4-FFF2-40B4-BE49-F238E27FC236}">
                <a16:creationId xmlns:a16="http://schemas.microsoft.com/office/drawing/2014/main" id="{4A69170C-67F9-0AC5-31B3-B0F9C5B1E2D2}"/>
              </a:ext>
            </a:extLst>
          </p:cNvPr>
          <p:cNvSpPr txBox="1"/>
          <p:nvPr/>
        </p:nvSpPr>
        <p:spPr>
          <a:xfrm>
            <a:off x="-167196" y="4264689"/>
            <a:ext cx="7066625" cy="2031325"/>
          </a:xfrm>
          <a:prstGeom prst="rect">
            <a:avLst/>
          </a:prstGeom>
          <a:solidFill>
            <a:schemeClr val="bg1"/>
          </a:solidFill>
          <a:ln w="28575">
            <a:solidFill>
              <a:srgbClr val="FF0000"/>
            </a:solidFill>
          </a:ln>
        </p:spPr>
        <p:txBody>
          <a:bodyPr wrap="square" rtlCol="0">
            <a:spAutoFit/>
          </a:bodyPr>
          <a:lstStyle/>
          <a:p>
            <a:pPr marL="285750" indent="-285750">
              <a:buFont typeface="Arial" panose="020B0604020202020204" pitchFamily="34" charset="0"/>
              <a:buChar char="•"/>
            </a:pPr>
            <a:r>
              <a:rPr lang="en-AU" dirty="0"/>
              <a:t>Asset number in NIMT do not match with flowsheet asset. NO</a:t>
            </a:r>
          </a:p>
          <a:p>
            <a:pPr marL="285750" indent="-285750">
              <a:buFont typeface="Arial" panose="020B0604020202020204" pitchFamily="34" charset="0"/>
              <a:buChar char="•"/>
            </a:pPr>
            <a:r>
              <a:rPr lang="en-AU" dirty="0"/>
              <a:t>Not assets level used in some projects, IPTA is normally included in all extraction cells projects and the list below is quite short</a:t>
            </a:r>
          </a:p>
          <a:p>
            <a:pPr marL="285750" indent="-285750">
              <a:buFont typeface="Arial" panose="020B0604020202020204" pitchFamily="34" charset="0"/>
              <a:buChar char="•"/>
            </a:pPr>
            <a:r>
              <a:rPr lang="en-AU" dirty="0"/>
              <a:t>If I want to see the EAC for projects linked to automation, robotization, etc. is not easy to use the Assets list. PU012 is Distribution Unit Palletising, PU015 Warehousing system (this one has many assets and not easy to identified which one are </a:t>
            </a:r>
          </a:p>
        </p:txBody>
      </p:sp>
      <p:sp>
        <p:nvSpPr>
          <p:cNvPr id="7" name="CuadroTexto 6">
            <a:extLst>
              <a:ext uri="{FF2B5EF4-FFF2-40B4-BE49-F238E27FC236}">
                <a16:creationId xmlns:a16="http://schemas.microsoft.com/office/drawing/2014/main" id="{22CDC62A-A8EE-1639-5BA3-ED14AD8684AF}"/>
              </a:ext>
            </a:extLst>
          </p:cNvPr>
          <p:cNvSpPr txBox="1"/>
          <p:nvPr/>
        </p:nvSpPr>
        <p:spPr>
          <a:xfrm>
            <a:off x="0" y="0"/>
            <a:ext cx="4518734" cy="369332"/>
          </a:xfrm>
          <a:prstGeom prst="rect">
            <a:avLst/>
          </a:prstGeom>
          <a:noFill/>
        </p:spPr>
        <p:txBody>
          <a:bodyPr wrap="square" rtlCol="0">
            <a:spAutoFit/>
          </a:bodyPr>
          <a:lstStyle/>
          <a:p>
            <a:r>
              <a:rPr lang="es-ES" dirty="0">
                <a:solidFill>
                  <a:srgbClr val="FF0000"/>
                </a:solidFill>
              </a:rPr>
              <a:t>BENCH02 – BENCHMARKING ASSETS</a:t>
            </a:r>
          </a:p>
        </p:txBody>
      </p:sp>
    </p:spTree>
    <p:extLst>
      <p:ext uri="{BB962C8B-B14F-4D97-AF65-F5344CB8AC3E}">
        <p14:creationId xmlns:p14="http://schemas.microsoft.com/office/powerpoint/2010/main" val="93248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561B29C-2B7D-1E26-0AFF-AA88E12E02B3}"/>
              </a:ext>
            </a:extLst>
          </p:cNvPr>
          <p:cNvPicPr>
            <a:picLocks noChangeAspect="1"/>
          </p:cNvPicPr>
          <p:nvPr/>
        </p:nvPicPr>
        <p:blipFill>
          <a:blip r:embed="rId2"/>
          <a:stretch>
            <a:fillRect/>
          </a:stretch>
        </p:blipFill>
        <p:spPr>
          <a:xfrm>
            <a:off x="0" y="638926"/>
            <a:ext cx="8052047" cy="3870925"/>
          </a:xfrm>
          <a:prstGeom prst="rect">
            <a:avLst/>
          </a:prstGeom>
        </p:spPr>
      </p:pic>
      <p:pic>
        <p:nvPicPr>
          <p:cNvPr id="5" name="Imagen 4">
            <a:extLst>
              <a:ext uri="{FF2B5EF4-FFF2-40B4-BE49-F238E27FC236}">
                <a16:creationId xmlns:a16="http://schemas.microsoft.com/office/drawing/2014/main" id="{6CC02FC1-8CEC-6FEB-BD5B-D6DBF2EDD4F1}"/>
              </a:ext>
            </a:extLst>
          </p:cNvPr>
          <p:cNvPicPr>
            <a:picLocks noChangeAspect="1"/>
          </p:cNvPicPr>
          <p:nvPr/>
        </p:nvPicPr>
        <p:blipFill>
          <a:blip r:embed="rId3"/>
          <a:stretch>
            <a:fillRect/>
          </a:stretch>
        </p:blipFill>
        <p:spPr>
          <a:xfrm>
            <a:off x="3887572" y="2810314"/>
            <a:ext cx="8304428" cy="4047686"/>
          </a:xfrm>
          <a:prstGeom prst="rect">
            <a:avLst/>
          </a:prstGeom>
        </p:spPr>
      </p:pic>
      <p:sp>
        <p:nvSpPr>
          <p:cNvPr id="6" name="CuadroTexto 5">
            <a:extLst>
              <a:ext uri="{FF2B5EF4-FFF2-40B4-BE49-F238E27FC236}">
                <a16:creationId xmlns:a16="http://schemas.microsoft.com/office/drawing/2014/main" id="{8AF07F44-D06C-753C-5757-FC32087E1859}"/>
              </a:ext>
            </a:extLst>
          </p:cNvPr>
          <p:cNvSpPr txBox="1"/>
          <p:nvPr/>
        </p:nvSpPr>
        <p:spPr>
          <a:xfrm>
            <a:off x="8273988" y="861134"/>
            <a:ext cx="3918012" cy="1477328"/>
          </a:xfrm>
          <a:prstGeom prst="rect">
            <a:avLst/>
          </a:prstGeom>
          <a:noFill/>
        </p:spPr>
        <p:txBody>
          <a:bodyPr wrap="square" rtlCol="0">
            <a:spAutoFit/>
          </a:bodyPr>
          <a:lstStyle/>
          <a:p>
            <a:r>
              <a:rPr lang="es-ES" dirty="0"/>
              <a:t>EAC </a:t>
            </a:r>
            <a:r>
              <a:rPr lang="es-ES" dirty="0" err="1"/>
              <a:t>cy</a:t>
            </a:r>
            <a:r>
              <a:rPr lang="es-ES" dirty="0"/>
              <a:t> = 16.481 + 47.926 = CHF 65m</a:t>
            </a:r>
          </a:p>
          <a:p>
            <a:endParaRPr lang="es-ES" dirty="0"/>
          </a:p>
          <a:p>
            <a:r>
              <a:rPr lang="es-ES" dirty="0"/>
              <a:t>EAC </a:t>
            </a:r>
            <a:r>
              <a:rPr lang="es-ES" dirty="0" err="1"/>
              <a:t>cy</a:t>
            </a:r>
            <a:r>
              <a:rPr lang="es-ES" dirty="0"/>
              <a:t> manual assessment = CHF 224m (</a:t>
            </a:r>
            <a:r>
              <a:rPr lang="es-ES" dirty="0" err="1"/>
              <a:t>building</a:t>
            </a:r>
            <a:r>
              <a:rPr lang="es-ES" dirty="0"/>
              <a:t> </a:t>
            </a:r>
            <a:r>
              <a:rPr lang="es-ES" dirty="0" err="1"/>
              <a:t>included</a:t>
            </a:r>
            <a:r>
              <a:rPr lang="es-ES" dirty="0"/>
              <a:t> </a:t>
            </a:r>
            <a:r>
              <a:rPr lang="es-ES" dirty="0" err="1"/>
              <a:t>but</a:t>
            </a:r>
            <a:r>
              <a:rPr lang="es-ES" dirty="0"/>
              <a:t> no </a:t>
            </a:r>
            <a:r>
              <a:rPr lang="es-ES" dirty="0" err="1"/>
              <a:t>big</a:t>
            </a:r>
            <a:r>
              <a:rPr lang="es-ES" dirty="0"/>
              <a:t> </a:t>
            </a:r>
            <a:r>
              <a:rPr lang="es-ES" dirty="0" err="1"/>
              <a:t>difference</a:t>
            </a:r>
            <a:r>
              <a:rPr lang="es-ES" dirty="0"/>
              <a:t> for 2023, </a:t>
            </a:r>
            <a:r>
              <a:rPr lang="es-ES" dirty="0" err="1"/>
              <a:t>approx</a:t>
            </a:r>
            <a:r>
              <a:rPr lang="es-ES" dirty="0"/>
              <a:t> CHF 25 m)  </a:t>
            </a:r>
          </a:p>
        </p:txBody>
      </p:sp>
      <p:sp>
        <p:nvSpPr>
          <p:cNvPr id="7" name="CuadroTexto 6">
            <a:extLst>
              <a:ext uri="{FF2B5EF4-FFF2-40B4-BE49-F238E27FC236}">
                <a16:creationId xmlns:a16="http://schemas.microsoft.com/office/drawing/2014/main" id="{F4686DE2-952F-2ED1-6B20-C3CFDF292931}"/>
              </a:ext>
            </a:extLst>
          </p:cNvPr>
          <p:cNvSpPr txBox="1"/>
          <p:nvPr/>
        </p:nvSpPr>
        <p:spPr>
          <a:xfrm>
            <a:off x="0" y="0"/>
            <a:ext cx="4518734" cy="369332"/>
          </a:xfrm>
          <a:prstGeom prst="rect">
            <a:avLst/>
          </a:prstGeom>
          <a:noFill/>
        </p:spPr>
        <p:txBody>
          <a:bodyPr wrap="square" rtlCol="0">
            <a:spAutoFit/>
          </a:bodyPr>
          <a:lstStyle/>
          <a:p>
            <a:r>
              <a:rPr lang="es-ES" dirty="0">
                <a:solidFill>
                  <a:srgbClr val="FF0000"/>
                </a:solidFill>
              </a:rPr>
              <a:t>BENCH02 – BENCHMARKING ASSETS</a:t>
            </a:r>
          </a:p>
        </p:txBody>
      </p:sp>
    </p:spTree>
    <p:extLst>
      <p:ext uri="{BB962C8B-B14F-4D97-AF65-F5344CB8AC3E}">
        <p14:creationId xmlns:p14="http://schemas.microsoft.com/office/powerpoint/2010/main" val="43608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E547-7D05-9FA4-9231-E954015D46E9}"/>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What to benchmark? Benchmark to selected projects??</a:t>
            </a:r>
          </a:p>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How to maintain the reference benchmarking?</a:t>
            </a:r>
            <a:endParaRPr kumimoji="0" lang="en-GB" sz="2600" b="1" i="0" u="none" strike="noStrike" kern="1200" cap="none" spc="0" normalizeH="0" baseline="0" noProof="0" dirty="0">
              <a:ln>
                <a:noFill/>
              </a:ln>
              <a:solidFill>
                <a:srgbClr val="FF0000"/>
              </a:solidFill>
              <a:effectLst/>
              <a:uLnTx/>
              <a:uFillTx/>
              <a:latin typeface="Nestle_Text Book"/>
              <a:ea typeface="+mj-ea"/>
              <a:cs typeface="+mj-cs"/>
            </a:endParaRPr>
          </a:p>
        </p:txBody>
      </p:sp>
      <p:sp>
        <p:nvSpPr>
          <p:cNvPr id="3" name="CuadroTexto 2">
            <a:extLst>
              <a:ext uri="{FF2B5EF4-FFF2-40B4-BE49-F238E27FC236}">
                <a16:creationId xmlns:a16="http://schemas.microsoft.com/office/drawing/2014/main" id="{203771CE-4647-27CE-6F18-2EF10B88BB30}"/>
              </a:ext>
            </a:extLst>
          </p:cNvPr>
          <p:cNvSpPr txBox="1"/>
          <p:nvPr/>
        </p:nvSpPr>
        <p:spPr>
          <a:xfrm>
            <a:off x="430365" y="1245586"/>
            <a:ext cx="11567101" cy="5450851"/>
          </a:xfrm>
          <a:prstGeom prst="rect">
            <a:avLst/>
          </a:prstGeom>
          <a:noFill/>
        </p:spPr>
        <p:txBody>
          <a:bodyPr wrap="square" rtlCol="0">
            <a:spAutoFit/>
          </a:bodyPr>
          <a:lstStyle/>
          <a:p>
            <a:pPr>
              <a:lnSpc>
                <a:spcPct val="150000"/>
              </a:lnSpc>
            </a:pPr>
            <a:r>
              <a:rPr lang="en-AU" dirty="0"/>
              <a:t>Benchmark proposal in NIMT:</a:t>
            </a:r>
          </a:p>
          <a:p>
            <a:pPr marL="285750" indent="-285750">
              <a:lnSpc>
                <a:spcPct val="150000"/>
              </a:lnSpc>
              <a:buFont typeface="Arial" panose="020B0604020202020204" pitchFamily="34" charset="0"/>
              <a:buChar char="•"/>
            </a:pPr>
            <a:r>
              <a:rPr lang="en-AU" dirty="0"/>
              <a:t>Production: CHF/Tons of FP for total CAPEX, CHF/Tons of FP only for machinery &amp; equipment CAPEX, IT3 (internal benchmark provided by NPTCs as data base???) </a:t>
            </a:r>
            <a:r>
              <a:rPr lang="en-AU" dirty="0">
                <a:solidFill>
                  <a:srgbClr val="00B050"/>
                </a:solidFill>
                <a:sym typeface="Wingdings" panose="05000000000000000000" pitchFamily="2" charset="2"/>
              </a:rPr>
              <a:t> Easy to do in NIMT</a:t>
            </a:r>
            <a:endParaRPr lang="en-AU" dirty="0">
              <a:solidFill>
                <a:srgbClr val="00B050"/>
              </a:solidFill>
            </a:endParaRPr>
          </a:p>
          <a:p>
            <a:pPr marL="285750" indent="-285750">
              <a:lnSpc>
                <a:spcPct val="150000"/>
              </a:lnSpc>
              <a:buFont typeface="Arial" panose="020B0604020202020204" pitchFamily="34" charset="0"/>
              <a:buChar char="•"/>
            </a:pPr>
            <a:r>
              <a:rPr lang="en-AU" dirty="0"/>
              <a:t>Building: CHF/m</a:t>
            </a:r>
            <a:r>
              <a:rPr lang="en-AU" baseline="30000" dirty="0"/>
              <a:t>2</a:t>
            </a:r>
            <a:r>
              <a:rPr lang="en-AU" dirty="0"/>
              <a:t>, CHF/pallet, m</a:t>
            </a:r>
            <a:r>
              <a:rPr lang="en-AU" baseline="30000" dirty="0"/>
              <a:t>2</a:t>
            </a:r>
            <a:r>
              <a:rPr lang="en-AU" dirty="0"/>
              <a:t>/Ton of FP. Internal and external benchmark reference as data base??? </a:t>
            </a:r>
            <a:r>
              <a:rPr lang="en-AU" dirty="0">
                <a:solidFill>
                  <a:srgbClr val="FF0000"/>
                </a:solidFill>
                <a:sym typeface="Wingdings" panose="05000000000000000000" pitchFamily="2" charset="2"/>
              </a:rPr>
              <a:t> New, to be developed</a:t>
            </a:r>
            <a:endParaRPr lang="en-AU" dirty="0">
              <a:solidFill>
                <a:srgbClr val="FF0000"/>
              </a:solidFill>
            </a:endParaRPr>
          </a:p>
          <a:p>
            <a:pPr marL="285750" indent="-285750">
              <a:lnSpc>
                <a:spcPct val="150000"/>
              </a:lnSpc>
              <a:buFont typeface="Arial" panose="020B0604020202020204" pitchFamily="34" charset="0"/>
              <a:buChar char="•"/>
            </a:pPr>
            <a:r>
              <a:rPr lang="en-AU" dirty="0"/>
              <a:t>Sustainability: CO</a:t>
            </a:r>
            <a:r>
              <a:rPr lang="en-AU" baseline="-25000" dirty="0"/>
              <a:t>2</a:t>
            </a:r>
            <a:r>
              <a:rPr lang="en-AU" dirty="0"/>
              <a:t> reduction, CHF/Ton CO</a:t>
            </a:r>
            <a:r>
              <a:rPr lang="en-AU" baseline="-25000" dirty="0"/>
              <a:t>2</a:t>
            </a:r>
            <a:r>
              <a:rPr lang="en-AU" dirty="0"/>
              <a:t> and CO</a:t>
            </a:r>
            <a:r>
              <a:rPr lang="en-AU" baseline="-25000" dirty="0"/>
              <a:t>2</a:t>
            </a:r>
            <a:r>
              <a:rPr lang="en-AU" dirty="0"/>
              <a:t> remaining/Tons of FP, m</a:t>
            </a:r>
            <a:r>
              <a:rPr lang="en-AU" baseline="30000" dirty="0"/>
              <a:t>3</a:t>
            </a:r>
            <a:r>
              <a:rPr lang="en-AU" dirty="0"/>
              <a:t>/ton of FP, GJ/Ton of FP </a:t>
            </a:r>
            <a:r>
              <a:rPr lang="en-AU" dirty="0">
                <a:solidFill>
                  <a:srgbClr val="FFC000"/>
                </a:solidFill>
                <a:sym typeface="Wingdings" panose="05000000000000000000" pitchFamily="2" charset="2"/>
              </a:rPr>
              <a:t> Less easy to do, update KPIs</a:t>
            </a:r>
            <a:endParaRPr lang="en-AU" dirty="0">
              <a:solidFill>
                <a:srgbClr val="FFC000"/>
              </a:solidFill>
            </a:endParaRPr>
          </a:p>
          <a:p>
            <a:pPr marL="285750" indent="-285750">
              <a:lnSpc>
                <a:spcPct val="150000"/>
              </a:lnSpc>
              <a:buFont typeface="Arial" panose="020B0604020202020204" pitchFamily="34" charset="0"/>
              <a:buChar char="•"/>
            </a:pPr>
            <a:r>
              <a:rPr lang="en-AU" dirty="0"/>
              <a:t>Project Related Costs: % of total CAPEX and </a:t>
            </a:r>
            <a:r>
              <a:rPr lang="en-AU" dirty="0">
                <a:sym typeface="Wingdings" panose="05000000000000000000" pitchFamily="2" charset="2"/>
              </a:rPr>
              <a:t>CAPEX/FTE (Full Time Employee) </a:t>
            </a:r>
            <a:r>
              <a:rPr lang="en-AU" dirty="0">
                <a:solidFill>
                  <a:srgbClr val="00B050"/>
                </a:solidFill>
                <a:sym typeface="Wingdings" panose="05000000000000000000" pitchFamily="2" charset="2"/>
              </a:rPr>
              <a:t> Easy to do</a:t>
            </a:r>
            <a:endParaRPr lang="en-AU" dirty="0">
              <a:solidFill>
                <a:srgbClr val="00B050"/>
              </a:solidFill>
            </a:endParaRPr>
          </a:p>
          <a:p>
            <a:pPr marL="285750" indent="-285750">
              <a:lnSpc>
                <a:spcPct val="150000"/>
              </a:lnSpc>
              <a:buFont typeface="Arial" panose="020B0604020202020204" pitchFamily="34" charset="0"/>
              <a:buChar char="•"/>
            </a:pPr>
            <a:r>
              <a:rPr lang="en-AU" dirty="0"/>
              <a:t>Contingencies: % of total CAPEX </a:t>
            </a:r>
            <a:r>
              <a:rPr lang="en-AU" dirty="0">
                <a:solidFill>
                  <a:srgbClr val="00B050"/>
                </a:solidFill>
                <a:sym typeface="Wingdings" panose="05000000000000000000" pitchFamily="2" charset="2"/>
              </a:rPr>
              <a:t> Easy to do</a:t>
            </a:r>
            <a:endParaRPr lang="en-AU" dirty="0">
              <a:solidFill>
                <a:srgbClr val="00B050"/>
              </a:solidFill>
            </a:endParaRPr>
          </a:p>
          <a:p>
            <a:pPr marL="285750" indent="-285750">
              <a:lnSpc>
                <a:spcPct val="150000"/>
              </a:lnSpc>
              <a:buFont typeface="Arial" panose="020B0604020202020204" pitchFamily="34" charset="0"/>
              <a:buChar char="•"/>
            </a:pPr>
            <a:r>
              <a:rPr lang="en-AU" dirty="0"/>
              <a:t>Timing : #months from credit submission to start up </a:t>
            </a:r>
            <a:r>
              <a:rPr lang="en-AU" dirty="0">
                <a:solidFill>
                  <a:srgbClr val="00B050"/>
                </a:solidFill>
                <a:sym typeface="Wingdings" panose="05000000000000000000" pitchFamily="2" charset="2"/>
              </a:rPr>
              <a:t> Easy to do</a:t>
            </a:r>
          </a:p>
          <a:p>
            <a:pPr marL="285750" indent="-285750">
              <a:lnSpc>
                <a:spcPct val="150000"/>
              </a:lnSpc>
              <a:buFont typeface="Arial" panose="020B0604020202020204" pitchFamily="34" charset="0"/>
              <a:buChar char="•"/>
            </a:pPr>
            <a:r>
              <a:rPr lang="en-AU" dirty="0">
                <a:sym typeface="Wingdings" panose="05000000000000000000" pitchFamily="2" charset="2"/>
              </a:rPr>
              <a:t>Financial indicators: DPBP, MIRR </a:t>
            </a:r>
            <a:r>
              <a:rPr lang="en-AU" dirty="0">
                <a:solidFill>
                  <a:srgbClr val="00B050"/>
                </a:solidFill>
                <a:sym typeface="Wingdings" panose="05000000000000000000" pitchFamily="2" charset="2"/>
              </a:rPr>
              <a:t> Easy to do</a:t>
            </a:r>
          </a:p>
          <a:p>
            <a:pPr marL="285750" indent="-285750">
              <a:lnSpc>
                <a:spcPct val="150000"/>
              </a:lnSpc>
              <a:buFont typeface="Arial" panose="020B0604020202020204" pitchFamily="34" charset="0"/>
              <a:buChar char="•"/>
            </a:pPr>
            <a:r>
              <a:rPr lang="en-AU" dirty="0">
                <a:sym typeface="Wingdings" panose="05000000000000000000" pitchFamily="2" charset="2"/>
              </a:rPr>
              <a:t># of Change Requests </a:t>
            </a:r>
            <a:r>
              <a:rPr lang="en-AU" dirty="0">
                <a:solidFill>
                  <a:srgbClr val="00B050"/>
                </a:solidFill>
                <a:sym typeface="Wingdings" panose="05000000000000000000" pitchFamily="2" charset="2"/>
              </a:rPr>
              <a:t> Easy to do</a:t>
            </a:r>
          </a:p>
          <a:p>
            <a:pPr marL="285750" indent="-285750">
              <a:lnSpc>
                <a:spcPct val="150000"/>
              </a:lnSpc>
              <a:buFont typeface="Arial" panose="020B0604020202020204" pitchFamily="34" charset="0"/>
              <a:buChar char="•"/>
            </a:pPr>
            <a:r>
              <a:rPr lang="en-AU" dirty="0">
                <a:sym typeface="Wingdings" panose="05000000000000000000" pitchFamily="2" charset="2"/>
              </a:rPr>
              <a:t>Benchmark selected projects</a:t>
            </a:r>
          </a:p>
        </p:txBody>
      </p:sp>
    </p:spTree>
    <p:extLst>
      <p:ext uri="{BB962C8B-B14F-4D97-AF65-F5344CB8AC3E}">
        <p14:creationId xmlns:p14="http://schemas.microsoft.com/office/powerpoint/2010/main" val="251220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3" name="Imagen 62">
            <a:extLst>
              <a:ext uri="{FF2B5EF4-FFF2-40B4-BE49-F238E27FC236}">
                <a16:creationId xmlns:a16="http://schemas.microsoft.com/office/drawing/2014/main" id="{EC4DFF88-040C-FFC4-ECED-20F191C77A21}"/>
              </a:ext>
            </a:extLst>
          </p:cNvPr>
          <p:cNvPicPr>
            <a:picLocks noChangeAspect="1"/>
          </p:cNvPicPr>
          <p:nvPr/>
        </p:nvPicPr>
        <p:blipFill>
          <a:blip r:embed="rId2"/>
          <a:stretch>
            <a:fillRect/>
          </a:stretch>
        </p:blipFill>
        <p:spPr>
          <a:xfrm>
            <a:off x="0" y="547651"/>
            <a:ext cx="12192000" cy="6327329"/>
          </a:xfrm>
          <a:prstGeom prst="rect">
            <a:avLst/>
          </a:prstGeom>
        </p:spPr>
      </p:pic>
      <p:sp>
        <p:nvSpPr>
          <p:cNvPr id="2" name="Title 1">
            <a:extLst>
              <a:ext uri="{FF2B5EF4-FFF2-40B4-BE49-F238E27FC236}">
                <a16:creationId xmlns:a16="http://schemas.microsoft.com/office/drawing/2014/main" id="{01A6E547-7D05-9FA4-9231-E954015D46E9}"/>
              </a:ext>
            </a:extLst>
          </p:cNvPr>
          <p:cNvSpPr txBox="1">
            <a:spLocks/>
          </p:cNvSpPr>
          <p:nvPr/>
        </p:nvSpPr>
        <p:spPr>
          <a:xfrm>
            <a:off x="125768" y="137406"/>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New dashboard in NIMT for Benchmarking</a:t>
            </a:r>
            <a:endParaRPr kumimoji="0" lang="en-GB" sz="2600" b="1" i="0" u="none" strike="noStrike" kern="1200" cap="none" spc="0" normalizeH="0" baseline="0" noProof="0" dirty="0">
              <a:ln>
                <a:noFill/>
              </a:ln>
              <a:solidFill>
                <a:srgbClr val="FF0000"/>
              </a:solidFill>
              <a:effectLst/>
              <a:uLnTx/>
              <a:uFillTx/>
              <a:latin typeface="Nestle_Text Book"/>
              <a:ea typeface="+mj-ea"/>
              <a:cs typeface="+mj-cs"/>
            </a:endParaRPr>
          </a:p>
        </p:txBody>
      </p:sp>
      <p:sp>
        <p:nvSpPr>
          <p:cNvPr id="6" name="Rectángulo 5">
            <a:extLst>
              <a:ext uri="{FF2B5EF4-FFF2-40B4-BE49-F238E27FC236}">
                <a16:creationId xmlns:a16="http://schemas.microsoft.com/office/drawing/2014/main" id="{7F484325-A674-6A3C-E1DD-ABF6F9CB43B6}"/>
              </a:ext>
            </a:extLst>
          </p:cNvPr>
          <p:cNvSpPr/>
          <p:nvPr/>
        </p:nvSpPr>
        <p:spPr>
          <a:xfrm>
            <a:off x="3078381" y="1725931"/>
            <a:ext cx="9029870" cy="5149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2BA07D92-0406-802E-E54D-6C0301955B2B}"/>
              </a:ext>
            </a:extLst>
          </p:cNvPr>
          <p:cNvSpPr/>
          <p:nvPr/>
        </p:nvSpPr>
        <p:spPr>
          <a:xfrm>
            <a:off x="1487750" y="3997598"/>
            <a:ext cx="1326471" cy="139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chemeClr val="accent1"/>
                </a:solidFill>
              </a:rPr>
              <a:t>Project code and Title</a:t>
            </a:r>
          </a:p>
        </p:txBody>
      </p:sp>
      <p:sp>
        <p:nvSpPr>
          <p:cNvPr id="23" name="Rectángulo 22">
            <a:extLst>
              <a:ext uri="{FF2B5EF4-FFF2-40B4-BE49-F238E27FC236}">
                <a16:creationId xmlns:a16="http://schemas.microsoft.com/office/drawing/2014/main" id="{726688BA-94A5-5A93-3555-DCEF64689C79}"/>
              </a:ext>
            </a:extLst>
          </p:cNvPr>
          <p:cNvSpPr/>
          <p:nvPr/>
        </p:nvSpPr>
        <p:spPr>
          <a:xfrm>
            <a:off x="1671173" y="6566503"/>
            <a:ext cx="1624732" cy="27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9980F8C7-E9F4-09D5-564A-22359870FAF8}"/>
              </a:ext>
            </a:extLst>
          </p:cNvPr>
          <p:cNvSpPr txBox="1"/>
          <p:nvPr/>
        </p:nvSpPr>
        <p:spPr>
          <a:xfrm>
            <a:off x="125768" y="821787"/>
            <a:ext cx="2528656" cy="261610"/>
          </a:xfrm>
          <a:prstGeom prst="rect">
            <a:avLst/>
          </a:prstGeom>
          <a:solidFill>
            <a:schemeClr val="bg1"/>
          </a:solidFill>
        </p:spPr>
        <p:txBody>
          <a:bodyPr wrap="square" rtlCol="0">
            <a:spAutoFit/>
          </a:bodyPr>
          <a:lstStyle/>
          <a:p>
            <a:r>
              <a:rPr lang="es-ES" sz="1100" dirty="0">
                <a:solidFill>
                  <a:srgbClr val="0070C0"/>
                </a:solidFill>
              </a:rPr>
              <a:t>BENCH03 – GLOBAL BENCHMARKING </a:t>
            </a:r>
          </a:p>
        </p:txBody>
      </p:sp>
      <p:graphicFrame>
        <p:nvGraphicFramePr>
          <p:cNvPr id="36" name="Tabla 36">
            <a:extLst>
              <a:ext uri="{FF2B5EF4-FFF2-40B4-BE49-F238E27FC236}">
                <a16:creationId xmlns:a16="http://schemas.microsoft.com/office/drawing/2014/main" id="{E83192B9-2EAA-B772-57C8-EBDA74215461}"/>
              </a:ext>
            </a:extLst>
          </p:cNvPr>
          <p:cNvGraphicFramePr>
            <a:graphicFrameLocks noGrp="1"/>
          </p:cNvGraphicFramePr>
          <p:nvPr>
            <p:extLst>
              <p:ext uri="{D42A27DB-BD31-4B8C-83A1-F6EECF244321}">
                <p14:modId xmlns:p14="http://schemas.microsoft.com/office/powerpoint/2010/main" val="380040576"/>
              </p:ext>
            </p:extLst>
          </p:nvPr>
        </p:nvGraphicFramePr>
        <p:xfrm>
          <a:off x="3301507" y="1811137"/>
          <a:ext cx="8613698" cy="1112520"/>
        </p:xfrm>
        <a:graphic>
          <a:graphicData uri="http://schemas.openxmlformats.org/drawingml/2006/table">
            <a:tbl>
              <a:tblPr firstRow="1" bandRow="1">
                <a:tableStyleId>{5C22544A-7EE6-4342-B048-85BDC9FD1C3A}</a:tableStyleId>
              </a:tblPr>
              <a:tblGrid>
                <a:gridCol w="1665698">
                  <a:extLst>
                    <a:ext uri="{9D8B030D-6E8A-4147-A177-3AD203B41FA5}">
                      <a16:colId xmlns:a16="http://schemas.microsoft.com/office/drawing/2014/main" val="4243448561"/>
                    </a:ext>
                  </a:extLst>
                </a:gridCol>
                <a:gridCol w="972000">
                  <a:extLst>
                    <a:ext uri="{9D8B030D-6E8A-4147-A177-3AD203B41FA5}">
                      <a16:colId xmlns:a16="http://schemas.microsoft.com/office/drawing/2014/main" val="2268161193"/>
                    </a:ext>
                  </a:extLst>
                </a:gridCol>
                <a:gridCol w="972000">
                  <a:extLst>
                    <a:ext uri="{9D8B030D-6E8A-4147-A177-3AD203B41FA5}">
                      <a16:colId xmlns:a16="http://schemas.microsoft.com/office/drawing/2014/main" val="1033179190"/>
                    </a:ext>
                  </a:extLst>
                </a:gridCol>
                <a:gridCol w="972000">
                  <a:extLst>
                    <a:ext uri="{9D8B030D-6E8A-4147-A177-3AD203B41FA5}">
                      <a16:colId xmlns:a16="http://schemas.microsoft.com/office/drawing/2014/main" val="3084083962"/>
                    </a:ext>
                  </a:extLst>
                </a:gridCol>
                <a:gridCol w="1116000">
                  <a:extLst>
                    <a:ext uri="{9D8B030D-6E8A-4147-A177-3AD203B41FA5}">
                      <a16:colId xmlns:a16="http://schemas.microsoft.com/office/drawing/2014/main" val="3403737508"/>
                    </a:ext>
                  </a:extLst>
                </a:gridCol>
                <a:gridCol w="972000">
                  <a:extLst>
                    <a:ext uri="{9D8B030D-6E8A-4147-A177-3AD203B41FA5}">
                      <a16:colId xmlns:a16="http://schemas.microsoft.com/office/drawing/2014/main" val="3011051223"/>
                    </a:ext>
                  </a:extLst>
                </a:gridCol>
                <a:gridCol w="972000">
                  <a:extLst>
                    <a:ext uri="{9D8B030D-6E8A-4147-A177-3AD203B41FA5}">
                      <a16:colId xmlns:a16="http://schemas.microsoft.com/office/drawing/2014/main" val="3503791263"/>
                    </a:ext>
                  </a:extLst>
                </a:gridCol>
                <a:gridCol w="972000">
                  <a:extLst>
                    <a:ext uri="{9D8B030D-6E8A-4147-A177-3AD203B41FA5}">
                      <a16:colId xmlns:a16="http://schemas.microsoft.com/office/drawing/2014/main" val="888196239"/>
                    </a:ext>
                  </a:extLst>
                </a:gridCol>
              </a:tblGrid>
              <a:tr h="370840">
                <a:tc>
                  <a:txBody>
                    <a:bodyPr/>
                    <a:lstStyle/>
                    <a:p>
                      <a:pPr algn="ctr"/>
                      <a:r>
                        <a:rPr lang="es-ES" sz="1050" dirty="0"/>
                        <a:t>PROJECT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PRODUCTION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COSTS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mn-lt"/>
                          <a:ea typeface="+mn-ea"/>
                          <a:cs typeface="+mn-cs"/>
                        </a:rPr>
                        <a:t>BUILDING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mn-lt"/>
                          <a:ea typeface="+mn-ea"/>
                          <a:cs typeface="+mn-cs"/>
                        </a:rPr>
                        <a:t>SUSTAINABILITY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TIMING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FINANCIALS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CR</a:t>
                      </a:r>
                    </a:p>
                  </a:txBody>
                  <a:tcPr anchor="ctr"/>
                </a:tc>
                <a:extLst>
                  <a:ext uri="{0D108BD9-81ED-4DB2-BD59-A6C34878D82A}">
                    <a16:rowId xmlns:a16="http://schemas.microsoft.com/office/drawing/2014/main" val="1806551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extLst>
                  <a:ext uri="{0D108BD9-81ED-4DB2-BD59-A6C34878D82A}">
                    <a16:rowId xmlns:a16="http://schemas.microsoft.com/office/drawing/2014/main" val="34300702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tc>
                  <a:txBody>
                    <a:bodyPr/>
                    <a:lstStyle/>
                    <a:p>
                      <a:pPr algn="ctr"/>
                      <a:endParaRPr lang="es-ES" dirty="0"/>
                    </a:p>
                  </a:txBody>
                  <a:tcPr anchor="ctr"/>
                </a:tc>
                <a:extLst>
                  <a:ext uri="{0D108BD9-81ED-4DB2-BD59-A6C34878D82A}">
                    <a16:rowId xmlns:a16="http://schemas.microsoft.com/office/drawing/2014/main" val="1910414362"/>
                  </a:ext>
                </a:extLst>
              </a:tr>
            </a:tbl>
          </a:graphicData>
        </a:graphic>
      </p:graphicFrame>
      <p:graphicFrame>
        <p:nvGraphicFramePr>
          <p:cNvPr id="37" name="Tabla 36">
            <a:extLst>
              <a:ext uri="{FF2B5EF4-FFF2-40B4-BE49-F238E27FC236}">
                <a16:creationId xmlns:a16="http://schemas.microsoft.com/office/drawing/2014/main" id="{C9D0E51E-7792-F5C6-56F9-C597ED2A80B7}"/>
              </a:ext>
            </a:extLst>
          </p:cNvPr>
          <p:cNvGraphicFramePr>
            <a:graphicFrameLocks noGrp="1"/>
          </p:cNvGraphicFramePr>
          <p:nvPr>
            <p:extLst>
              <p:ext uri="{D42A27DB-BD31-4B8C-83A1-F6EECF244321}">
                <p14:modId xmlns:p14="http://schemas.microsoft.com/office/powerpoint/2010/main" val="4196417585"/>
              </p:ext>
            </p:extLst>
          </p:nvPr>
        </p:nvGraphicFramePr>
        <p:xfrm>
          <a:off x="3301507" y="2974001"/>
          <a:ext cx="6138636" cy="782320"/>
        </p:xfrm>
        <a:graphic>
          <a:graphicData uri="http://schemas.openxmlformats.org/drawingml/2006/table">
            <a:tbl>
              <a:tblPr firstRow="1" bandRow="1">
                <a:tableStyleId>{5C22544A-7EE6-4342-B048-85BDC9FD1C3A}</a:tableStyleId>
              </a:tblPr>
              <a:tblGrid>
                <a:gridCol w="517836">
                  <a:extLst>
                    <a:ext uri="{9D8B030D-6E8A-4147-A177-3AD203B41FA5}">
                      <a16:colId xmlns:a16="http://schemas.microsoft.com/office/drawing/2014/main" val="4243448561"/>
                    </a:ext>
                  </a:extLst>
                </a:gridCol>
                <a:gridCol w="557219">
                  <a:extLst>
                    <a:ext uri="{9D8B030D-6E8A-4147-A177-3AD203B41FA5}">
                      <a16:colId xmlns:a16="http://schemas.microsoft.com/office/drawing/2014/main" val="782836237"/>
                    </a:ext>
                  </a:extLst>
                </a:gridCol>
                <a:gridCol w="943196">
                  <a:extLst>
                    <a:ext uri="{9D8B030D-6E8A-4147-A177-3AD203B41FA5}">
                      <a16:colId xmlns:a16="http://schemas.microsoft.com/office/drawing/2014/main" val="2268161193"/>
                    </a:ext>
                  </a:extLst>
                </a:gridCol>
                <a:gridCol w="824230">
                  <a:extLst>
                    <a:ext uri="{9D8B030D-6E8A-4147-A177-3AD203B41FA5}">
                      <a16:colId xmlns:a16="http://schemas.microsoft.com/office/drawing/2014/main" val="1746447107"/>
                    </a:ext>
                  </a:extLst>
                </a:gridCol>
                <a:gridCol w="1748155">
                  <a:extLst>
                    <a:ext uri="{9D8B030D-6E8A-4147-A177-3AD203B41FA5}">
                      <a16:colId xmlns:a16="http://schemas.microsoft.com/office/drawing/2014/main" val="4101841734"/>
                    </a:ext>
                  </a:extLst>
                </a:gridCol>
                <a:gridCol w="1548000">
                  <a:extLst>
                    <a:ext uri="{9D8B030D-6E8A-4147-A177-3AD203B41FA5}">
                      <a16:colId xmlns:a16="http://schemas.microsoft.com/office/drawing/2014/main" val="3400458112"/>
                    </a:ext>
                  </a:extLst>
                </a:gridCol>
              </a:tblGrid>
              <a:tr h="370840">
                <a:tc gridSpan="2">
                  <a:txBody>
                    <a:bodyPr/>
                    <a:lstStyle/>
                    <a:p>
                      <a:pPr algn="ctr"/>
                      <a:r>
                        <a:rPr lang="en-AU" sz="1050" noProof="0" dirty="0"/>
                        <a:t>PROJECT NAME</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PRODUCTION</a:t>
                      </a:r>
                    </a:p>
                  </a:txBody>
                  <a:tcPr anchor="ctr"/>
                </a:tc>
                <a:tc hMerge="1">
                  <a:txBody>
                    <a:bodyPr/>
                    <a:lstStyle/>
                    <a:p>
                      <a:endParaRPr lang="es-E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PRODUCTION</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18065516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Code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Title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Incr. Capacity (Tons/y)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 of pallets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Total CAPEX / Incr. Capacity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(CHF/Ton FP)</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IT 3 CAPEX / Tons of FP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(CHF/Ton FP)</a:t>
                      </a:r>
                    </a:p>
                  </a:txBody>
                  <a:tcPr anchor="ctr"/>
                </a:tc>
                <a:extLst>
                  <a:ext uri="{0D108BD9-81ED-4DB2-BD59-A6C34878D82A}">
                    <a16:rowId xmlns:a16="http://schemas.microsoft.com/office/drawing/2014/main" val="3430070277"/>
                  </a:ext>
                </a:extLst>
              </a:tr>
            </a:tbl>
          </a:graphicData>
        </a:graphic>
      </p:graphicFrame>
      <p:graphicFrame>
        <p:nvGraphicFramePr>
          <p:cNvPr id="40" name="Tabla 39">
            <a:extLst>
              <a:ext uri="{FF2B5EF4-FFF2-40B4-BE49-F238E27FC236}">
                <a16:creationId xmlns:a16="http://schemas.microsoft.com/office/drawing/2014/main" id="{5FE8D47C-95FD-4EF2-29AA-5D55D22528AB}"/>
              </a:ext>
            </a:extLst>
          </p:cNvPr>
          <p:cNvGraphicFramePr>
            <a:graphicFrameLocks noGrp="1"/>
          </p:cNvGraphicFramePr>
          <p:nvPr>
            <p:extLst>
              <p:ext uri="{D42A27DB-BD31-4B8C-83A1-F6EECF244321}">
                <p14:modId xmlns:p14="http://schemas.microsoft.com/office/powerpoint/2010/main" val="4054199180"/>
              </p:ext>
            </p:extLst>
          </p:nvPr>
        </p:nvGraphicFramePr>
        <p:xfrm>
          <a:off x="3283697" y="3806665"/>
          <a:ext cx="8619238" cy="782320"/>
        </p:xfrm>
        <a:graphic>
          <a:graphicData uri="http://schemas.openxmlformats.org/drawingml/2006/table">
            <a:tbl>
              <a:tblPr firstRow="1" bandRow="1">
                <a:tableStyleId>{5C22544A-7EE6-4342-B048-85BDC9FD1C3A}</a:tableStyleId>
              </a:tblPr>
              <a:tblGrid>
                <a:gridCol w="955993">
                  <a:extLst>
                    <a:ext uri="{9D8B030D-6E8A-4147-A177-3AD203B41FA5}">
                      <a16:colId xmlns:a16="http://schemas.microsoft.com/office/drawing/2014/main" val="1033179190"/>
                    </a:ext>
                  </a:extLst>
                </a:gridCol>
                <a:gridCol w="1798955">
                  <a:extLst>
                    <a:ext uri="{9D8B030D-6E8A-4147-A177-3AD203B41FA5}">
                      <a16:colId xmlns:a16="http://schemas.microsoft.com/office/drawing/2014/main" val="3517397546"/>
                    </a:ext>
                  </a:extLst>
                </a:gridCol>
                <a:gridCol w="1621155">
                  <a:extLst>
                    <a:ext uri="{9D8B030D-6E8A-4147-A177-3AD203B41FA5}">
                      <a16:colId xmlns:a16="http://schemas.microsoft.com/office/drawing/2014/main" val="2901621997"/>
                    </a:ext>
                  </a:extLst>
                </a:gridCol>
                <a:gridCol w="1506855">
                  <a:extLst>
                    <a:ext uri="{9D8B030D-6E8A-4147-A177-3AD203B41FA5}">
                      <a16:colId xmlns:a16="http://schemas.microsoft.com/office/drawing/2014/main" val="570023928"/>
                    </a:ext>
                  </a:extLst>
                </a:gridCol>
                <a:gridCol w="1224280">
                  <a:extLst>
                    <a:ext uri="{9D8B030D-6E8A-4147-A177-3AD203B41FA5}">
                      <a16:colId xmlns:a16="http://schemas.microsoft.com/office/drawing/2014/main" val="4186406846"/>
                    </a:ext>
                  </a:extLst>
                </a:gridCol>
                <a:gridCol w="1512000">
                  <a:extLst>
                    <a:ext uri="{9D8B030D-6E8A-4147-A177-3AD203B41FA5}">
                      <a16:colId xmlns:a16="http://schemas.microsoft.com/office/drawing/2014/main" val="1152471156"/>
                    </a:ext>
                  </a:extLst>
                </a:gridCol>
              </a:tblGrid>
              <a:tr h="370840">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COSTS</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Project </a:t>
                      </a:r>
                      <a:r>
                        <a:rPr kumimoji="0" lang="es-ES" sz="1050" b="1" i="0" u="none" strike="noStrike" kern="1200" cap="none" spc="0" normalizeH="0" baseline="0" noProof="0" dirty="0" err="1">
                          <a:ln>
                            <a:noFill/>
                          </a:ln>
                          <a:solidFill>
                            <a:prstClr val="white"/>
                          </a:solidFill>
                          <a:effectLst/>
                          <a:uLnTx/>
                          <a:uFillTx/>
                          <a:latin typeface="Calibri" panose="020F0502020204030204"/>
                          <a:ea typeface="+mn-ea"/>
                          <a:cs typeface="+mn-cs"/>
                        </a:rPr>
                        <a:t>Code</a:t>
                      </a: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Project </a:t>
                      </a:r>
                      <a:r>
                        <a:rPr kumimoji="0" lang="es-ES" sz="1050" b="1" i="0" u="none" strike="noStrike" kern="1200" cap="none" spc="0" normalizeH="0" baseline="0" noProof="0" dirty="0" err="1">
                          <a:ln>
                            <a:noFill/>
                          </a:ln>
                          <a:solidFill>
                            <a:prstClr val="white"/>
                          </a:solidFill>
                          <a:effectLst/>
                          <a:uLnTx/>
                          <a:uFillTx/>
                          <a:latin typeface="Calibri" panose="020F0502020204030204"/>
                          <a:ea typeface="+mn-ea"/>
                          <a:cs typeface="+mn-cs"/>
                        </a:rPr>
                        <a:t>Code</a:t>
                      </a: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Project </a:t>
                      </a:r>
                      <a:r>
                        <a:rPr kumimoji="0" lang="es-ES" sz="1050" b="1" i="0" u="none" strike="noStrike" kern="1200" cap="none" spc="0" normalizeH="0" baseline="0" noProof="0" dirty="0" err="1">
                          <a:ln>
                            <a:noFill/>
                          </a:ln>
                          <a:solidFill>
                            <a:prstClr val="white"/>
                          </a:solidFill>
                          <a:effectLst/>
                          <a:uLnTx/>
                          <a:uFillTx/>
                          <a:latin typeface="Calibri" panose="020F0502020204030204"/>
                          <a:ea typeface="+mn-ea"/>
                          <a:cs typeface="+mn-cs"/>
                        </a:rPr>
                        <a:t>Code</a:t>
                      </a: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hMerge="1">
                  <a:txBody>
                    <a:bodyPr/>
                    <a:lstStyle/>
                    <a:p>
                      <a:endParaRPr lang="es-E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extLst>
                  <a:ext uri="{0D108BD9-81ED-4DB2-BD59-A6C34878D82A}">
                    <a16:rowId xmlns:a16="http://schemas.microsoft.com/office/drawing/2014/main" val="1806551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IT2: Buildings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IT3: Machinery &amp; Equipment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IT7: Project Related Costs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IT7 as % of Total CAPEX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IT8: Contingencies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(CHF)</a:t>
                      </a:r>
                      <a:endPar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IT8 as % of Total CAPEX</a:t>
                      </a:r>
                    </a:p>
                  </a:txBody>
                  <a:tcPr anchor="ctr"/>
                </a:tc>
                <a:extLst>
                  <a:ext uri="{0D108BD9-81ED-4DB2-BD59-A6C34878D82A}">
                    <a16:rowId xmlns:a16="http://schemas.microsoft.com/office/drawing/2014/main" val="3430070277"/>
                  </a:ext>
                </a:extLst>
              </a:tr>
            </a:tbl>
          </a:graphicData>
        </a:graphic>
      </p:graphicFrame>
      <p:graphicFrame>
        <p:nvGraphicFramePr>
          <p:cNvPr id="41" name="Tabla 40">
            <a:extLst>
              <a:ext uri="{FF2B5EF4-FFF2-40B4-BE49-F238E27FC236}">
                <a16:creationId xmlns:a16="http://schemas.microsoft.com/office/drawing/2014/main" id="{2E381D61-25BF-F47F-9373-242ED4189933}"/>
              </a:ext>
            </a:extLst>
          </p:cNvPr>
          <p:cNvGraphicFramePr>
            <a:graphicFrameLocks noGrp="1"/>
          </p:cNvGraphicFramePr>
          <p:nvPr>
            <p:extLst>
              <p:ext uri="{D42A27DB-BD31-4B8C-83A1-F6EECF244321}">
                <p14:modId xmlns:p14="http://schemas.microsoft.com/office/powerpoint/2010/main" val="1141239001"/>
              </p:ext>
            </p:extLst>
          </p:nvPr>
        </p:nvGraphicFramePr>
        <p:xfrm>
          <a:off x="3283697" y="4639329"/>
          <a:ext cx="8824021" cy="1238952"/>
        </p:xfrm>
        <a:graphic>
          <a:graphicData uri="http://schemas.openxmlformats.org/drawingml/2006/table">
            <a:tbl>
              <a:tblPr firstRow="1" bandRow="1">
                <a:tableStyleId>{5C22544A-7EE6-4342-B048-85BDC9FD1C3A}</a:tableStyleId>
              </a:tblPr>
              <a:tblGrid>
                <a:gridCol w="828000">
                  <a:extLst>
                    <a:ext uri="{9D8B030D-6E8A-4147-A177-3AD203B41FA5}">
                      <a16:colId xmlns:a16="http://schemas.microsoft.com/office/drawing/2014/main" val="1033179190"/>
                    </a:ext>
                  </a:extLst>
                </a:gridCol>
                <a:gridCol w="1183047">
                  <a:extLst>
                    <a:ext uri="{9D8B030D-6E8A-4147-A177-3AD203B41FA5}">
                      <a16:colId xmlns:a16="http://schemas.microsoft.com/office/drawing/2014/main" val="139934281"/>
                    </a:ext>
                  </a:extLst>
                </a:gridCol>
                <a:gridCol w="1080000">
                  <a:extLst>
                    <a:ext uri="{9D8B030D-6E8A-4147-A177-3AD203B41FA5}">
                      <a16:colId xmlns:a16="http://schemas.microsoft.com/office/drawing/2014/main" val="3211998283"/>
                    </a:ext>
                  </a:extLst>
                </a:gridCol>
                <a:gridCol w="726428">
                  <a:extLst>
                    <a:ext uri="{9D8B030D-6E8A-4147-A177-3AD203B41FA5}">
                      <a16:colId xmlns:a16="http://schemas.microsoft.com/office/drawing/2014/main" val="2619160379"/>
                    </a:ext>
                  </a:extLst>
                </a:gridCol>
                <a:gridCol w="1152000">
                  <a:extLst>
                    <a:ext uri="{9D8B030D-6E8A-4147-A177-3AD203B41FA5}">
                      <a16:colId xmlns:a16="http://schemas.microsoft.com/office/drawing/2014/main" val="2001004503"/>
                    </a:ext>
                  </a:extLst>
                </a:gridCol>
                <a:gridCol w="900000">
                  <a:extLst>
                    <a:ext uri="{9D8B030D-6E8A-4147-A177-3AD203B41FA5}">
                      <a16:colId xmlns:a16="http://schemas.microsoft.com/office/drawing/2014/main" val="187090682"/>
                    </a:ext>
                  </a:extLst>
                </a:gridCol>
                <a:gridCol w="816515">
                  <a:extLst>
                    <a:ext uri="{9D8B030D-6E8A-4147-A177-3AD203B41FA5}">
                      <a16:colId xmlns:a16="http://schemas.microsoft.com/office/drawing/2014/main" val="2922153531"/>
                    </a:ext>
                  </a:extLst>
                </a:gridCol>
                <a:gridCol w="864000">
                  <a:extLst>
                    <a:ext uri="{9D8B030D-6E8A-4147-A177-3AD203B41FA5}">
                      <a16:colId xmlns:a16="http://schemas.microsoft.com/office/drawing/2014/main" val="1152471156"/>
                    </a:ext>
                  </a:extLst>
                </a:gridCol>
                <a:gridCol w="842031">
                  <a:extLst>
                    <a:ext uri="{9D8B030D-6E8A-4147-A177-3AD203B41FA5}">
                      <a16:colId xmlns:a16="http://schemas.microsoft.com/office/drawing/2014/main" val="3233617366"/>
                    </a:ext>
                  </a:extLst>
                </a:gridCol>
                <a:gridCol w="432000">
                  <a:extLst>
                    <a:ext uri="{9D8B030D-6E8A-4147-A177-3AD203B41FA5}">
                      <a16:colId xmlns:a16="http://schemas.microsoft.com/office/drawing/2014/main" val="2572949430"/>
                    </a:ext>
                  </a:extLst>
                </a:gridCol>
              </a:tblGrid>
              <a:tr h="347412">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BUILDINGS</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SUSTAINABILITY</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050" b="1" i="0" u="none" strike="noStrike" kern="1200" cap="none" spc="0" normalizeH="0" baseline="0" noProof="0" dirty="0">
                        <a:ln>
                          <a:noFill/>
                        </a:ln>
                        <a:solidFill>
                          <a:prstClr val="white"/>
                        </a:solidFill>
                        <a:effectLst/>
                        <a:uLnTx/>
                        <a:uFillTx/>
                        <a:latin typeface="+mn-lt"/>
                        <a:ea typeface="+mn-ea"/>
                        <a:cs typeface="+mn-cs"/>
                      </a:endParaRPr>
                    </a:p>
                  </a:txBody>
                  <a:tcPr anchor="ctr"/>
                </a:tc>
                <a:extLst>
                  <a:ext uri="{0D108BD9-81ED-4DB2-BD59-A6C34878D82A}">
                    <a16:rowId xmlns:a16="http://schemas.microsoft.com/office/drawing/2014/main" val="1806551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Production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(CHF/m2)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Production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Internal / External Reference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Production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(CHF/Ton of FP)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Logistic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(CHF/m2)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Logistic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Internal / External Reference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Logistic 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(CHF/pallet)</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Carbon Footprint Reduction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mn-lt"/>
                          <a:ea typeface="+mn-ea"/>
                          <a:cs typeface="+mn-cs"/>
                        </a:rPr>
                        <a:t>(Tons of CO2)</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CAPEX to Reduce CO2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(CHF)</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Carbon Footprint Remaining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(Tons of CO2)</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Calibri" panose="020F0502020204030204"/>
                          <a:ea typeface="+mn-ea"/>
                          <a:cs typeface="+mn-cs"/>
                        </a:rPr>
                        <a:t>NIV</a:t>
                      </a:r>
                    </a:p>
                  </a:txBody>
                  <a:tcPr anchor="ctr"/>
                </a:tc>
                <a:extLst>
                  <a:ext uri="{0D108BD9-81ED-4DB2-BD59-A6C34878D82A}">
                    <a16:rowId xmlns:a16="http://schemas.microsoft.com/office/drawing/2014/main" val="3430070277"/>
                  </a:ext>
                </a:extLst>
              </a:tr>
            </a:tbl>
          </a:graphicData>
        </a:graphic>
      </p:graphicFrame>
      <p:graphicFrame>
        <p:nvGraphicFramePr>
          <p:cNvPr id="42" name="Tabla 41">
            <a:extLst>
              <a:ext uri="{FF2B5EF4-FFF2-40B4-BE49-F238E27FC236}">
                <a16:creationId xmlns:a16="http://schemas.microsoft.com/office/drawing/2014/main" id="{BE276AC5-5AC7-90BD-83D4-B7F6E6075935}"/>
              </a:ext>
            </a:extLst>
          </p:cNvPr>
          <p:cNvGraphicFramePr>
            <a:graphicFrameLocks noGrp="1"/>
          </p:cNvGraphicFramePr>
          <p:nvPr>
            <p:extLst>
              <p:ext uri="{D42A27DB-BD31-4B8C-83A1-F6EECF244321}">
                <p14:modId xmlns:p14="http://schemas.microsoft.com/office/powerpoint/2010/main" val="3587407830"/>
              </p:ext>
            </p:extLst>
          </p:nvPr>
        </p:nvGraphicFramePr>
        <p:xfrm>
          <a:off x="3298706" y="5910047"/>
          <a:ext cx="5318717" cy="741680"/>
        </p:xfrm>
        <a:graphic>
          <a:graphicData uri="http://schemas.openxmlformats.org/drawingml/2006/table">
            <a:tbl>
              <a:tblPr firstRow="1" bandRow="1">
                <a:tableStyleId>{5C22544A-7EE6-4342-B048-85BDC9FD1C3A}</a:tableStyleId>
              </a:tblPr>
              <a:tblGrid>
                <a:gridCol w="2438717">
                  <a:extLst>
                    <a:ext uri="{9D8B030D-6E8A-4147-A177-3AD203B41FA5}">
                      <a16:colId xmlns:a16="http://schemas.microsoft.com/office/drawing/2014/main" val="1033179190"/>
                    </a:ext>
                  </a:extLst>
                </a:gridCol>
                <a:gridCol w="1440000">
                  <a:extLst>
                    <a:ext uri="{9D8B030D-6E8A-4147-A177-3AD203B41FA5}">
                      <a16:colId xmlns:a16="http://schemas.microsoft.com/office/drawing/2014/main" val="139934281"/>
                    </a:ext>
                  </a:extLst>
                </a:gridCol>
                <a:gridCol w="1440000">
                  <a:extLst>
                    <a:ext uri="{9D8B030D-6E8A-4147-A177-3AD203B41FA5}">
                      <a16:colId xmlns:a16="http://schemas.microsoft.com/office/drawing/2014/main" val="422155079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TIMING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FINANCIALS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CHANGES REQUESTS</a:t>
                      </a:r>
                    </a:p>
                  </a:txBody>
                  <a:tcPr anchor="ctr"/>
                </a:tc>
                <a:extLst>
                  <a:ext uri="{0D108BD9-81ED-4DB2-BD59-A6C34878D82A}">
                    <a16:rowId xmlns:a16="http://schemas.microsoft.com/office/drawing/2014/main" val="18065516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 of months from submission to start up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DPBP</a:t>
                      </a:r>
                      <a:endParaRPr lang="es-E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1200" cap="none" spc="0" normalizeH="0" baseline="0" noProof="0" dirty="0">
                          <a:ln>
                            <a:noFill/>
                          </a:ln>
                          <a:solidFill>
                            <a:prstClr val="white"/>
                          </a:solidFill>
                          <a:effectLst/>
                          <a:uLnTx/>
                          <a:uFillTx/>
                          <a:latin typeface="Calibri" panose="020F0502020204030204"/>
                          <a:ea typeface="+mn-ea"/>
                          <a:cs typeface="+mn-cs"/>
                        </a:rPr>
                        <a:t># of CR</a:t>
                      </a:r>
                      <a:endParaRPr kumimoji="0" lang="es-ES" sz="1050" b="1" i="0" u="none" strike="noStrike" kern="1200" cap="none" spc="0" normalizeH="0" baseline="0" dirty="0">
                        <a:ln>
                          <a:noFill/>
                        </a:ln>
                        <a:solidFill>
                          <a:prstClr val="white"/>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430070277"/>
                  </a:ext>
                </a:extLst>
              </a:tr>
            </a:tbl>
          </a:graphicData>
        </a:graphic>
      </p:graphicFrame>
      <p:pic>
        <p:nvPicPr>
          <p:cNvPr id="45" name="Gráfico 44" descr="Agregar con relleno sólido">
            <a:extLst>
              <a:ext uri="{FF2B5EF4-FFF2-40B4-BE49-F238E27FC236}">
                <a16:creationId xmlns:a16="http://schemas.microsoft.com/office/drawing/2014/main" id="{82B36009-7961-99BD-6A3D-1A399041CE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3267" y="1822640"/>
            <a:ext cx="149440" cy="149440"/>
          </a:xfrm>
          <a:prstGeom prst="rect">
            <a:avLst/>
          </a:prstGeom>
        </p:spPr>
      </p:pic>
      <p:pic>
        <p:nvPicPr>
          <p:cNvPr id="46" name="Gráfico 45" descr="Agregar con relleno sólido">
            <a:extLst>
              <a:ext uri="{FF2B5EF4-FFF2-40B4-BE49-F238E27FC236}">
                <a16:creationId xmlns:a16="http://schemas.microsoft.com/office/drawing/2014/main" id="{59C1E742-7E0F-6CA3-B1BA-E4CAF6D8B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3085" y="1831728"/>
            <a:ext cx="149440" cy="149440"/>
          </a:xfrm>
          <a:prstGeom prst="rect">
            <a:avLst/>
          </a:prstGeom>
        </p:spPr>
      </p:pic>
      <p:pic>
        <p:nvPicPr>
          <p:cNvPr id="47" name="Gráfico 46" descr="Agregar con relleno sólido">
            <a:extLst>
              <a:ext uri="{FF2B5EF4-FFF2-40B4-BE49-F238E27FC236}">
                <a16:creationId xmlns:a16="http://schemas.microsoft.com/office/drawing/2014/main" id="{019A7F6C-6E02-0852-8D00-98AE42668F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4146" y="1811137"/>
            <a:ext cx="149440" cy="149440"/>
          </a:xfrm>
          <a:prstGeom prst="rect">
            <a:avLst/>
          </a:prstGeom>
        </p:spPr>
      </p:pic>
      <p:pic>
        <p:nvPicPr>
          <p:cNvPr id="48" name="Gráfico 47" descr="Agregar con relleno sólido">
            <a:extLst>
              <a:ext uri="{FF2B5EF4-FFF2-40B4-BE49-F238E27FC236}">
                <a16:creationId xmlns:a16="http://schemas.microsoft.com/office/drawing/2014/main" id="{7633599F-AE8C-E247-CD65-28911B8E07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4752" y="1831728"/>
            <a:ext cx="149440" cy="149440"/>
          </a:xfrm>
          <a:prstGeom prst="rect">
            <a:avLst/>
          </a:prstGeom>
        </p:spPr>
      </p:pic>
      <p:pic>
        <p:nvPicPr>
          <p:cNvPr id="49" name="Gráfico 48" descr="Agregar con relleno sólido">
            <a:extLst>
              <a:ext uri="{FF2B5EF4-FFF2-40B4-BE49-F238E27FC236}">
                <a16:creationId xmlns:a16="http://schemas.microsoft.com/office/drawing/2014/main" id="{C5EE5FED-3C77-86BB-D815-CA38B2E712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13979" y="1831727"/>
            <a:ext cx="149440" cy="149440"/>
          </a:xfrm>
          <a:prstGeom prst="rect">
            <a:avLst/>
          </a:prstGeom>
        </p:spPr>
      </p:pic>
      <p:pic>
        <p:nvPicPr>
          <p:cNvPr id="55" name="Imagen 54">
            <a:extLst>
              <a:ext uri="{FF2B5EF4-FFF2-40B4-BE49-F238E27FC236}">
                <a16:creationId xmlns:a16="http://schemas.microsoft.com/office/drawing/2014/main" id="{25E750E7-2927-E38C-5399-E646BC76FFE8}"/>
              </a:ext>
            </a:extLst>
          </p:cNvPr>
          <p:cNvPicPr>
            <a:picLocks noChangeAspect="1"/>
          </p:cNvPicPr>
          <p:nvPr/>
        </p:nvPicPr>
        <p:blipFill>
          <a:blip r:embed="rId13"/>
          <a:stretch>
            <a:fillRect/>
          </a:stretch>
        </p:blipFill>
        <p:spPr>
          <a:xfrm>
            <a:off x="3393561" y="2267384"/>
            <a:ext cx="790575" cy="200025"/>
          </a:xfrm>
          <a:prstGeom prst="rect">
            <a:avLst/>
          </a:prstGeom>
        </p:spPr>
      </p:pic>
      <p:pic>
        <p:nvPicPr>
          <p:cNvPr id="57" name="Imagen 56">
            <a:extLst>
              <a:ext uri="{FF2B5EF4-FFF2-40B4-BE49-F238E27FC236}">
                <a16:creationId xmlns:a16="http://schemas.microsoft.com/office/drawing/2014/main" id="{12174B88-40F0-6963-1F49-F5154A2B9641}"/>
              </a:ext>
            </a:extLst>
          </p:cNvPr>
          <p:cNvPicPr>
            <a:picLocks noChangeAspect="1"/>
          </p:cNvPicPr>
          <p:nvPr/>
        </p:nvPicPr>
        <p:blipFill>
          <a:blip r:embed="rId14"/>
          <a:stretch>
            <a:fillRect/>
          </a:stretch>
        </p:blipFill>
        <p:spPr>
          <a:xfrm>
            <a:off x="4184136" y="2263611"/>
            <a:ext cx="933450" cy="200025"/>
          </a:xfrm>
          <a:prstGeom prst="rect">
            <a:avLst/>
          </a:prstGeom>
        </p:spPr>
      </p:pic>
      <p:pic>
        <p:nvPicPr>
          <p:cNvPr id="59" name="Imagen 58">
            <a:extLst>
              <a:ext uri="{FF2B5EF4-FFF2-40B4-BE49-F238E27FC236}">
                <a16:creationId xmlns:a16="http://schemas.microsoft.com/office/drawing/2014/main" id="{FFFBD05F-54FE-69BB-E879-68F9262B9C51}"/>
              </a:ext>
            </a:extLst>
          </p:cNvPr>
          <p:cNvPicPr>
            <a:picLocks noChangeAspect="1"/>
          </p:cNvPicPr>
          <p:nvPr/>
        </p:nvPicPr>
        <p:blipFill>
          <a:blip r:embed="rId15"/>
          <a:stretch>
            <a:fillRect/>
          </a:stretch>
        </p:blipFill>
        <p:spPr>
          <a:xfrm>
            <a:off x="3393561" y="2664644"/>
            <a:ext cx="781050" cy="180975"/>
          </a:xfrm>
          <a:prstGeom prst="rect">
            <a:avLst/>
          </a:prstGeom>
        </p:spPr>
      </p:pic>
      <p:pic>
        <p:nvPicPr>
          <p:cNvPr id="61" name="Imagen 60">
            <a:extLst>
              <a:ext uri="{FF2B5EF4-FFF2-40B4-BE49-F238E27FC236}">
                <a16:creationId xmlns:a16="http://schemas.microsoft.com/office/drawing/2014/main" id="{708BE356-5AAD-F1EB-16DD-625CFE84404B}"/>
              </a:ext>
            </a:extLst>
          </p:cNvPr>
          <p:cNvPicPr>
            <a:picLocks noChangeAspect="1"/>
          </p:cNvPicPr>
          <p:nvPr/>
        </p:nvPicPr>
        <p:blipFill>
          <a:blip r:embed="rId16"/>
          <a:stretch>
            <a:fillRect/>
          </a:stretch>
        </p:blipFill>
        <p:spPr>
          <a:xfrm>
            <a:off x="4174611" y="2664644"/>
            <a:ext cx="762000" cy="180975"/>
          </a:xfrm>
          <a:prstGeom prst="rect">
            <a:avLst/>
          </a:prstGeom>
        </p:spPr>
      </p:pic>
      <p:pic>
        <p:nvPicPr>
          <p:cNvPr id="71" name="Imagen 70">
            <a:extLst>
              <a:ext uri="{FF2B5EF4-FFF2-40B4-BE49-F238E27FC236}">
                <a16:creationId xmlns:a16="http://schemas.microsoft.com/office/drawing/2014/main" id="{587BE2B9-1157-9E71-C5E0-4A7A399D271A}"/>
              </a:ext>
            </a:extLst>
          </p:cNvPr>
          <p:cNvPicPr>
            <a:picLocks noChangeAspect="1"/>
          </p:cNvPicPr>
          <p:nvPr/>
        </p:nvPicPr>
        <p:blipFill>
          <a:blip r:embed="rId17"/>
          <a:stretch>
            <a:fillRect/>
          </a:stretch>
        </p:blipFill>
        <p:spPr>
          <a:xfrm>
            <a:off x="1518773" y="4720694"/>
            <a:ext cx="205861" cy="192995"/>
          </a:xfrm>
          <a:prstGeom prst="rect">
            <a:avLst/>
          </a:prstGeom>
        </p:spPr>
      </p:pic>
      <p:pic>
        <p:nvPicPr>
          <p:cNvPr id="74" name="Imagen 73">
            <a:extLst>
              <a:ext uri="{FF2B5EF4-FFF2-40B4-BE49-F238E27FC236}">
                <a16:creationId xmlns:a16="http://schemas.microsoft.com/office/drawing/2014/main" id="{23A83C77-5D8B-1842-A8C8-86F61D89D327}"/>
              </a:ext>
            </a:extLst>
          </p:cNvPr>
          <p:cNvPicPr>
            <a:picLocks noChangeAspect="1"/>
          </p:cNvPicPr>
          <p:nvPr/>
        </p:nvPicPr>
        <p:blipFill>
          <a:blip r:embed="rId17"/>
          <a:stretch>
            <a:fillRect/>
          </a:stretch>
        </p:blipFill>
        <p:spPr>
          <a:xfrm>
            <a:off x="1518773" y="4946600"/>
            <a:ext cx="205861" cy="192995"/>
          </a:xfrm>
          <a:prstGeom prst="rect">
            <a:avLst/>
          </a:prstGeom>
        </p:spPr>
      </p:pic>
      <p:pic>
        <p:nvPicPr>
          <p:cNvPr id="76" name="Imagen 75">
            <a:extLst>
              <a:ext uri="{FF2B5EF4-FFF2-40B4-BE49-F238E27FC236}">
                <a16:creationId xmlns:a16="http://schemas.microsoft.com/office/drawing/2014/main" id="{337C6322-D22A-EEED-F03A-B29281B99749}"/>
              </a:ext>
            </a:extLst>
          </p:cNvPr>
          <p:cNvPicPr>
            <a:picLocks noChangeAspect="1"/>
          </p:cNvPicPr>
          <p:nvPr/>
        </p:nvPicPr>
        <p:blipFill>
          <a:blip r:embed="rId18"/>
          <a:stretch>
            <a:fillRect/>
          </a:stretch>
        </p:blipFill>
        <p:spPr>
          <a:xfrm>
            <a:off x="1541570" y="6122485"/>
            <a:ext cx="207331" cy="229545"/>
          </a:xfrm>
          <a:prstGeom prst="rect">
            <a:avLst/>
          </a:prstGeom>
        </p:spPr>
      </p:pic>
      <p:pic>
        <p:nvPicPr>
          <p:cNvPr id="79" name="Imagen 78">
            <a:extLst>
              <a:ext uri="{FF2B5EF4-FFF2-40B4-BE49-F238E27FC236}">
                <a16:creationId xmlns:a16="http://schemas.microsoft.com/office/drawing/2014/main" id="{65166B49-C30C-088C-3A2A-1E47DFE002A4}"/>
              </a:ext>
            </a:extLst>
          </p:cNvPr>
          <p:cNvPicPr>
            <a:picLocks noChangeAspect="1"/>
          </p:cNvPicPr>
          <p:nvPr/>
        </p:nvPicPr>
        <p:blipFill>
          <a:blip r:embed="rId19"/>
          <a:stretch>
            <a:fillRect/>
          </a:stretch>
        </p:blipFill>
        <p:spPr>
          <a:xfrm>
            <a:off x="1745646" y="4503718"/>
            <a:ext cx="1553060" cy="2333880"/>
          </a:xfrm>
          <a:prstGeom prst="rect">
            <a:avLst/>
          </a:prstGeom>
        </p:spPr>
      </p:pic>
      <p:cxnSp>
        <p:nvCxnSpPr>
          <p:cNvPr id="81" name="Conector: curvado 80">
            <a:extLst>
              <a:ext uri="{FF2B5EF4-FFF2-40B4-BE49-F238E27FC236}">
                <a16:creationId xmlns:a16="http://schemas.microsoft.com/office/drawing/2014/main" id="{E758C6F0-CD5C-01B3-6029-B471C019998C}"/>
              </a:ext>
            </a:extLst>
          </p:cNvPr>
          <p:cNvCxnSpPr>
            <a:cxnSpLocks/>
            <a:stCxn id="45" idx="2"/>
          </p:cNvCxnSpPr>
          <p:nvPr/>
        </p:nvCxnSpPr>
        <p:spPr>
          <a:xfrm rot="16200000" flipH="1">
            <a:off x="5787695" y="2042372"/>
            <a:ext cx="1146365" cy="10057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curvado 81">
            <a:extLst>
              <a:ext uri="{FF2B5EF4-FFF2-40B4-BE49-F238E27FC236}">
                <a16:creationId xmlns:a16="http://schemas.microsoft.com/office/drawing/2014/main" id="{587ED8EF-3E2B-C52F-2AC9-314A927F2033}"/>
              </a:ext>
            </a:extLst>
          </p:cNvPr>
          <p:cNvCxnSpPr>
            <a:cxnSpLocks/>
            <a:stCxn id="48" idx="2"/>
            <a:endCxn id="40" idx="0"/>
          </p:cNvCxnSpPr>
          <p:nvPr/>
        </p:nvCxnSpPr>
        <p:spPr>
          <a:xfrm rot="16200000" flipH="1">
            <a:off x="6298646" y="2511994"/>
            <a:ext cx="1825497" cy="763844"/>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curvado 83">
            <a:extLst>
              <a:ext uri="{FF2B5EF4-FFF2-40B4-BE49-F238E27FC236}">
                <a16:creationId xmlns:a16="http://schemas.microsoft.com/office/drawing/2014/main" id="{1E8EECBD-C3E2-09DA-E416-EFECFC61EC29}"/>
              </a:ext>
            </a:extLst>
          </p:cNvPr>
          <p:cNvCxnSpPr>
            <a:cxnSpLocks/>
          </p:cNvCxnSpPr>
          <p:nvPr/>
        </p:nvCxnSpPr>
        <p:spPr>
          <a:xfrm rot="5400000">
            <a:off x="5688699" y="2551765"/>
            <a:ext cx="2728718" cy="1587526"/>
          </a:xfrm>
          <a:prstGeom prst="curved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curvado 86">
            <a:extLst>
              <a:ext uri="{FF2B5EF4-FFF2-40B4-BE49-F238E27FC236}">
                <a16:creationId xmlns:a16="http://schemas.microsoft.com/office/drawing/2014/main" id="{D1416700-9A40-6C06-679F-0C90D3B410CF}"/>
              </a:ext>
            </a:extLst>
          </p:cNvPr>
          <p:cNvCxnSpPr>
            <a:cxnSpLocks/>
            <a:stCxn id="47" idx="2"/>
          </p:cNvCxnSpPr>
          <p:nvPr/>
        </p:nvCxnSpPr>
        <p:spPr>
          <a:xfrm rot="16200000" flipH="1">
            <a:off x="8292288" y="2577155"/>
            <a:ext cx="2803486" cy="157033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curvado 89">
            <a:extLst>
              <a:ext uri="{FF2B5EF4-FFF2-40B4-BE49-F238E27FC236}">
                <a16:creationId xmlns:a16="http://schemas.microsoft.com/office/drawing/2014/main" id="{513D1AB0-C7A8-B941-1E65-1951B58152F0}"/>
              </a:ext>
            </a:extLst>
          </p:cNvPr>
          <p:cNvCxnSpPr>
            <a:cxnSpLocks/>
            <a:stCxn id="49" idx="2"/>
          </p:cNvCxnSpPr>
          <p:nvPr/>
        </p:nvCxnSpPr>
        <p:spPr>
          <a:xfrm rot="5400000">
            <a:off x="5275198" y="1508984"/>
            <a:ext cx="4141318" cy="5085684"/>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98" name="Gráfico 97" descr="Agregar con relleno sólido">
            <a:extLst>
              <a:ext uri="{FF2B5EF4-FFF2-40B4-BE49-F238E27FC236}">
                <a16:creationId xmlns:a16="http://schemas.microsoft.com/office/drawing/2014/main" id="{5C756533-7548-C5F7-0987-84E17EF6898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764670" y="1822639"/>
            <a:ext cx="149440" cy="149440"/>
          </a:xfrm>
          <a:prstGeom prst="rect">
            <a:avLst/>
          </a:prstGeom>
        </p:spPr>
      </p:pic>
      <p:cxnSp>
        <p:nvCxnSpPr>
          <p:cNvPr id="99" name="Conector: curvado 98">
            <a:extLst>
              <a:ext uri="{FF2B5EF4-FFF2-40B4-BE49-F238E27FC236}">
                <a16:creationId xmlns:a16="http://schemas.microsoft.com/office/drawing/2014/main" id="{B42B614C-8A44-5326-EAFB-465F8729D13F}"/>
              </a:ext>
            </a:extLst>
          </p:cNvPr>
          <p:cNvCxnSpPr>
            <a:cxnSpLocks/>
            <a:stCxn id="98" idx="2"/>
          </p:cNvCxnSpPr>
          <p:nvPr/>
        </p:nvCxnSpPr>
        <p:spPr>
          <a:xfrm rot="5400000">
            <a:off x="6760450" y="1989317"/>
            <a:ext cx="4096178" cy="4061702"/>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0" name="Gráfico 99" descr="Agregar con relleno sólido">
            <a:extLst>
              <a:ext uri="{FF2B5EF4-FFF2-40B4-BE49-F238E27FC236}">
                <a16:creationId xmlns:a16="http://schemas.microsoft.com/office/drawing/2014/main" id="{484A55A6-88F1-B844-201A-D91823AB148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66993" y="1822640"/>
            <a:ext cx="149440" cy="149440"/>
          </a:xfrm>
          <a:prstGeom prst="rect">
            <a:avLst/>
          </a:prstGeom>
        </p:spPr>
      </p:pic>
      <p:cxnSp>
        <p:nvCxnSpPr>
          <p:cNvPr id="101" name="Conector: curvado 100">
            <a:extLst>
              <a:ext uri="{FF2B5EF4-FFF2-40B4-BE49-F238E27FC236}">
                <a16:creationId xmlns:a16="http://schemas.microsoft.com/office/drawing/2014/main" id="{68D072E6-5A0E-0C24-0C8B-41219219B71F}"/>
              </a:ext>
            </a:extLst>
          </p:cNvPr>
          <p:cNvCxnSpPr>
            <a:cxnSpLocks/>
            <a:stCxn id="100" idx="2"/>
          </p:cNvCxnSpPr>
          <p:nvPr/>
        </p:nvCxnSpPr>
        <p:spPr>
          <a:xfrm rot="5400000">
            <a:off x="8133229" y="2359772"/>
            <a:ext cx="4096177" cy="3320793"/>
          </a:xfrm>
          <a:prstGeom prst="curvedConnector3">
            <a:avLst>
              <a:gd name="adj1" fmla="val 10331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Imagen 4" descr="Interfaz de usuario gráfica, Aplicación, Tabla&#10;&#10;Descripción generada automáticamente">
            <a:extLst>
              <a:ext uri="{FF2B5EF4-FFF2-40B4-BE49-F238E27FC236}">
                <a16:creationId xmlns:a16="http://schemas.microsoft.com/office/drawing/2014/main" id="{DBDFAB73-32F0-C5A1-3DD8-7B3B63D6326D}"/>
              </a:ext>
            </a:extLst>
          </p:cNvPr>
          <p:cNvPicPr>
            <a:picLocks noChangeAspect="1"/>
          </p:cNvPicPr>
          <p:nvPr/>
        </p:nvPicPr>
        <p:blipFill>
          <a:blip r:embed="rId2"/>
          <a:stretch>
            <a:fillRect/>
          </a:stretch>
        </p:blipFill>
        <p:spPr>
          <a:xfrm>
            <a:off x="196004" y="475445"/>
            <a:ext cx="9063406" cy="5075508"/>
          </a:xfrm>
          <a:prstGeom prst="rect">
            <a:avLst/>
          </a:prstGeom>
        </p:spPr>
      </p:pic>
      <p:pic>
        <p:nvPicPr>
          <p:cNvPr id="7" name="Imagen 6">
            <a:extLst>
              <a:ext uri="{FF2B5EF4-FFF2-40B4-BE49-F238E27FC236}">
                <a16:creationId xmlns:a16="http://schemas.microsoft.com/office/drawing/2014/main" id="{B95B99A2-8E11-DE91-4C11-218D26544E46}"/>
              </a:ext>
            </a:extLst>
          </p:cNvPr>
          <p:cNvPicPr>
            <a:picLocks noChangeAspect="1"/>
          </p:cNvPicPr>
          <p:nvPr/>
        </p:nvPicPr>
        <p:blipFill>
          <a:blip r:embed="rId3"/>
          <a:stretch>
            <a:fillRect/>
          </a:stretch>
        </p:blipFill>
        <p:spPr>
          <a:xfrm>
            <a:off x="196004" y="5555396"/>
            <a:ext cx="9063406" cy="1228189"/>
          </a:xfrm>
          <a:prstGeom prst="rect">
            <a:avLst/>
          </a:prstGeom>
        </p:spPr>
      </p:pic>
      <p:pic>
        <p:nvPicPr>
          <p:cNvPr id="9" name="Imagen 8">
            <a:extLst>
              <a:ext uri="{FF2B5EF4-FFF2-40B4-BE49-F238E27FC236}">
                <a16:creationId xmlns:a16="http://schemas.microsoft.com/office/drawing/2014/main" id="{EB7599A3-1F3D-A04C-E175-327DE51AA856}"/>
              </a:ext>
            </a:extLst>
          </p:cNvPr>
          <p:cNvPicPr>
            <a:picLocks noChangeAspect="1"/>
          </p:cNvPicPr>
          <p:nvPr/>
        </p:nvPicPr>
        <p:blipFill>
          <a:blip r:embed="rId4"/>
          <a:stretch>
            <a:fillRect/>
          </a:stretch>
        </p:blipFill>
        <p:spPr>
          <a:xfrm>
            <a:off x="9544975" y="475445"/>
            <a:ext cx="2306714" cy="937103"/>
          </a:xfrm>
          <a:prstGeom prst="rect">
            <a:avLst/>
          </a:prstGeom>
        </p:spPr>
      </p:pic>
      <p:sp>
        <p:nvSpPr>
          <p:cNvPr id="10" name="Title 1">
            <a:extLst>
              <a:ext uri="{FF2B5EF4-FFF2-40B4-BE49-F238E27FC236}">
                <a16:creationId xmlns:a16="http://schemas.microsoft.com/office/drawing/2014/main" id="{B2723D44-06A9-CB12-80A2-A4EB58C197FA}"/>
              </a:ext>
            </a:extLst>
          </p:cNvPr>
          <p:cNvSpPr txBox="1">
            <a:spLocks/>
          </p:cNvSpPr>
          <p:nvPr/>
        </p:nvSpPr>
        <p:spPr>
          <a:xfrm>
            <a:off x="430365" y="165664"/>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Current Building Benchmark Tool</a:t>
            </a:r>
            <a:endParaRPr kumimoji="0" lang="en-GB" sz="2600" b="1" i="0" u="none" strike="noStrike" kern="1200" cap="none" spc="0" normalizeH="0" baseline="0" noProof="0" dirty="0">
              <a:ln>
                <a:noFill/>
              </a:ln>
              <a:solidFill>
                <a:srgbClr val="0067A0"/>
              </a:solidFill>
              <a:effectLst/>
              <a:uLnTx/>
              <a:uFillTx/>
              <a:latin typeface="Nestle_Text Book"/>
              <a:ea typeface="+mj-ea"/>
              <a:cs typeface="+mj-cs"/>
            </a:endParaRPr>
          </a:p>
        </p:txBody>
      </p:sp>
    </p:spTree>
    <p:extLst>
      <p:ext uri="{BB962C8B-B14F-4D97-AF65-F5344CB8AC3E}">
        <p14:creationId xmlns:p14="http://schemas.microsoft.com/office/powerpoint/2010/main" val="27125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AE3F7BB-416A-7697-06A3-A2496A40E4C5}"/>
              </a:ext>
            </a:extLst>
          </p:cNvPr>
          <p:cNvPicPr>
            <a:picLocks noChangeAspect="1"/>
          </p:cNvPicPr>
          <p:nvPr/>
        </p:nvPicPr>
        <p:blipFill>
          <a:blip r:embed="rId2"/>
          <a:stretch>
            <a:fillRect/>
          </a:stretch>
        </p:blipFill>
        <p:spPr>
          <a:xfrm>
            <a:off x="0" y="1226434"/>
            <a:ext cx="12192000" cy="4565551"/>
          </a:xfrm>
          <a:prstGeom prst="rect">
            <a:avLst/>
          </a:prstGeom>
        </p:spPr>
      </p:pic>
      <p:sp>
        <p:nvSpPr>
          <p:cNvPr id="4" name="Title 1">
            <a:extLst>
              <a:ext uri="{FF2B5EF4-FFF2-40B4-BE49-F238E27FC236}">
                <a16:creationId xmlns:a16="http://schemas.microsoft.com/office/drawing/2014/main" id="{588D083E-FCFF-4814-89F8-8446654AB0FF}"/>
              </a:ext>
            </a:extLst>
          </p:cNvPr>
          <p:cNvSpPr txBox="1">
            <a:spLocks/>
          </p:cNvSpPr>
          <p:nvPr/>
        </p:nvSpPr>
        <p:spPr>
          <a:xfrm>
            <a:off x="430365" y="475445"/>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Current Building Units defined in NIMT could be simplified to facilitate project teams CAPEX allocation</a:t>
            </a:r>
            <a:endParaRPr kumimoji="0" lang="en-GB" sz="2600" b="1" i="0" u="none" strike="noStrike" kern="1200" cap="none" spc="0" normalizeH="0" baseline="0" noProof="0" dirty="0">
              <a:ln>
                <a:noFill/>
              </a:ln>
              <a:solidFill>
                <a:srgbClr val="0067A0"/>
              </a:solidFill>
              <a:effectLst/>
              <a:uLnTx/>
              <a:uFillTx/>
              <a:latin typeface="Nestle_Text Book"/>
              <a:ea typeface="+mj-ea"/>
              <a:cs typeface="+mj-cs"/>
            </a:endParaRPr>
          </a:p>
        </p:txBody>
      </p:sp>
      <p:sp>
        <p:nvSpPr>
          <p:cNvPr id="5" name="CuadroTexto 4">
            <a:extLst>
              <a:ext uri="{FF2B5EF4-FFF2-40B4-BE49-F238E27FC236}">
                <a16:creationId xmlns:a16="http://schemas.microsoft.com/office/drawing/2014/main" id="{0A7DD7F3-7890-82DE-F1B8-DE4B5CDEC3A3}"/>
              </a:ext>
            </a:extLst>
          </p:cNvPr>
          <p:cNvSpPr txBox="1"/>
          <p:nvPr/>
        </p:nvSpPr>
        <p:spPr>
          <a:xfrm>
            <a:off x="7200901" y="4742279"/>
            <a:ext cx="4694322" cy="2123658"/>
          </a:xfrm>
          <a:prstGeom prst="rect">
            <a:avLst/>
          </a:prstGeom>
          <a:solidFill>
            <a:schemeClr val="bg1"/>
          </a:solidFill>
          <a:ln w="28575">
            <a:solidFill>
              <a:srgbClr val="FF0000"/>
            </a:solidFill>
          </a:ln>
        </p:spPr>
        <p:txBody>
          <a:bodyPr wrap="square" rtlCol="0">
            <a:spAutoFit/>
          </a:bodyPr>
          <a:lstStyle/>
          <a:p>
            <a:r>
              <a:rPr lang="en-AU" sz="1200" b="1" dirty="0"/>
              <a:t>Simplication proposal</a:t>
            </a:r>
            <a:r>
              <a:rPr lang="en-AU" sz="1200" dirty="0"/>
              <a:t>:</a:t>
            </a:r>
          </a:p>
          <a:p>
            <a:r>
              <a:rPr lang="en-AU" sz="1200" dirty="0"/>
              <a:t>BU01 External Works</a:t>
            </a:r>
          </a:p>
          <a:p>
            <a:r>
              <a:rPr lang="en-AU" sz="1200" dirty="0"/>
              <a:t>BU03 Existing Building Internal Refurbishment (BU003, BU023 &amp; BU020)</a:t>
            </a:r>
          </a:p>
          <a:p>
            <a:r>
              <a:rPr lang="en-AU" sz="1200" dirty="0" err="1"/>
              <a:t>BUxx</a:t>
            </a:r>
            <a:r>
              <a:rPr lang="en-AU" sz="1200" dirty="0"/>
              <a:t> Existing Building External Refurbishment </a:t>
            </a:r>
          </a:p>
          <a:p>
            <a:r>
              <a:rPr lang="en-AU" sz="1200" dirty="0"/>
              <a:t>BU004 Industrial Services Buildings (BU018 &amp; BU004 &amp; BU020)</a:t>
            </a:r>
          </a:p>
          <a:p>
            <a:r>
              <a:rPr lang="en-AU" sz="1200" dirty="0"/>
              <a:t>BU019 Amenities (BU019 &amp; BU020) </a:t>
            </a:r>
          </a:p>
          <a:p>
            <a:r>
              <a:rPr lang="en-AU" sz="1200" dirty="0"/>
              <a:t>BU005 Production Buildings (BU005, BU014 to BU017 &amp; BU020)</a:t>
            </a:r>
          </a:p>
          <a:p>
            <a:r>
              <a:rPr lang="en-AU" sz="1200" dirty="0"/>
              <a:t>BU006 Logistic Buildings (BU006 to BU013 &amp; BU020)</a:t>
            </a:r>
          </a:p>
          <a:p>
            <a:endParaRPr lang="en-AU" sz="1200" dirty="0"/>
          </a:p>
          <a:p>
            <a:r>
              <a:rPr lang="en-AU" sz="1200" dirty="0"/>
              <a:t>BU002 seems IT3</a:t>
            </a:r>
          </a:p>
          <a:p>
            <a:r>
              <a:rPr lang="en-AU" sz="1200" dirty="0"/>
              <a:t>BU021 &amp; 022 seems IT7</a:t>
            </a:r>
          </a:p>
        </p:txBody>
      </p:sp>
    </p:spTree>
    <p:extLst>
      <p:ext uri="{BB962C8B-B14F-4D97-AF65-F5344CB8AC3E}">
        <p14:creationId xmlns:p14="http://schemas.microsoft.com/office/powerpoint/2010/main" val="329422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2723D44-06A9-CB12-80A2-A4EB58C197FA}"/>
              </a:ext>
            </a:extLst>
          </p:cNvPr>
          <p:cNvSpPr txBox="1">
            <a:spLocks/>
          </p:cNvSpPr>
          <p:nvPr/>
        </p:nvSpPr>
        <p:spPr>
          <a:xfrm>
            <a:off x="430365" y="475445"/>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lang="en-GB" dirty="0">
                <a:latin typeface="Nestle_Text Book"/>
              </a:rPr>
              <a:t>Proposal for Building Benchmark in NIMT</a:t>
            </a: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 New tab for Building or a similar table than current Sustainability Metrics</a:t>
            </a:r>
          </a:p>
        </p:txBody>
      </p:sp>
      <p:graphicFrame>
        <p:nvGraphicFramePr>
          <p:cNvPr id="2" name="Tabla 2">
            <a:extLst>
              <a:ext uri="{FF2B5EF4-FFF2-40B4-BE49-F238E27FC236}">
                <a16:creationId xmlns:a16="http://schemas.microsoft.com/office/drawing/2014/main" id="{5224F549-FC22-0869-F6AA-1B15057BDBB3}"/>
              </a:ext>
            </a:extLst>
          </p:cNvPr>
          <p:cNvGraphicFramePr>
            <a:graphicFrameLocks noGrp="1"/>
          </p:cNvGraphicFramePr>
          <p:nvPr>
            <p:extLst>
              <p:ext uri="{D42A27DB-BD31-4B8C-83A1-F6EECF244321}">
                <p14:modId xmlns:p14="http://schemas.microsoft.com/office/powerpoint/2010/main" val="411814711"/>
              </p:ext>
            </p:extLst>
          </p:nvPr>
        </p:nvGraphicFramePr>
        <p:xfrm>
          <a:off x="430365" y="1232277"/>
          <a:ext cx="11684193" cy="3835400"/>
        </p:xfrm>
        <a:graphic>
          <a:graphicData uri="http://schemas.openxmlformats.org/drawingml/2006/table">
            <a:tbl>
              <a:tblPr firstRow="1" bandRow="1">
                <a:tableStyleId>{5C22544A-7EE6-4342-B048-85BDC9FD1C3A}</a:tableStyleId>
              </a:tblPr>
              <a:tblGrid>
                <a:gridCol w="3112935">
                  <a:extLst>
                    <a:ext uri="{9D8B030D-6E8A-4147-A177-3AD203B41FA5}">
                      <a16:colId xmlns:a16="http://schemas.microsoft.com/office/drawing/2014/main" val="2934841144"/>
                    </a:ext>
                  </a:extLst>
                </a:gridCol>
                <a:gridCol w="1440000">
                  <a:extLst>
                    <a:ext uri="{9D8B030D-6E8A-4147-A177-3AD203B41FA5}">
                      <a16:colId xmlns:a16="http://schemas.microsoft.com/office/drawing/2014/main" val="3352159057"/>
                    </a:ext>
                  </a:extLst>
                </a:gridCol>
                <a:gridCol w="1544714">
                  <a:extLst>
                    <a:ext uri="{9D8B030D-6E8A-4147-A177-3AD203B41FA5}">
                      <a16:colId xmlns:a16="http://schemas.microsoft.com/office/drawing/2014/main" val="2595704646"/>
                    </a:ext>
                  </a:extLst>
                </a:gridCol>
                <a:gridCol w="1986544">
                  <a:extLst>
                    <a:ext uri="{9D8B030D-6E8A-4147-A177-3AD203B41FA5}">
                      <a16:colId xmlns:a16="http://schemas.microsoft.com/office/drawing/2014/main" val="2787730085"/>
                    </a:ext>
                  </a:extLst>
                </a:gridCol>
                <a:gridCol w="1800000">
                  <a:extLst>
                    <a:ext uri="{9D8B030D-6E8A-4147-A177-3AD203B41FA5}">
                      <a16:colId xmlns:a16="http://schemas.microsoft.com/office/drawing/2014/main" val="1123061864"/>
                    </a:ext>
                  </a:extLst>
                </a:gridCol>
                <a:gridCol w="1800000">
                  <a:extLst>
                    <a:ext uri="{9D8B030D-6E8A-4147-A177-3AD203B41FA5}">
                      <a16:colId xmlns:a16="http://schemas.microsoft.com/office/drawing/2014/main" val="3335977356"/>
                    </a:ext>
                  </a:extLst>
                </a:gridCol>
              </a:tblGrid>
              <a:tr h="370840">
                <a:tc>
                  <a:txBody>
                    <a:bodyPr/>
                    <a:lstStyle/>
                    <a:p>
                      <a:pPr algn="ctr"/>
                      <a:r>
                        <a:rPr lang="en-AU" sz="1600" noProof="0" dirty="0"/>
                        <a:t>New Buildings – Total Floor Area</a:t>
                      </a:r>
                    </a:p>
                  </a:txBody>
                  <a:tcPr/>
                </a:tc>
                <a:tc>
                  <a:txBody>
                    <a:bodyPr/>
                    <a:lstStyle/>
                    <a:p>
                      <a:pPr algn="ctr"/>
                      <a:r>
                        <a:rPr lang="en-AU" sz="1600" noProof="0" dirty="0"/>
                        <a:t>Proposed Area</a:t>
                      </a:r>
                    </a:p>
                    <a:p>
                      <a:pPr algn="ctr"/>
                      <a:r>
                        <a:rPr lang="en-AU" sz="1600" noProof="0" dirty="0"/>
                        <a:t>m</a:t>
                      </a:r>
                      <a:r>
                        <a:rPr lang="en-AU" sz="1600" baseline="30000" noProof="0" dirty="0"/>
                        <a:t>2</a:t>
                      </a:r>
                    </a:p>
                  </a:txBody>
                  <a:tcPr/>
                </a:tc>
                <a:tc>
                  <a:txBody>
                    <a:bodyPr/>
                    <a:lstStyle/>
                    <a:p>
                      <a:pPr algn="ctr"/>
                      <a:r>
                        <a:rPr lang="en-AU" sz="1600" noProof="0" dirty="0"/>
                        <a:t>Cost </a:t>
                      </a:r>
                    </a:p>
                    <a:p>
                      <a:pPr algn="ctr"/>
                      <a:r>
                        <a:rPr lang="en-AU" sz="1600" noProof="0" dirty="0" err="1"/>
                        <a:t>kCHF</a:t>
                      </a:r>
                      <a:endParaRPr lang="en-AU" sz="1600" noProof="0" dirty="0"/>
                    </a:p>
                  </a:txBody>
                  <a:tcPr/>
                </a:tc>
                <a:tc>
                  <a:txBody>
                    <a:bodyPr/>
                    <a:lstStyle/>
                    <a:p>
                      <a:pPr algn="ctr"/>
                      <a:r>
                        <a:rPr lang="en-AU" sz="1600" noProof="0" dirty="0"/>
                        <a:t>Proposed Unit Rate </a:t>
                      </a:r>
                    </a:p>
                    <a:p>
                      <a:pPr algn="ctr"/>
                      <a:r>
                        <a:rPr lang="en-AU" sz="1600" noProof="0" dirty="0"/>
                        <a:t>CHF/m</a:t>
                      </a:r>
                      <a:r>
                        <a:rPr lang="en-AU" sz="1600" baseline="30000" noProof="0" dirty="0"/>
                        <a:t>2</a:t>
                      </a:r>
                    </a:p>
                  </a:txBody>
                  <a:tcPr/>
                </a:tc>
                <a:tc>
                  <a:txBody>
                    <a:bodyPr/>
                    <a:lstStyle/>
                    <a:p>
                      <a:pPr algn="ctr"/>
                      <a:r>
                        <a:rPr lang="en-AU" sz="1600" noProof="0" dirty="0"/>
                        <a:t>International Cost Benchmark CHF/m</a:t>
                      </a:r>
                      <a:r>
                        <a:rPr lang="en-AU" sz="1600" baseline="30000" noProof="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noProof="0" dirty="0"/>
                        <a:t>Nestlé Cost Benchmark CHF/m</a:t>
                      </a:r>
                      <a:r>
                        <a:rPr lang="en-AU" sz="1600" baseline="30000" noProof="0" dirty="0"/>
                        <a:t>2</a:t>
                      </a:r>
                    </a:p>
                  </a:txBody>
                  <a:tcPr/>
                </a:tc>
                <a:extLst>
                  <a:ext uri="{0D108BD9-81ED-4DB2-BD59-A6C34878D82A}">
                    <a16:rowId xmlns:a16="http://schemas.microsoft.com/office/drawing/2014/main" val="3987280311"/>
                  </a:ext>
                </a:extLst>
              </a:tr>
              <a:tr h="370840">
                <a:tc>
                  <a:txBody>
                    <a:bodyPr/>
                    <a:lstStyle/>
                    <a:p>
                      <a:r>
                        <a:rPr lang="en-AU" sz="1600" noProof="0" dirty="0" err="1"/>
                        <a:t>BUxx</a:t>
                      </a:r>
                      <a:r>
                        <a:rPr lang="en-AU" sz="1600" noProof="0" dirty="0"/>
                        <a:t>: Production Buildings </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3552504233"/>
                  </a:ext>
                </a:extLst>
              </a:tr>
              <a:tr h="370840">
                <a:tc>
                  <a:txBody>
                    <a:bodyPr/>
                    <a:lstStyle/>
                    <a:p>
                      <a:r>
                        <a:rPr lang="en-AU" sz="1600" noProof="0" dirty="0" err="1"/>
                        <a:t>BUxx</a:t>
                      </a:r>
                      <a:r>
                        <a:rPr lang="en-AU" sz="1600" noProof="0" dirty="0"/>
                        <a:t>: Ind. Services  Buildings </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1124996758"/>
                  </a:ext>
                </a:extLst>
              </a:tr>
              <a:tr h="370840">
                <a:tc>
                  <a:txBody>
                    <a:bodyPr/>
                    <a:lstStyle/>
                    <a:p>
                      <a:r>
                        <a:rPr lang="en-AU" sz="1600" noProof="0" dirty="0" err="1"/>
                        <a:t>BUxx</a:t>
                      </a:r>
                      <a:r>
                        <a:rPr lang="en-AU" sz="1600" noProof="0" dirty="0"/>
                        <a:t>: Amenities Buildings</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810296518"/>
                  </a:ext>
                </a:extLst>
              </a:tr>
              <a:tr h="370840">
                <a:tc>
                  <a:txBody>
                    <a:bodyPr/>
                    <a:lstStyle/>
                    <a:p>
                      <a:r>
                        <a:rPr lang="en-AU" sz="1600" noProof="0" dirty="0" err="1"/>
                        <a:t>BUxx</a:t>
                      </a:r>
                      <a:r>
                        <a:rPr lang="en-AU" sz="1600" noProof="0" dirty="0"/>
                        <a:t>: Logistics Buildings</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1397912028"/>
                  </a:ext>
                </a:extLst>
              </a:tr>
              <a:tr h="370840">
                <a:tc>
                  <a:txBody>
                    <a:bodyPr/>
                    <a:lstStyle/>
                    <a:p>
                      <a:r>
                        <a:rPr lang="en-AU" sz="1600" noProof="0" dirty="0" err="1"/>
                        <a:t>BUxx</a:t>
                      </a:r>
                      <a:r>
                        <a:rPr lang="en-AU" sz="1600" noProof="0" dirty="0"/>
                        <a:t>: Existing Buildings Internal Refurbishment</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2724426340"/>
                  </a:ext>
                </a:extLst>
              </a:tr>
              <a:tr h="370840">
                <a:tc>
                  <a:txBody>
                    <a:bodyPr/>
                    <a:lstStyle/>
                    <a:p>
                      <a:r>
                        <a:rPr lang="en-AU" sz="1600" noProof="0" dirty="0" err="1"/>
                        <a:t>BUxx</a:t>
                      </a:r>
                      <a:r>
                        <a:rPr lang="en-AU" sz="1600" noProof="0" dirty="0"/>
                        <a:t>: Existing Buildings External Refurbishment</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2871615535"/>
                  </a:ext>
                </a:extLst>
              </a:tr>
              <a:tr h="370840">
                <a:tc>
                  <a:txBody>
                    <a:bodyPr/>
                    <a:lstStyle/>
                    <a:p>
                      <a:r>
                        <a:rPr lang="en-AU" sz="1600" noProof="0" dirty="0" err="1"/>
                        <a:t>BUxx</a:t>
                      </a:r>
                      <a:r>
                        <a:rPr lang="en-AU" sz="1600" noProof="0" dirty="0"/>
                        <a:t>: External Works</a:t>
                      </a:r>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tc>
                  <a:txBody>
                    <a:bodyPr/>
                    <a:lstStyle/>
                    <a:p>
                      <a:endParaRPr lang="en-AU" sz="1600" noProof="0" dirty="0"/>
                    </a:p>
                  </a:txBody>
                  <a:tcPr/>
                </a:tc>
                <a:extLst>
                  <a:ext uri="{0D108BD9-81ED-4DB2-BD59-A6C34878D82A}">
                    <a16:rowId xmlns:a16="http://schemas.microsoft.com/office/drawing/2014/main" val="3396220991"/>
                  </a:ext>
                </a:extLst>
              </a:tr>
            </a:tbl>
          </a:graphicData>
        </a:graphic>
      </p:graphicFrame>
      <p:sp>
        <p:nvSpPr>
          <p:cNvPr id="4" name="Rectángulo 3">
            <a:extLst>
              <a:ext uri="{FF2B5EF4-FFF2-40B4-BE49-F238E27FC236}">
                <a16:creationId xmlns:a16="http://schemas.microsoft.com/office/drawing/2014/main" id="{30DE3E47-36DA-DF9D-2261-2A8B0A8229BE}"/>
              </a:ext>
            </a:extLst>
          </p:cNvPr>
          <p:cNvSpPr/>
          <p:nvPr/>
        </p:nvSpPr>
        <p:spPr>
          <a:xfrm>
            <a:off x="8609950" y="2207388"/>
            <a:ext cx="3405977" cy="273560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base, </a:t>
            </a:r>
            <a:r>
              <a:rPr lang="es-ES" dirty="0" err="1"/>
              <a:t>same</a:t>
            </a:r>
            <a:r>
              <a:rPr lang="es-ES" dirty="0"/>
              <a:t> as BIM360 link in </a:t>
            </a:r>
            <a:r>
              <a:rPr lang="es-ES" dirty="0" err="1"/>
              <a:t>the</a:t>
            </a:r>
            <a:r>
              <a:rPr lang="es-ES" dirty="0"/>
              <a:t> Bench01 </a:t>
            </a:r>
          </a:p>
        </p:txBody>
      </p:sp>
      <p:sp>
        <p:nvSpPr>
          <p:cNvPr id="6" name="Rectángulo 5">
            <a:extLst>
              <a:ext uri="{FF2B5EF4-FFF2-40B4-BE49-F238E27FC236}">
                <a16:creationId xmlns:a16="http://schemas.microsoft.com/office/drawing/2014/main" id="{273EEB52-F32F-570D-B6E8-1F319F28D9D6}"/>
              </a:ext>
            </a:extLst>
          </p:cNvPr>
          <p:cNvSpPr/>
          <p:nvPr/>
        </p:nvSpPr>
        <p:spPr>
          <a:xfrm>
            <a:off x="5033711" y="2207388"/>
            <a:ext cx="1411091" cy="27533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From NIMT cost breakdown </a:t>
            </a:r>
          </a:p>
        </p:txBody>
      </p:sp>
      <p:graphicFrame>
        <p:nvGraphicFramePr>
          <p:cNvPr id="8" name="Tabla 2">
            <a:extLst>
              <a:ext uri="{FF2B5EF4-FFF2-40B4-BE49-F238E27FC236}">
                <a16:creationId xmlns:a16="http://schemas.microsoft.com/office/drawing/2014/main" id="{F9AA5239-7C3A-3459-CF33-1199192805E2}"/>
              </a:ext>
            </a:extLst>
          </p:cNvPr>
          <p:cNvGraphicFramePr>
            <a:graphicFrameLocks noGrp="1"/>
          </p:cNvGraphicFramePr>
          <p:nvPr>
            <p:extLst>
              <p:ext uri="{D42A27DB-BD31-4B8C-83A1-F6EECF244321}">
                <p14:modId xmlns:p14="http://schemas.microsoft.com/office/powerpoint/2010/main" val="2258758967"/>
              </p:ext>
            </p:extLst>
          </p:nvPr>
        </p:nvGraphicFramePr>
        <p:xfrm>
          <a:off x="430365" y="5207210"/>
          <a:ext cx="9591932" cy="1533680"/>
        </p:xfrm>
        <a:graphic>
          <a:graphicData uri="http://schemas.openxmlformats.org/drawingml/2006/table">
            <a:tbl>
              <a:tblPr firstRow="1" bandRow="1">
                <a:tableStyleId>{5C22544A-7EE6-4342-B048-85BDC9FD1C3A}</a:tableStyleId>
              </a:tblPr>
              <a:tblGrid>
                <a:gridCol w="2704186">
                  <a:extLst>
                    <a:ext uri="{9D8B030D-6E8A-4147-A177-3AD203B41FA5}">
                      <a16:colId xmlns:a16="http://schemas.microsoft.com/office/drawing/2014/main" val="2934841144"/>
                    </a:ext>
                  </a:extLst>
                </a:gridCol>
                <a:gridCol w="1440000">
                  <a:extLst>
                    <a:ext uri="{9D8B030D-6E8A-4147-A177-3AD203B41FA5}">
                      <a16:colId xmlns:a16="http://schemas.microsoft.com/office/drawing/2014/main" val="2595704646"/>
                    </a:ext>
                  </a:extLst>
                </a:gridCol>
                <a:gridCol w="1440000">
                  <a:extLst>
                    <a:ext uri="{9D8B030D-6E8A-4147-A177-3AD203B41FA5}">
                      <a16:colId xmlns:a16="http://schemas.microsoft.com/office/drawing/2014/main" val="2508145478"/>
                    </a:ext>
                  </a:extLst>
                </a:gridCol>
                <a:gridCol w="2084769">
                  <a:extLst>
                    <a:ext uri="{9D8B030D-6E8A-4147-A177-3AD203B41FA5}">
                      <a16:colId xmlns:a16="http://schemas.microsoft.com/office/drawing/2014/main" val="2787730085"/>
                    </a:ext>
                  </a:extLst>
                </a:gridCol>
                <a:gridCol w="1922977">
                  <a:extLst>
                    <a:ext uri="{9D8B030D-6E8A-4147-A177-3AD203B41FA5}">
                      <a16:colId xmlns:a16="http://schemas.microsoft.com/office/drawing/2014/main" val="3335977356"/>
                    </a:ext>
                  </a:extLst>
                </a:gridCol>
              </a:tblGrid>
              <a:tr h="792000">
                <a:tc>
                  <a:txBody>
                    <a:bodyPr/>
                    <a:lstStyle/>
                    <a:p>
                      <a:pPr algn="ctr"/>
                      <a:r>
                        <a:rPr lang="en-AU" sz="1600" noProof="0" dirty="0"/>
                        <a:t>New Buildings – Total Floor Area</a:t>
                      </a:r>
                    </a:p>
                  </a:txBody>
                  <a:tcPr/>
                </a:tc>
                <a:tc>
                  <a:txBody>
                    <a:bodyPr/>
                    <a:lstStyle/>
                    <a:p>
                      <a:pPr algn="ctr"/>
                      <a:r>
                        <a:rPr lang="en-AU" sz="1600" noProof="0" dirty="0"/>
                        <a:t>Capacity in</a:t>
                      </a:r>
                    </a:p>
                    <a:p>
                      <a:pPr algn="ctr"/>
                      <a:r>
                        <a:rPr lang="en-AU" sz="1600" noProof="0" dirty="0"/>
                        <a:t>#pallets</a:t>
                      </a:r>
                    </a:p>
                  </a:txBody>
                  <a:tcPr/>
                </a:tc>
                <a:tc>
                  <a:txBody>
                    <a:bodyPr/>
                    <a:lstStyle/>
                    <a:p>
                      <a:pPr algn="ctr"/>
                      <a:r>
                        <a:rPr lang="en-AU" sz="1600" noProof="0" dirty="0"/>
                        <a:t>Capacity in</a:t>
                      </a:r>
                    </a:p>
                    <a:p>
                      <a:pPr algn="ctr"/>
                      <a:r>
                        <a:rPr lang="en-AU" sz="1600" noProof="0" dirty="0"/>
                        <a:t>Tons of FP</a:t>
                      </a:r>
                    </a:p>
                  </a:txBody>
                  <a:tcPr/>
                </a:tc>
                <a:tc>
                  <a:txBody>
                    <a:bodyPr/>
                    <a:lstStyle/>
                    <a:p>
                      <a:pPr algn="ctr"/>
                      <a:r>
                        <a:rPr lang="en-AU" sz="1600" noProof="0" dirty="0"/>
                        <a:t>Proposed Unit Rate </a:t>
                      </a:r>
                    </a:p>
                    <a:p>
                      <a:pPr algn="ctr"/>
                      <a:r>
                        <a:rPr lang="en-AU" sz="1600" noProof="0" dirty="0"/>
                        <a:t>Tons/m</a:t>
                      </a:r>
                      <a:r>
                        <a:rPr lang="en-AU" sz="1600" baseline="30000" noProof="0" dirty="0"/>
                        <a:t>2 </a:t>
                      </a:r>
                      <a:r>
                        <a:rPr lang="en-AU" sz="1600" noProof="0" dirty="0"/>
                        <a:t>or pallets/m</a:t>
                      </a:r>
                      <a:r>
                        <a:rPr lang="en-AU" sz="1600" baseline="30000" noProof="0" dirty="0"/>
                        <a:t>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noProof="0" dirty="0"/>
                        <a:t>Nestlé Cost Benchmark CHF/m</a:t>
                      </a:r>
                      <a:r>
                        <a:rPr lang="en-AU" sz="1600" baseline="30000" noProof="0" dirty="0"/>
                        <a:t>2</a:t>
                      </a:r>
                    </a:p>
                  </a:txBody>
                  <a:tcPr/>
                </a:tc>
                <a:extLst>
                  <a:ext uri="{0D108BD9-81ED-4DB2-BD59-A6C34878D82A}">
                    <a16:rowId xmlns:a16="http://schemas.microsoft.com/office/drawing/2014/main" val="3987280311"/>
                  </a:ext>
                </a:extLst>
              </a:tr>
              <a:tr h="370840">
                <a:tc>
                  <a:txBody>
                    <a:bodyPr/>
                    <a:lstStyle/>
                    <a:p>
                      <a:r>
                        <a:rPr lang="en-AU" sz="1600" noProof="0" dirty="0" err="1"/>
                        <a:t>BUxx</a:t>
                      </a:r>
                      <a:r>
                        <a:rPr lang="en-AU" sz="1600" noProof="0" dirty="0"/>
                        <a:t>: Production Buildings </a:t>
                      </a:r>
                    </a:p>
                  </a:txBody>
                  <a:tcPr/>
                </a:tc>
                <a:tc>
                  <a:txBody>
                    <a:bodyPr/>
                    <a:lstStyle/>
                    <a:p>
                      <a:pPr algn="ctr"/>
                      <a:r>
                        <a:rPr lang="en-AU" noProof="0" dirty="0"/>
                        <a:t>NA</a:t>
                      </a:r>
                    </a:p>
                  </a:txBody>
                  <a:tcPr/>
                </a:tc>
                <a:tc>
                  <a:txBody>
                    <a:bodyPr/>
                    <a:lstStyle/>
                    <a:p>
                      <a:pPr algn="ctr"/>
                      <a:endParaRPr lang="en-AU" noProof="0" dirty="0"/>
                    </a:p>
                  </a:txBody>
                  <a:tcPr/>
                </a:tc>
                <a:tc>
                  <a:txBody>
                    <a:bodyPr/>
                    <a:lstStyle/>
                    <a:p>
                      <a:pPr algn="ctr"/>
                      <a:endParaRPr lang="en-AU" noProof="0" dirty="0"/>
                    </a:p>
                  </a:txBody>
                  <a:tcPr/>
                </a:tc>
                <a:tc>
                  <a:txBody>
                    <a:bodyPr/>
                    <a:lstStyle/>
                    <a:p>
                      <a:pPr algn="ctr"/>
                      <a:endParaRPr lang="en-AU" noProof="0" dirty="0"/>
                    </a:p>
                  </a:txBody>
                  <a:tcPr/>
                </a:tc>
                <a:extLst>
                  <a:ext uri="{0D108BD9-81ED-4DB2-BD59-A6C34878D82A}">
                    <a16:rowId xmlns:a16="http://schemas.microsoft.com/office/drawing/2014/main" val="3552504233"/>
                  </a:ext>
                </a:extLst>
              </a:tr>
              <a:tr h="370840">
                <a:tc>
                  <a:txBody>
                    <a:bodyPr/>
                    <a:lstStyle/>
                    <a:p>
                      <a:r>
                        <a:rPr lang="en-AU" sz="1600" noProof="0" dirty="0" err="1"/>
                        <a:t>BUxx</a:t>
                      </a:r>
                      <a:r>
                        <a:rPr lang="en-AU" sz="1600" noProof="0" dirty="0"/>
                        <a:t>: Logistics Buildings</a:t>
                      </a:r>
                    </a:p>
                  </a:txBody>
                  <a:tcPr/>
                </a:tc>
                <a:tc>
                  <a:txBody>
                    <a:bodyPr/>
                    <a:lstStyle/>
                    <a:p>
                      <a:pPr algn="ctr"/>
                      <a:endParaRPr lang="en-AU" noProof="0" dirty="0"/>
                    </a:p>
                  </a:txBody>
                  <a:tcPr/>
                </a:tc>
                <a:tc>
                  <a:txBody>
                    <a:bodyPr/>
                    <a:lstStyle/>
                    <a:p>
                      <a:pPr algn="ctr"/>
                      <a:r>
                        <a:rPr lang="en-AU" noProof="0" dirty="0"/>
                        <a:t>NA</a:t>
                      </a:r>
                    </a:p>
                  </a:txBody>
                  <a:tcPr/>
                </a:tc>
                <a:tc>
                  <a:txBody>
                    <a:bodyPr/>
                    <a:lstStyle/>
                    <a:p>
                      <a:pPr algn="ctr"/>
                      <a:endParaRPr lang="en-AU" noProof="0" dirty="0"/>
                    </a:p>
                  </a:txBody>
                  <a:tcPr/>
                </a:tc>
                <a:tc>
                  <a:txBody>
                    <a:bodyPr/>
                    <a:lstStyle/>
                    <a:p>
                      <a:pPr algn="ctr"/>
                      <a:endParaRPr lang="en-AU" noProof="0" dirty="0"/>
                    </a:p>
                  </a:txBody>
                  <a:tcPr/>
                </a:tc>
                <a:extLst>
                  <a:ext uri="{0D108BD9-81ED-4DB2-BD59-A6C34878D82A}">
                    <a16:rowId xmlns:a16="http://schemas.microsoft.com/office/drawing/2014/main" val="1397912028"/>
                  </a:ext>
                </a:extLst>
              </a:tr>
            </a:tbl>
          </a:graphicData>
        </a:graphic>
      </p:graphicFrame>
    </p:spTree>
    <p:extLst>
      <p:ext uri="{BB962C8B-B14F-4D97-AF65-F5344CB8AC3E}">
        <p14:creationId xmlns:p14="http://schemas.microsoft.com/office/powerpoint/2010/main" val="182926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451F9BFB-F8C7-4BE6-6BC3-E1CCB0BE8832}"/>
              </a:ext>
            </a:extLst>
          </p:cNvPr>
          <p:cNvSpPr txBox="1"/>
          <p:nvPr/>
        </p:nvSpPr>
        <p:spPr>
          <a:xfrm>
            <a:off x="7251586" y="2591031"/>
            <a:ext cx="4826000" cy="2585323"/>
          </a:xfrm>
          <a:prstGeom prst="rect">
            <a:avLst/>
          </a:prstGeom>
          <a:noFill/>
        </p:spPr>
        <p:txBody>
          <a:bodyPr wrap="square">
            <a:spAutoFit/>
          </a:bodyPr>
          <a:lstStyle/>
          <a:p>
            <a:r>
              <a:rPr lang="en-AU" dirty="0"/>
              <a:t>In NIMT today (Dashboard):</a:t>
            </a:r>
          </a:p>
          <a:p>
            <a:pPr marL="285750" indent="-285750">
              <a:buFont typeface="Arial" panose="020B0604020202020204" pitchFamily="34" charset="0"/>
              <a:buChar char="•"/>
            </a:pPr>
            <a:r>
              <a:rPr lang="en-AU" dirty="0"/>
              <a:t>An overview of the total CAPEX CHF amount spends per sustainability benefits and project</a:t>
            </a:r>
          </a:p>
          <a:p>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If this information is not populated in NIMT, it’s possible to submit the credit.</a:t>
            </a:r>
          </a:p>
          <a:p>
            <a:pPr marL="285750" indent="-285750">
              <a:buFont typeface="Arial" panose="020B0604020202020204" pitchFamily="34" charset="0"/>
              <a:buChar char="•"/>
            </a:pPr>
            <a:r>
              <a:rPr lang="en-AU" dirty="0"/>
              <a:t>CAPEX allocated to the start-up year.</a:t>
            </a:r>
          </a:p>
        </p:txBody>
      </p:sp>
      <p:pic>
        <p:nvPicPr>
          <p:cNvPr id="6" name="Imagen 5">
            <a:extLst>
              <a:ext uri="{FF2B5EF4-FFF2-40B4-BE49-F238E27FC236}">
                <a16:creationId xmlns:a16="http://schemas.microsoft.com/office/drawing/2014/main" id="{BFA78C57-300F-4AD8-8369-5F63051ABE4A}"/>
              </a:ext>
            </a:extLst>
          </p:cNvPr>
          <p:cNvPicPr>
            <a:picLocks noChangeAspect="1"/>
          </p:cNvPicPr>
          <p:nvPr/>
        </p:nvPicPr>
        <p:blipFill>
          <a:blip r:embed="rId2"/>
          <a:stretch>
            <a:fillRect/>
          </a:stretch>
        </p:blipFill>
        <p:spPr>
          <a:xfrm>
            <a:off x="185535" y="87479"/>
            <a:ext cx="6801491" cy="6586698"/>
          </a:xfrm>
          <a:prstGeom prst="rect">
            <a:avLst/>
          </a:prstGeom>
        </p:spPr>
      </p:pic>
      <p:sp>
        <p:nvSpPr>
          <p:cNvPr id="4" name="Rectángulo 3">
            <a:extLst>
              <a:ext uri="{FF2B5EF4-FFF2-40B4-BE49-F238E27FC236}">
                <a16:creationId xmlns:a16="http://schemas.microsoft.com/office/drawing/2014/main" id="{065C34EB-C55F-4FA6-9A98-D88588912513}"/>
              </a:ext>
            </a:extLst>
          </p:cNvPr>
          <p:cNvSpPr/>
          <p:nvPr/>
        </p:nvSpPr>
        <p:spPr>
          <a:xfrm>
            <a:off x="273377" y="2177592"/>
            <a:ext cx="6713649" cy="178166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ángulo 16">
            <a:extLst>
              <a:ext uri="{FF2B5EF4-FFF2-40B4-BE49-F238E27FC236}">
                <a16:creationId xmlns:a16="http://schemas.microsoft.com/office/drawing/2014/main" id="{9DC91C35-2237-47E9-AA8F-F1A157C62C36}"/>
              </a:ext>
            </a:extLst>
          </p:cNvPr>
          <p:cNvSpPr/>
          <p:nvPr/>
        </p:nvSpPr>
        <p:spPr>
          <a:xfrm>
            <a:off x="273376" y="5463338"/>
            <a:ext cx="6713649" cy="2775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ángulo 22">
            <a:extLst>
              <a:ext uri="{FF2B5EF4-FFF2-40B4-BE49-F238E27FC236}">
                <a16:creationId xmlns:a16="http://schemas.microsoft.com/office/drawing/2014/main" id="{0F9F0F9E-F8E5-4CC9-B187-32829392AD03}"/>
              </a:ext>
            </a:extLst>
          </p:cNvPr>
          <p:cNvSpPr/>
          <p:nvPr/>
        </p:nvSpPr>
        <p:spPr>
          <a:xfrm>
            <a:off x="273375" y="6332177"/>
            <a:ext cx="6713649" cy="2775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uadroTexto 23">
            <a:extLst>
              <a:ext uri="{FF2B5EF4-FFF2-40B4-BE49-F238E27FC236}">
                <a16:creationId xmlns:a16="http://schemas.microsoft.com/office/drawing/2014/main" id="{FABF7A3C-CC02-4E28-A0A2-29914CB5BE23}"/>
              </a:ext>
            </a:extLst>
          </p:cNvPr>
          <p:cNvSpPr txBox="1"/>
          <p:nvPr/>
        </p:nvSpPr>
        <p:spPr>
          <a:xfrm>
            <a:off x="7251586" y="209674"/>
            <a:ext cx="48260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a:ln>
                  <a:noFill/>
                </a:ln>
                <a:solidFill>
                  <a:prstClr val="black"/>
                </a:solidFill>
                <a:effectLst/>
                <a:uLnTx/>
                <a:uFillTx/>
                <a:latin typeface="Calibri" panose="020F0502020204030204"/>
                <a:ea typeface="+mn-ea"/>
                <a:cs typeface="+mn-cs"/>
              </a:rPr>
              <a:t>CURRENTLY in NIMT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solidFill>
                <a:effectLst/>
                <a:uLnTx/>
                <a:uFillTx/>
                <a:latin typeface="Calibri" panose="020F0502020204030204"/>
                <a:ea typeface="+mn-ea"/>
                <a:cs typeface="+mn-cs"/>
              </a:rPr>
              <a:t>Sustainability </a:t>
            </a:r>
            <a:r>
              <a:rPr kumimoji="0" lang="es-ES" sz="1800" b="0" i="0" u="none" strike="noStrike" kern="1200" cap="none" spc="0" normalizeH="0" baseline="0" noProof="0" err="1">
                <a:ln>
                  <a:noFill/>
                </a:ln>
                <a:solidFill>
                  <a:prstClr val="black"/>
                </a:solidFill>
                <a:effectLst/>
                <a:uLnTx/>
                <a:uFillTx/>
                <a:latin typeface="Calibri" panose="020F0502020204030204"/>
                <a:ea typeface="+mn-ea"/>
                <a:cs typeface="+mn-cs"/>
              </a:rPr>
              <a:t>metrics</a:t>
            </a:r>
            <a:r>
              <a:rPr kumimoji="0" lang="es-ES" sz="1800" b="0" i="0" u="none" strike="noStrike" kern="1200" cap="none" spc="0" normalizeH="0" baseline="0" noProof="0">
                <a:ln>
                  <a:noFill/>
                </a:ln>
                <a:solidFill>
                  <a:prstClr val="black"/>
                </a:solidFill>
                <a:effectLst/>
                <a:uLnTx/>
                <a:uFillTx/>
                <a:latin typeface="Calibri" panose="020F0502020204030204"/>
                <a:ea typeface="+mn-ea"/>
                <a:cs typeface="+mn-cs"/>
              </a:rPr>
              <a:t> in NIMT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8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Packaging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800" b="0" i="0" u="none" strike="noStrike" kern="1200" cap="none" spc="0" normalizeH="0" baseline="0" noProof="0">
                <a:ln>
                  <a:noFill/>
                </a:ln>
                <a:solidFill>
                  <a:srgbClr val="00B050"/>
                </a:solidFill>
                <a:effectLst/>
                <a:uLnTx/>
                <a:uFillTx/>
                <a:latin typeface="Calibri" panose="020F0502020204030204"/>
                <a:ea typeface="+mn-ea"/>
                <a:cs typeface="+mn-cs"/>
              </a:rPr>
              <a:t>GHG, </a:t>
            </a:r>
            <a:r>
              <a:rPr kumimoji="0" lang="es-ES" sz="1800" b="0" i="0" u="none" strike="noStrike" kern="1200" cap="none" spc="0" normalizeH="0" baseline="0" noProof="0" err="1">
                <a:ln>
                  <a:noFill/>
                </a:ln>
                <a:solidFill>
                  <a:srgbClr val="00B050"/>
                </a:solidFill>
                <a:effectLst/>
                <a:uLnTx/>
                <a:uFillTx/>
                <a:latin typeface="Calibri" panose="020F0502020204030204"/>
                <a:ea typeface="+mn-ea"/>
                <a:cs typeface="+mn-cs"/>
              </a:rPr>
              <a:t>only</a:t>
            </a:r>
            <a:r>
              <a:rPr kumimoji="0" lang="es-ES" sz="1800" b="0" i="0" u="none" strike="noStrike" kern="1200" cap="none" spc="0" normalizeH="0" baseline="0" noProof="0">
                <a:ln>
                  <a:noFill/>
                </a:ln>
                <a:solidFill>
                  <a:srgbClr val="00B050"/>
                </a:solidFill>
                <a:effectLst/>
                <a:uLnTx/>
                <a:uFillTx/>
                <a:latin typeface="Calibri" panose="020F0502020204030204"/>
                <a:ea typeface="+mn-ea"/>
                <a:cs typeface="+mn-cs"/>
              </a:rPr>
              <a:t> Manufacturing </a:t>
            </a:r>
            <a:r>
              <a:rPr kumimoji="0" lang="es-ES" sz="1800" b="0" i="0" u="none" strike="noStrike" kern="1200" cap="none" spc="0" normalizeH="0" baseline="0" noProof="0" err="1">
                <a:ln>
                  <a:noFill/>
                </a:ln>
                <a:solidFill>
                  <a:srgbClr val="00B050"/>
                </a:solidFill>
                <a:effectLst/>
                <a:uLnTx/>
                <a:uFillTx/>
                <a:latin typeface="Calibri" panose="020F0502020204030204"/>
                <a:ea typeface="+mn-ea"/>
                <a:cs typeface="+mn-cs"/>
              </a:rPr>
              <a:t>impact</a:t>
            </a:r>
            <a:endParaRPr kumimoji="0" lang="es-ES" sz="1800" b="0" i="0" u="none" strike="noStrike" kern="1200" cap="none" spc="0" normalizeH="0" baseline="0" noProof="0">
              <a:ln>
                <a:noFill/>
              </a:ln>
              <a:solidFill>
                <a:srgbClr val="00B050"/>
              </a:solidFill>
              <a:effectLst/>
              <a:uLnTx/>
              <a:uFillTx/>
              <a:latin typeface="Calibri" panose="020F0502020204030204"/>
              <a:ea typeface="+mn-ea"/>
              <a:cs typeface="+mn-cs"/>
            </a:endParaRPr>
          </a:p>
        </p:txBody>
      </p:sp>
      <p:sp>
        <p:nvSpPr>
          <p:cNvPr id="25" name="Rectángulo 24">
            <a:extLst>
              <a:ext uri="{FF2B5EF4-FFF2-40B4-BE49-F238E27FC236}">
                <a16:creationId xmlns:a16="http://schemas.microsoft.com/office/drawing/2014/main" id="{D5EFC83F-327E-4A16-91E1-75552FA04817}"/>
              </a:ext>
            </a:extLst>
          </p:cNvPr>
          <p:cNvSpPr/>
          <p:nvPr/>
        </p:nvSpPr>
        <p:spPr>
          <a:xfrm>
            <a:off x="245707" y="1596558"/>
            <a:ext cx="6713649" cy="2795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ángulo 26">
            <a:extLst>
              <a:ext uri="{FF2B5EF4-FFF2-40B4-BE49-F238E27FC236}">
                <a16:creationId xmlns:a16="http://schemas.microsoft.com/office/drawing/2014/main" id="{C97AADC6-9F79-4BB9-A998-66908CA022A5}"/>
              </a:ext>
            </a:extLst>
          </p:cNvPr>
          <p:cNvSpPr/>
          <p:nvPr/>
        </p:nvSpPr>
        <p:spPr>
          <a:xfrm>
            <a:off x="273375" y="5157800"/>
            <a:ext cx="6713649" cy="27758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F26FF05F-AE69-88FA-DDD6-7E8B8A28271E}"/>
              </a:ext>
            </a:extLst>
          </p:cNvPr>
          <p:cNvPicPr>
            <a:picLocks noChangeAspect="1"/>
          </p:cNvPicPr>
          <p:nvPr/>
        </p:nvPicPr>
        <p:blipFill>
          <a:blip r:embed="rId3"/>
          <a:stretch>
            <a:fillRect/>
          </a:stretch>
        </p:blipFill>
        <p:spPr>
          <a:xfrm>
            <a:off x="7828636" y="3664617"/>
            <a:ext cx="3276600" cy="219075"/>
          </a:xfrm>
          <a:prstGeom prst="rect">
            <a:avLst/>
          </a:prstGeom>
        </p:spPr>
      </p:pic>
    </p:spTree>
    <p:extLst>
      <p:ext uri="{BB962C8B-B14F-4D97-AF65-F5344CB8AC3E}">
        <p14:creationId xmlns:p14="http://schemas.microsoft.com/office/powerpoint/2010/main" val="200200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0C4CF224-3E4F-4875-921A-53BAE98C6180}"/>
              </a:ext>
            </a:extLst>
          </p:cNvPr>
          <p:cNvGrpSpPr/>
          <p:nvPr/>
        </p:nvGrpSpPr>
        <p:grpSpPr>
          <a:xfrm>
            <a:off x="293600" y="499757"/>
            <a:ext cx="10330064" cy="5343809"/>
            <a:chOff x="440022" y="945794"/>
            <a:chExt cx="11475719" cy="5665911"/>
          </a:xfrm>
        </p:grpSpPr>
        <p:pic>
          <p:nvPicPr>
            <p:cNvPr id="6" name="Imagen 5">
              <a:extLst>
                <a:ext uri="{FF2B5EF4-FFF2-40B4-BE49-F238E27FC236}">
                  <a16:creationId xmlns:a16="http://schemas.microsoft.com/office/drawing/2014/main" id="{BFA78C57-300F-4AD8-8369-5F63051ABE4A}"/>
                </a:ext>
              </a:extLst>
            </p:cNvPr>
            <p:cNvPicPr>
              <a:picLocks noChangeAspect="1"/>
            </p:cNvPicPr>
            <p:nvPr/>
          </p:nvPicPr>
          <p:blipFill>
            <a:blip r:embed="rId2"/>
            <a:stretch>
              <a:fillRect/>
            </a:stretch>
          </p:blipFill>
          <p:spPr>
            <a:xfrm>
              <a:off x="440022" y="945794"/>
              <a:ext cx="6130051" cy="5665911"/>
            </a:xfrm>
            <a:prstGeom prst="rect">
              <a:avLst/>
            </a:prstGeom>
            <a:ln>
              <a:solidFill>
                <a:schemeClr val="accent1">
                  <a:lumMod val="75000"/>
                </a:schemeClr>
              </a:solidFill>
            </a:ln>
          </p:spPr>
        </p:pic>
        <p:sp>
          <p:nvSpPr>
            <p:cNvPr id="2" name="Rectángulo 1">
              <a:extLst>
                <a:ext uri="{FF2B5EF4-FFF2-40B4-BE49-F238E27FC236}">
                  <a16:creationId xmlns:a16="http://schemas.microsoft.com/office/drawing/2014/main" id="{9998B769-5EED-41A8-91AB-30754570DDA7}"/>
                </a:ext>
              </a:extLst>
            </p:cNvPr>
            <p:cNvSpPr/>
            <p:nvPr/>
          </p:nvSpPr>
          <p:spPr>
            <a:xfrm>
              <a:off x="5456510" y="2765942"/>
              <a:ext cx="1020185" cy="1217587"/>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Delete</a:t>
              </a: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93909DEC-212D-4DBD-8701-D406FEF546B2}"/>
                </a:ext>
              </a:extLst>
            </p:cNvPr>
            <p:cNvSpPr/>
            <p:nvPr/>
          </p:nvSpPr>
          <p:spPr>
            <a:xfrm>
              <a:off x="6634713" y="3558521"/>
              <a:ext cx="5281027" cy="218871"/>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CAPEX - Systems for recycling</a:t>
              </a:r>
              <a:endParaRPr kumimoji="0" lang="es-E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ángulo 7">
              <a:extLst>
                <a:ext uri="{FF2B5EF4-FFF2-40B4-BE49-F238E27FC236}">
                  <a16:creationId xmlns:a16="http://schemas.microsoft.com/office/drawing/2014/main" id="{55C32F1C-9916-4A60-BACD-50CF968A7D00}"/>
                </a:ext>
              </a:extLst>
            </p:cNvPr>
            <p:cNvSpPr/>
            <p:nvPr/>
          </p:nvSpPr>
          <p:spPr>
            <a:xfrm>
              <a:off x="6634716" y="3035130"/>
              <a:ext cx="5281024" cy="207227"/>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CAPEX - Packaging conversion D4R </a:t>
              </a: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E0F9390-B418-49F8-A3DE-61542AFFF2E0}"/>
                </a:ext>
              </a:extLst>
            </p:cNvPr>
            <p:cNvSpPr/>
            <p:nvPr/>
          </p:nvSpPr>
          <p:spPr>
            <a:xfrm>
              <a:off x="6634716" y="2518931"/>
              <a:ext cx="5281025" cy="209741"/>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CAPEX – Plastic </a:t>
              </a: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reduction</a:t>
              </a:r>
            </a:p>
          </p:txBody>
        </p:sp>
      </p:grpSp>
      <p:sp>
        <p:nvSpPr>
          <p:cNvPr id="15" name="Rectángulo 14">
            <a:extLst>
              <a:ext uri="{FF2B5EF4-FFF2-40B4-BE49-F238E27FC236}">
                <a16:creationId xmlns:a16="http://schemas.microsoft.com/office/drawing/2014/main" id="{33036AEB-07F3-4EB5-BC5C-EF7D5A44435E}"/>
              </a:ext>
            </a:extLst>
          </p:cNvPr>
          <p:cNvSpPr/>
          <p:nvPr/>
        </p:nvSpPr>
        <p:spPr>
          <a:xfrm>
            <a:off x="6003908" y="4143752"/>
            <a:ext cx="3207639" cy="1892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GHG </a:t>
            </a:r>
            <a:r>
              <a:rPr kumimoji="0" lang="es-ES" sz="1600" b="0" i="0" u="none" strike="noStrike" kern="1200" cap="none" spc="0" normalizeH="0" baseline="0" noProof="0" err="1">
                <a:ln>
                  <a:noFill/>
                </a:ln>
                <a:solidFill>
                  <a:prstClr val="white"/>
                </a:solidFill>
                <a:effectLst/>
                <a:uLnTx/>
                <a:uFillTx/>
                <a:latin typeface="Calibri" panose="020F0502020204030204"/>
                <a:ea typeface="+mn-ea"/>
                <a:cs typeface="+mn-cs"/>
              </a:rPr>
              <a:t>Remaining</a:t>
            </a: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s-ES" sz="1600" b="0" i="0" u="none" strike="noStrike" kern="1200" cap="none" spc="0" normalizeH="0" baseline="0" noProof="0" err="1">
                <a:ln>
                  <a:noFill/>
                </a:ln>
                <a:solidFill>
                  <a:prstClr val="white"/>
                </a:solidFill>
                <a:effectLst/>
                <a:uLnTx/>
                <a:uFillTx/>
                <a:latin typeface="Calibri" panose="020F0502020204030204"/>
                <a:ea typeface="+mn-ea"/>
                <a:cs typeface="+mn-cs"/>
              </a:rPr>
              <a:t>units</a:t>
            </a: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s-ES" sz="1600" b="0" i="0" u="none" strike="noStrike" kern="1200" cap="none" spc="0" normalizeH="0" baseline="0" noProof="0" err="1">
                <a:ln>
                  <a:noFill/>
                </a:ln>
                <a:solidFill>
                  <a:prstClr val="white"/>
                </a:solidFill>
                <a:effectLst/>
                <a:uLnTx/>
                <a:uFillTx/>
                <a:latin typeface="Calibri" panose="020F0502020204030204"/>
                <a:ea typeface="+mn-ea"/>
                <a:cs typeface="+mn-cs"/>
              </a:rPr>
              <a:t>Tons</a:t>
            </a: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s-ES" sz="1600" b="0" i="0" u="none" strike="noStrike" kern="1200" cap="none" spc="0" normalizeH="0" baseline="0" noProof="0" err="1">
                <a:ln>
                  <a:noFill/>
                </a:ln>
                <a:solidFill>
                  <a:prstClr val="white"/>
                </a:solidFill>
                <a:effectLst/>
                <a:uLnTx/>
                <a:uFillTx/>
                <a:latin typeface="Calibri" panose="020F0502020204030204"/>
                <a:ea typeface="+mn-ea"/>
                <a:cs typeface="+mn-cs"/>
              </a:rPr>
              <a:t>year</a:t>
            </a:r>
            <a:r>
              <a:rPr kumimoji="0" lang="es-ES" sz="1600" b="0" i="0" u="none" strike="noStrike" kern="1200" cap="none" spc="0" normalizeH="0" baseline="0" noProof="0">
                <a:ln>
                  <a:noFill/>
                </a:ln>
                <a:solidFill>
                  <a:prstClr val="white"/>
                </a:solidFill>
                <a:effectLst/>
                <a:uLnTx/>
                <a:uFillTx/>
                <a:latin typeface="Calibri" panose="020F0502020204030204"/>
                <a:ea typeface="+mn-ea"/>
                <a:cs typeface="+mn-cs"/>
              </a:rPr>
              <a:t>)</a:t>
            </a:r>
          </a:p>
        </p:txBody>
      </p:sp>
      <p:sp>
        <p:nvSpPr>
          <p:cNvPr id="16" name="CuadroTexto 15">
            <a:extLst>
              <a:ext uri="{FF2B5EF4-FFF2-40B4-BE49-F238E27FC236}">
                <a16:creationId xmlns:a16="http://schemas.microsoft.com/office/drawing/2014/main" id="{804A04CE-1A50-4578-8425-A9832F38FCB4}"/>
              </a:ext>
            </a:extLst>
          </p:cNvPr>
          <p:cNvSpPr txBox="1"/>
          <p:nvPr/>
        </p:nvSpPr>
        <p:spPr>
          <a:xfrm>
            <a:off x="5895844" y="6108363"/>
            <a:ext cx="62169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panose="020F0502020204030204"/>
                <a:ea typeface="+mn-ea"/>
                <a:cs typeface="+mn-cs"/>
              </a:rPr>
              <a:t>If there is more than one saving within a project (water, GHG or plastic), indicate only NIV for primary benefit  </a:t>
            </a:r>
          </a:p>
        </p:txBody>
      </p:sp>
      <p:sp>
        <p:nvSpPr>
          <p:cNvPr id="18" name="CuadroTexto 17">
            <a:extLst>
              <a:ext uri="{FF2B5EF4-FFF2-40B4-BE49-F238E27FC236}">
                <a16:creationId xmlns:a16="http://schemas.microsoft.com/office/drawing/2014/main" id="{B70F64B6-A1A6-41C9-90CD-82EB743A1898}"/>
              </a:ext>
            </a:extLst>
          </p:cNvPr>
          <p:cNvSpPr txBox="1"/>
          <p:nvPr/>
        </p:nvSpPr>
        <p:spPr>
          <a:xfrm>
            <a:off x="5895844" y="3705276"/>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a:ln>
                  <a:noFill/>
                </a:ln>
                <a:solidFill>
                  <a:prstClr val="black"/>
                </a:solidFill>
                <a:effectLst/>
                <a:uLnTx/>
                <a:uFillTx/>
                <a:latin typeface="Calibri" panose="020F0502020204030204"/>
                <a:ea typeface="+mn-ea"/>
                <a:cs typeface="+mn-cs"/>
              </a:rPr>
              <a:t>* Split </a:t>
            </a:r>
            <a:r>
              <a:rPr kumimoji="0" lang="en-AU" sz="1800" b="0" i="0" u="none" strike="noStrike" kern="1200" cap="none" spc="0" normalizeH="0" baseline="0" noProof="0">
                <a:ln>
                  <a:noFill/>
                </a:ln>
                <a:solidFill>
                  <a:prstClr val="black"/>
                </a:solidFill>
                <a:effectLst/>
                <a:uLnTx/>
                <a:uFillTx/>
                <a:latin typeface="Calibri" panose="020F0502020204030204"/>
                <a:ea typeface="+mn-ea"/>
                <a:cs typeface="+mn-cs"/>
              </a:rPr>
              <a:t>manufacturing</a:t>
            </a:r>
            <a:r>
              <a:rPr kumimoji="0" lang="fr-CH" sz="1800" b="0" i="0" u="none" strike="noStrike" kern="1200" cap="none" spc="0" normalizeH="0" baseline="0" noProof="0">
                <a:ln>
                  <a:noFill/>
                </a:ln>
                <a:solidFill>
                  <a:prstClr val="black"/>
                </a:solidFill>
                <a:effectLst/>
                <a:uLnTx/>
                <a:uFillTx/>
                <a:latin typeface="Calibri" panose="020F0502020204030204"/>
                <a:ea typeface="+mn-ea"/>
                <a:cs typeface="+mn-cs"/>
              </a:rPr>
              <a:t> &amp; material overall impact</a:t>
            </a:r>
          </a:p>
        </p:txBody>
      </p:sp>
      <p:sp>
        <p:nvSpPr>
          <p:cNvPr id="19" name="CuadroTexto 18">
            <a:extLst>
              <a:ext uri="{FF2B5EF4-FFF2-40B4-BE49-F238E27FC236}">
                <a16:creationId xmlns:a16="http://schemas.microsoft.com/office/drawing/2014/main" id="{2019BED7-D579-4EC3-8AC8-1F2017DDB089}"/>
              </a:ext>
            </a:extLst>
          </p:cNvPr>
          <p:cNvSpPr txBox="1"/>
          <p:nvPr/>
        </p:nvSpPr>
        <p:spPr>
          <a:xfrm>
            <a:off x="4405389" y="4578007"/>
            <a:ext cx="32273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20" name="Rectángulo 19">
            <a:extLst>
              <a:ext uri="{FF2B5EF4-FFF2-40B4-BE49-F238E27FC236}">
                <a16:creationId xmlns:a16="http://schemas.microsoft.com/office/drawing/2014/main" id="{2B3F3C14-3D96-4A8C-A801-063735F17507}"/>
              </a:ext>
            </a:extLst>
          </p:cNvPr>
          <p:cNvSpPr/>
          <p:nvPr/>
        </p:nvSpPr>
        <p:spPr>
          <a:xfrm>
            <a:off x="293600" y="5843566"/>
            <a:ext cx="5513553" cy="2963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Water</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 NIV (</a:t>
            </a: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units</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 CHF / m</a:t>
            </a:r>
            <a:r>
              <a:rPr kumimoji="0" lang="es-ES" sz="1800" b="0" i="0" u="none" strike="noStrike" kern="1200" cap="none" spc="0" normalizeH="0" baseline="30000" noProof="0">
                <a:ln>
                  <a:noFill/>
                </a:ln>
                <a:solidFill>
                  <a:prstClr val="white"/>
                </a:solidFill>
                <a:effectLst/>
                <a:uLnTx/>
                <a:uFillTx/>
                <a:latin typeface="Calibri" panose="020F0502020204030204"/>
                <a:ea typeface="+mn-ea"/>
                <a:cs typeface="+mn-cs"/>
              </a:rPr>
              <a:t>3</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a:t>
            </a:r>
          </a:p>
        </p:txBody>
      </p:sp>
      <p:sp>
        <p:nvSpPr>
          <p:cNvPr id="21" name="Rectángulo 20">
            <a:extLst>
              <a:ext uri="{FF2B5EF4-FFF2-40B4-BE49-F238E27FC236}">
                <a16:creationId xmlns:a16="http://schemas.microsoft.com/office/drawing/2014/main" id="{0520D38A-6B86-4153-8718-4E206F2B67FC}"/>
              </a:ext>
            </a:extLst>
          </p:cNvPr>
          <p:cNvSpPr/>
          <p:nvPr/>
        </p:nvSpPr>
        <p:spPr>
          <a:xfrm>
            <a:off x="293600" y="6148749"/>
            <a:ext cx="5513553" cy="2963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Packaging NIV (</a:t>
            </a: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units</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 CHF / Ton </a:t>
            </a: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of</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plastic</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a:t>
            </a:r>
          </a:p>
        </p:txBody>
      </p:sp>
      <p:sp>
        <p:nvSpPr>
          <p:cNvPr id="22" name="Rectángulo 21">
            <a:extLst>
              <a:ext uri="{FF2B5EF4-FFF2-40B4-BE49-F238E27FC236}">
                <a16:creationId xmlns:a16="http://schemas.microsoft.com/office/drawing/2014/main" id="{95901BF4-6565-437F-B93A-C2EEA06ED39E}"/>
              </a:ext>
            </a:extLst>
          </p:cNvPr>
          <p:cNvSpPr/>
          <p:nvPr/>
        </p:nvSpPr>
        <p:spPr>
          <a:xfrm>
            <a:off x="293844" y="6445082"/>
            <a:ext cx="5513309" cy="2963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GHG NIV (</a:t>
            </a: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units</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 CHF / Ton CO</a:t>
            </a:r>
            <a:r>
              <a:rPr kumimoji="0" lang="es-ES" sz="1800" b="0" i="0" u="none" strike="noStrike" kern="1200" cap="none" spc="0" normalizeH="0" baseline="-25000" noProof="0">
                <a:ln>
                  <a:noFill/>
                </a:ln>
                <a:solidFill>
                  <a:prstClr val="white"/>
                </a:solidFill>
                <a:effectLst/>
                <a:uLnTx/>
                <a:uFillTx/>
                <a:latin typeface="Calibri" panose="020F0502020204030204"/>
                <a:ea typeface="+mn-ea"/>
                <a:cs typeface="+mn-cs"/>
              </a:rPr>
              <a:t>2</a:t>
            </a:r>
            <a:r>
              <a:rPr kumimoji="0" lang="es-ES" sz="1800" b="0" i="0" u="none" strike="noStrike" kern="1200" cap="none" spc="0" normalizeH="0" baseline="0" noProof="0">
                <a:ln>
                  <a:noFill/>
                </a:ln>
                <a:solidFill>
                  <a:prstClr val="white"/>
                </a:solidFill>
                <a:effectLst/>
                <a:uLnTx/>
                <a:uFillTx/>
                <a:latin typeface="Calibri" panose="020F0502020204030204"/>
                <a:ea typeface="+mn-ea"/>
                <a:cs typeface="+mn-cs"/>
              </a:rPr>
              <a:t>)</a:t>
            </a:r>
          </a:p>
        </p:txBody>
      </p:sp>
      <p:sp>
        <p:nvSpPr>
          <p:cNvPr id="17" name="Rectángulo 16">
            <a:extLst>
              <a:ext uri="{FF2B5EF4-FFF2-40B4-BE49-F238E27FC236}">
                <a16:creationId xmlns:a16="http://schemas.microsoft.com/office/drawing/2014/main" id="{49B93B77-34CF-47B6-9FFA-4CE03A12AD75}"/>
              </a:ext>
            </a:extLst>
          </p:cNvPr>
          <p:cNvSpPr/>
          <p:nvPr/>
        </p:nvSpPr>
        <p:spPr>
          <a:xfrm>
            <a:off x="273386" y="2198828"/>
            <a:ext cx="5434015" cy="11652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ángulo 22">
            <a:extLst>
              <a:ext uri="{FF2B5EF4-FFF2-40B4-BE49-F238E27FC236}">
                <a16:creationId xmlns:a16="http://schemas.microsoft.com/office/drawing/2014/main" id="{3CC399E7-16BA-4998-877E-8196F87787BD}"/>
              </a:ext>
            </a:extLst>
          </p:cNvPr>
          <p:cNvSpPr/>
          <p:nvPr/>
        </p:nvSpPr>
        <p:spPr>
          <a:xfrm>
            <a:off x="5869859" y="2224444"/>
            <a:ext cx="4753807" cy="20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CAPEX – Reuse / refill packaging systems</a:t>
            </a:r>
            <a:endParaRPr kumimoji="0" lang="es-E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uadroTexto 23">
            <a:extLst>
              <a:ext uri="{FF2B5EF4-FFF2-40B4-BE49-F238E27FC236}">
                <a16:creationId xmlns:a16="http://schemas.microsoft.com/office/drawing/2014/main" id="{56333D78-6026-455B-9289-1AA85264704D}"/>
              </a:ext>
            </a:extLst>
          </p:cNvPr>
          <p:cNvSpPr txBox="1"/>
          <p:nvPr/>
        </p:nvSpPr>
        <p:spPr>
          <a:xfrm>
            <a:off x="5796090" y="0"/>
            <a:ext cx="585835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dirty="0">
                <a:ln>
                  <a:noFill/>
                </a:ln>
                <a:solidFill>
                  <a:prstClr val="black"/>
                </a:solidFill>
                <a:effectLst/>
                <a:uLnTx/>
                <a:uFillTx/>
                <a:latin typeface="Calibri" panose="020F0502020204030204"/>
                <a:ea typeface="+mn-ea"/>
                <a:cs typeface="+mn-cs"/>
              </a:rPr>
              <a:t>NEW </a:t>
            </a:r>
            <a:r>
              <a:rPr kumimoji="0" lang="es-ES" sz="3600" b="0" i="0" u="none" strike="noStrike" kern="1200" cap="none" spc="0" normalizeH="0" baseline="0" noProof="0" dirty="0" err="1">
                <a:ln>
                  <a:noFill/>
                </a:ln>
                <a:solidFill>
                  <a:prstClr val="black"/>
                </a:solidFill>
                <a:effectLst/>
                <a:uLnTx/>
                <a:uFillTx/>
                <a:latin typeface="Calibri" panose="020F0502020204030204"/>
                <a:ea typeface="+mn-ea"/>
                <a:cs typeface="+mn-cs"/>
              </a:rPr>
              <a:t>KPIs</a:t>
            </a:r>
            <a:r>
              <a:rPr kumimoji="0" lang="es-ES" sz="3600" b="0" i="0" u="none" strike="noStrike" kern="1200" cap="none" spc="0" normalizeH="0" baseline="0" noProof="0" dirty="0">
                <a:ln>
                  <a:noFill/>
                </a:ln>
                <a:solidFill>
                  <a:prstClr val="black"/>
                </a:solidFill>
                <a:effectLst/>
                <a:uLnTx/>
                <a:uFillTx/>
                <a:latin typeface="Calibri" panose="020F0502020204030204"/>
                <a:ea typeface="+mn-ea"/>
                <a:cs typeface="+mn-cs"/>
              </a:rPr>
              <a:t> PROPOSAL for NIMT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Sustainability </a:t>
            </a: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metrics</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 in NIMT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Packaging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800" b="0" i="0" u="none" strike="noStrike" kern="1200" cap="none" spc="0" normalizeH="0" baseline="0" noProof="0" dirty="0">
                <a:ln>
                  <a:noFill/>
                </a:ln>
                <a:solidFill>
                  <a:srgbClr val="00B050"/>
                </a:solidFill>
                <a:effectLst/>
                <a:uLnTx/>
                <a:uFillTx/>
                <a:latin typeface="Calibri" panose="020F0502020204030204"/>
                <a:ea typeface="+mn-ea"/>
                <a:cs typeface="+mn-cs"/>
              </a:rPr>
              <a:t>GHG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800" b="0" i="0" u="none" strike="noStrike" kern="1200" cap="none" spc="0" normalizeH="0" baseline="0" noProof="0" dirty="0">
                <a:ln>
                  <a:noFill/>
                </a:ln>
                <a:solidFill>
                  <a:srgbClr val="FFC000"/>
                </a:solidFill>
                <a:effectLst/>
                <a:uLnTx/>
                <a:uFillTx/>
                <a:latin typeface="Calibri" panose="020F0502020204030204"/>
                <a:ea typeface="+mn-ea"/>
                <a:cs typeface="+mn-cs"/>
              </a:rPr>
              <a:t>NIV</a:t>
            </a:r>
          </a:p>
        </p:txBody>
      </p:sp>
      <p:sp>
        <p:nvSpPr>
          <p:cNvPr id="25" name="Rectángulo 24">
            <a:extLst>
              <a:ext uri="{FF2B5EF4-FFF2-40B4-BE49-F238E27FC236}">
                <a16:creationId xmlns:a16="http://schemas.microsoft.com/office/drawing/2014/main" id="{560B75BF-86E2-400F-9916-43A44CA2F237}"/>
              </a:ext>
            </a:extLst>
          </p:cNvPr>
          <p:cNvSpPr/>
          <p:nvPr/>
        </p:nvSpPr>
        <p:spPr>
          <a:xfrm>
            <a:off x="273385" y="1704599"/>
            <a:ext cx="5434015" cy="25613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ángulo 25">
            <a:extLst>
              <a:ext uri="{FF2B5EF4-FFF2-40B4-BE49-F238E27FC236}">
                <a16:creationId xmlns:a16="http://schemas.microsoft.com/office/drawing/2014/main" id="{4E893857-57CD-4B1F-A15E-DB0CB1E319F7}"/>
              </a:ext>
            </a:extLst>
          </p:cNvPr>
          <p:cNvSpPr/>
          <p:nvPr/>
        </p:nvSpPr>
        <p:spPr>
          <a:xfrm>
            <a:off x="273384" y="4586186"/>
            <a:ext cx="5434015" cy="25613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ángulo 26">
            <a:extLst>
              <a:ext uri="{FF2B5EF4-FFF2-40B4-BE49-F238E27FC236}">
                <a16:creationId xmlns:a16="http://schemas.microsoft.com/office/drawing/2014/main" id="{888E9A10-2C6D-410E-9C24-ED0F3FD799E3}"/>
              </a:ext>
            </a:extLst>
          </p:cNvPr>
          <p:cNvSpPr/>
          <p:nvPr/>
        </p:nvSpPr>
        <p:spPr>
          <a:xfrm>
            <a:off x="5869859" y="2714361"/>
            <a:ext cx="4764868" cy="20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CAPEX – Packaging conversion bio-based / compostable</a:t>
            </a:r>
            <a:endParaRPr kumimoji="0" lang="es-E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ángulo 28">
            <a:extLst>
              <a:ext uri="{FF2B5EF4-FFF2-40B4-BE49-F238E27FC236}">
                <a16:creationId xmlns:a16="http://schemas.microsoft.com/office/drawing/2014/main" id="{6EBD494C-3AD2-4F9C-B65C-2B0AF11A5CAC}"/>
              </a:ext>
            </a:extLst>
          </p:cNvPr>
          <p:cNvSpPr/>
          <p:nvPr/>
        </p:nvSpPr>
        <p:spPr>
          <a:xfrm>
            <a:off x="280771" y="4870697"/>
            <a:ext cx="5434015" cy="25613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ángulo 29">
            <a:extLst>
              <a:ext uri="{FF2B5EF4-FFF2-40B4-BE49-F238E27FC236}">
                <a16:creationId xmlns:a16="http://schemas.microsoft.com/office/drawing/2014/main" id="{A6088D2B-2CD3-49B1-AEE3-715A2E89448F}"/>
              </a:ext>
            </a:extLst>
          </p:cNvPr>
          <p:cNvSpPr/>
          <p:nvPr/>
        </p:nvSpPr>
        <p:spPr>
          <a:xfrm>
            <a:off x="4794623" y="4870697"/>
            <a:ext cx="918337" cy="24054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err="1">
                <a:ln>
                  <a:noFill/>
                </a:ln>
                <a:solidFill>
                  <a:prstClr val="white"/>
                </a:solidFill>
                <a:effectLst/>
                <a:uLnTx/>
                <a:uFillTx/>
                <a:latin typeface="Calibri" panose="020F0502020204030204"/>
                <a:ea typeface="+mn-ea"/>
                <a:cs typeface="+mn-cs"/>
              </a:rPr>
              <a:t>Delete</a:t>
            </a: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uadroTexto 30">
            <a:extLst>
              <a:ext uri="{FF2B5EF4-FFF2-40B4-BE49-F238E27FC236}">
                <a16:creationId xmlns:a16="http://schemas.microsoft.com/office/drawing/2014/main" id="{D0D6CCCF-AC0D-4F96-AA77-F6710154AF2A}"/>
              </a:ext>
            </a:extLst>
          </p:cNvPr>
          <p:cNvSpPr txBox="1"/>
          <p:nvPr/>
        </p:nvSpPr>
        <p:spPr>
          <a:xfrm>
            <a:off x="6003908" y="4483627"/>
            <a:ext cx="5326341" cy="1508105"/>
          </a:xfrm>
          <a:prstGeom prst="rect">
            <a:avLst/>
          </a:prstGeom>
          <a:solidFill>
            <a:schemeClr val="accent5">
              <a:lumMod val="20000"/>
              <a:lumOff val="80000"/>
            </a:schemeClr>
          </a:solid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a:ln>
                  <a:noFill/>
                </a:ln>
                <a:solidFill>
                  <a:srgbClr val="44546A"/>
                </a:solidFill>
                <a:effectLst/>
                <a:uLnTx/>
                <a:uFillTx/>
                <a:latin typeface="Calibri" panose="020F0502020204030204"/>
                <a:ea typeface="+mn-ea"/>
                <a:cs typeface="+mn-cs"/>
              </a:rPr>
              <a:t>Benefits</a:t>
            </a:r>
            <a:endParaRPr kumimoji="0" lang="es-ES" sz="1400" b="0" i="0" u="none" strike="noStrike" kern="1200" cap="none" spc="0" normalizeH="0" baseline="0" noProof="0">
              <a:ln>
                <a:noFill/>
              </a:ln>
              <a:solidFill>
                <a:srgbClr val="44546A"/>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600" b="0" i="0" u="none" strike="noStrike" kern="1200" cap="none" spc="0" normalizeH="0" baseline="0" noProof="0">
                <a:ln>
                  <a:noFill/>
                </a:ln>
                <a:solidFill>
                  <a:srgbClr val="44546A"/>
                </a:solidFill>
                <a:effectLst/>
                <a:uLnTx/>
                <a:uFillTx/>
                <a:latin typeface="Calibri" panose="020F0502020204030204"/>
                <a:ea typeface="+mn-ea"/>
                <a:cs typeface="+mn-cs"/>
              </a:rPr>
              <a:t>Packaging, plastic or virgin plastic reduction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600" b="0" i="0" u="none" strike="noStrike" kern="1200" cap="none" spc="0" normalizeH="0" baseline="0" noProof="0">
                <a:ln>
                  <a:noFill/>
                </a:ln>
                <a:solidFill>
                  <a:srgbClr val="44546A"/>
                </a:solidFill>
                <a:effectLst/>
                <a:uLnTx/>
                <a:uFillTx/>
                <a:latin typeface="Calibri" panose="020F0502020204030204"/>
                <a:ea typeface="+mn-ea"/>
                <a:cs typeface="+mn-cs"/>
              </a:rPr>
              <a:t>Single use packaging reduction, reusable / refill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600" b="0" i="0" u="none" strike="noStrike" kern="1200" cap="none" spc="0" normalizeH="0" baseline="0" noProof="0">
                <a:ln>
                  <a:noFill/>
                </a:ln>
                <a:solidFill>
                  <a:srgbClr val="44546A"/>
                </a:solidFill>
                <a:effectLst/>
                <a:uLnTx/>
                <a:uFillTx/>
                <a:latin typeface="Calibri" panose="020F0502020204030204"/>
                <a:ea typeface="+mn-ea"/>
                <a:cs typeface="+mn-cs"/>
              </a:rPr>
              <a:t>Packaging conversion, D4R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600" b="0" i="0" u="none" strike="noStrike" kern="1200" cap="none" spc="0" normalizeH="0" baseline="0" noProof="0">
                <a:ln>
                  <a:noFill/>
                </a:ln>
                <a:solidFill>
                  <a:srgbClr val="44546A"/>
                </a:solidFill>
                <a:effectLst/>
                <a:uLnTx/>
                <a:uFillTx/>
                <a:latin typeface="Calibri" panose="020F0502020204030204"/>
                <a:ea typeface="+mn-ea"/>
                <a:cs typeface="+mn-cs"/>
              </a:rPr>
              <a:t>Packaging conversion, Bio-based / Compostable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600" b="0" i="0" u="none" strike="noStrike" kern="1200" cap="none" spc="0" normalizeH="0" baseline="0" noProof="0">
                <a:ln>
                  <a:noFill/>
                </a:ln>
                <a:solidFill>
                  <a:srgbClr val="44546A"/>
                </a:solidFill>
                <a:effectLst/>
                <a:uLnTx/>
                <a:uFillTx/>
                <a:latin typeface="Calibri" panose="020F0502020204030204"/>
                <a:ea typeface="+mn-ea"/>
                <a:cs typeface="+mn-cs"/>
              </a:rPr>
              <a:t>Systems for recycling</a:t>
            </a:r>
          </a:p>
        </p:txBody>
      </p:sp>
    </p:spTree>
    <p:extLst>
      <p:ext uri="{BB962C8B-B14F-4D97-AF65-F5344CB8AC3E}">
        <p14:creationId xmlns:p14="http://schemas.microsoft.com/office/powerpoint/2010/main" val="275036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7C7EEA2-53C6-FB6C-4814-E11BA3AABD5A}"/>
              </a:ext>
            </a:extLst>
          </p:cNvPr>
          <p:cNvSpPr txBox="1"/>
          <p:nvPr/>
        </p:nvSpPr>
        <p:spPr>
          <a:xfrm>
            <a:off x="430365" y="1011078"/>
            <a:ext cx="11761635" cy="5846922"/>
          </a:xfrm>
          <a:prstGeom prst="rect">
            <a:avLst/>
          </a:prstGeom>
          <a:noFill/>
        </p:spPr>
        <p:txBody>
          <a:bodyPr wrap="square">
            <a:spAutoFit/>
          </a:bodyPr>
          <a:lstStyle/>
          <a:p>
            <a:pPr>
              <a:lnSpc>
                <a:spcPct val="107000"/>
              </a:lnSpc>
              <a:spcAft>
                <a:spcPts val="800"/>
              </a:spcAft>
            </a:pPr>
            <a:r>
              <a:rPr lang="en-AU"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Virgin Plastic Reduction</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All virgin plastic reduction are reported in tons per year [T/y].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Virgin plastic is defined as plastic that has not been previously used or subjected to processing other than for its original production. It includes fossil and bio-based plastics.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CAPEX</a:t>
            </a:r>
            <a:r>
              <a:rPr lang="en-AU" sz="1800" dirty="0">
                <a:effectLst/>
                <a:latin typeface="Calibri" panose="020F0502020204030204" pitchFamily="34" charset="0"/>
                <a:ea typeface="Calibri" panose="020F0502020204030204" pitchFamily="34" charset="0"/>
                <a:cs typeface="Times New Roman" panose="02020603050405020304" pitchFamily="18" charset="0"/>
              </a:rPr>
              <a:t> amount related to replacing plastic packaging by recyclable paper packaging or related to alternative packaging materials to reduce virgin plastic (from PP to glass,..) or related to use of recycled plastics.</a:t>
            </a:r>
          </a:p>
          <a:p>
            <a:pPr>
              <a:lnSpc>
                <a:spcPct val="107000"/>
              </a:lnSpc>
              <a:spcAft>
                <a:spcPts val="800"/>
              </a:spcAft>
            </a:pPr>
            <a:r>
              <a:rPr lang="en-AU"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Reuse / Refill packaging system</a:t>
            </a:r>
            <a:endParaRPr lang="es-E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Units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All packaging material moving from single use to reuse or refill system reported in [T/y]</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Definition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An alternative delivery System is a solution providing products to our consumer reducing the use of single use Packaging material. This includes reuse and refill (bulk) systems Reusable packaging is defined as packaging which has been designed to accomplish or proves its ability to accomplish a minimum number of trips or rotations in a system for reuse.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Reuse: operation by which packaging is refilled or used for the same purpose for which it was conceived, with or without the support of auxiliary products present on the market enabling the packaging to be refilled.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CAPEX</a:t>
            </a:r>
            <a:r>
              <a:rPr lang="en-AU" sz="1800" dirty="0">
                <a:effectLst/>
                <a:latin typeface="Calibri" panose="020F0502020204030204" pitchFamily="34" charset="0"/>
                <a:ea typeface="Calibri" panose="020F0502020204030204" pitchFamily="34" charset="0"/>
                <a:cs typeface="Times New Roman" panose="02020603050405020304" pitchFamily="18" charset="0"/>
              </a:rPr>
              <a:t> amount related to alternative delivery systems (refill, individual delivery packaging, bulk delivery,..)</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484C773D-29EC-0C7B-2785-0E240B1B5715}"/>
              </a:ext>
            </a:extLst>
          </p:cNvPr>
          <p:cNvSpPr txBox="1">
            <a:spLocks/>
          </p:cNvSpPr>
          <p:nvPr/>
        </p:nvSpPr>
        <p:spPr>
          <a:xfrm>
            <a:off x="430365" y="432000"/>
            <a:ext cx="11327999" cy="115093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600" b="1" kern="1200">
                <a:solidFill>
                  <a:srgbClr val="0067A0"/>
                </a:solidFill>
                <a:latin typeface="+mj-lt"/>
                <a:ea typeface="+mj-ea"/>
                <a:cs typeface="+mj-cs"/>
              </a:defRPr>
            </a:lvl1pPr>
          </a:lstStyle>
          <a:p>
            <a:pPr marL="0" marR="0" lvl="0" indent="0" algn="l" defTabSz="914400" rtl="0" eaLnBrk="1" fontAlgn="auto" latinLnBrk="0" hangingPunct="1">
              <a:lnSpc>
                <a:spcPct val="83000"/>
              </a:lnSpc>
              <a:spcBef>
                <a:spcPct val="0"/>
              </a:spcBef>
              <a:spcAft>
                <a:spcPts val="0"/>
              </a:spcAft>
              <a:buClrTx/>
              <a:buSzTx/>
              <a:buFontTx/>
              <a:buNone/>
              <a:tabLst/>
              <a:defRPr/>
            </a:pPr>
            <a:r>
              <a:rPr kumimoji="0" lang="en-GB" sz="2600" b="1" i="0" u="none" strike="noStrike" kern="1200" cap="none" spc="0" normalizeH="0" baseline="0" noProof="0" dirty="0">
                <a:ln>
                  <a:noFill/>
                </a:ln>
                <a:solidFill>
                  <a:srgbClr val="0067A0"/>
                </a:solidFill>
                <a:effectLst/>
                <a:uLnTx/>
                <a:uFillTx/>
                <a:latin typeface="Nestle_Text Book"/>
                <a:ea typeface="+mj-ea"/>
                <a:cs typeface="+mj-cs"/>
              </a:rPr>
              <a:t>Definition of each KPI:</a:t>
            </a:r>
          </a:p>
        </p:txBody>
      </p:sp>
    </p:spTree>
    <p:extLst>
      <p:ext uri="{BB962C8B-B14F-4D97-AF65-F5344CB8AC3E}">
        <p14:creationId xmlns:p14="http://schemas.microsoft.com/office/powerpoint/2010/main" val="26572350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9B9AF3418F1E4FAF64542603C36E5D" ma:contentTypeVersion="4" ma:contentTypeDescription="Create a new document." ma:contentTypeScope="" ma:versionID="5612d0dbe24e5bffa1b51f1769d58082">
  <xsd:schema xmlns:xsd="http://www.w3.org/2001/XMLSchema" xmlns:xs="http://www.w3.org/2001/XMLSchema" xmlns:p="http://schemas.microsoft.com/office/2006/metadata/properties" xmlns:ns2="f0434e7d-9510-4721-9b9f-15e23b467bf3" targetNamespace="http://schemas.microsoft.com/office/2006/metadata/properties" ma:root="true" ma:fieldsID="08c74e10dfb2cffb9b07c795c8180538" ns2:_="">
    <xsd:import namespace="f0434e7d-9510-4721-9b9f-15e23b467bf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434e7d-9510-4721-9b9f-15e23b467b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DA4CEC-6AB2-4F5B-B01F-C10AD6EBE9B0}"/>
</file>

<file path=customXml/itemProps2.xml><?xml version="1.0" encoding="utf-8"?>
<ds:datastoreItem xmlns:ds="http://schemas.openxmlformats.org/officeDocument/2006/customXml" ds:itemID="{F26E63A6-B563-4DE2-9214-BE299669CE47}"/>
</file>

<file path=customXml/itemProps3.xml><?xml version="1.0" encoding="utf-8"?>
<ds:datastoreItem xmlns:ds="http://schemas.openxmlformats.org/officeDocument/2006/customXml" ds:itemID="{0A169D10-E422-4323-A4F7-D4C1F5446F5D}"/>
</file>

<file path=docProps/app.xml><?xml version="1.0" encoding="utf-8"?>
<Properties xmlns="http://schemas.openxmlformats.org/officeDocument/2006/extended-properties" xmlns:vt="http://schemas.openxmlformats.org/officeDocument/2006/docPropsVTypes">
  <TotalTime>2867</TotalTime>
  <Words>1971</Words>
  <Application>Microsoft Office PowerPoint</Application>
  <PresentationFormat>Panorámica</PresentationFormat>
  <Paragraphs>225</Paragraphs>
  <Slides>18</Slides>
  <Notes>0</Notes>
  <HiddenSlides>6</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Nestle_Text Book</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Casañas,Maria,ES-Esplugues Llobregat</dc:creator>
  <cp:lastModifiedBy>Casañas,Maria,ES-Esplugues Llobregat</cp:lastModifiedBy>
  <cp:revision>1</cp:revision>
  <dcterms:created xsi:type="dcterms:W3CDTF">2023-11-13T10:56:27Z</dcterms:created>
  <dcterms:modified xsi:type="dcterms:W3CDTF">2023-11-15T10:43:47Z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2023-11-13T10:56:28Z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37a9e66e-fa80-496c-9c23-09c09d0442e6</vt:lpwstr>
  </property>
  <property fmtid="{D5CDD505-2E9C-101B-9397-08002B2CF9AE}" pid="8" name="MSIP_Label_1ada0a2f-b917-4d51-b0d0-d418a10c8b23_ContentBits">
    <vt:lpwstr>0</vt:lpwstr>
  </property>
  <property fmtid="{D5CDD505-2E9C-101B-9397-08002B2CF9AE}" pid="9" name="ContentTypeId">
    <vt:lpwstr>0x010100969B9AF3418F1E4FAF64542603C36E5D</vt:lpwstr>
  </property>
  <property fmtid="{D5CDD505-2E9C-101B-9397-08002B2CF9AE}" pid="10" name="Order">
    <vt:r8>230200</vt:r8>
  </property>
  <property fmtid="{D5CDD505-2E9C-101B-9397-08002B2CF9AE}" pid="11" name="_SourceUrl">
    <vt:lpwstr/>
  </property>
  <property fmtid="{D5CDD505-2E9C-101B-9397-08002B2CF9AE}" pid="12" name="_SharedFileIndex">
    <vt:lpwstr/>
  </property>
  <property fmtid="{D5CDD505-2E9C-101B-9397-08002B2CF9AE}" pid="13" name="ComplianceAssetId">
    <vt:lpwstr/>
  </property>
  <property fmtid="{D5CDD505-2E9C-101B-9397-08002B2CF9AE}" pid="14" name="_ExtendedDescription">
    <vt:lpwstr/>
  </property>
  <property fmtid="{D5CDD505-2E9C-101B-9397-08002B2CF9AE}" pid="15" name="TriggerFlowInfo">
    <vt:lpwstr/>
  </property>
</Properties>
</file>